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97" r:id="rId2"/>
    <p:sldId id="329" r:id="rId3"/>
    <p:sldId id="322" r:id="rId4"/>
    <p:sldId id="327" r:id="rId5"/>
    <p:sldId id="330" r:id="rId6"/>
    <p:sldId id="331" r:id="rId7"/>
    <p:sldId id="334" r:id="rId8"/>
    <p:sldId id="333" r:id="rId9"/>
    <p:sldId id="335" r:id="rId10"/>
    <p:sldId id="332" r:id="rId11"/>
    <p:sldId id="337" r:id="rId12"/>
    <p:sldId id="336" r:id="rId13"/>
    <p:sldId id="339" r:id="rId14"/>
    <p:sldId id="340" r:id="rId15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GE" initials="LG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81192" autoAdjust="0"/>
  </p:normalViewPr>
  <p:slideViewPr>
    <p:cSldViewPr showGuides="1">
      <p:cViewPr varScale="1">
        <p:scale>
          <a:sx n="47" d="100"/>
          <a:sy n="47" d="100"/>
        </p:scale>
        <p:origin x="-1230" y="-10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5BECA-AB29-4F34-B659-5D0B1FD4F694}" type="datetimeFigureOut">
              <a:rPr lang="fr-FR" smtClean="0"/>
              <a:pPr/>
              <a:t>03/06/2014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F9A9B-E7DD-43F4-BE2A-A6239B61FE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02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Monitorar,</a:t>
            </a:r>
            <a:r>
              <a:rPr lang="pt-BR" sz="1200" baseline="0" dirty="0" smtClean="0">
                <a:solidFill>
                  <a:schemeClr val="tx1"/>
                </a:solidFill>
              </a:rPr>
              <a:t> avaliar, planejar, reduzir, verificar, comunicar</a:t>
            </a:r>
            <a:endParaRPr lang="pt-BR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Avaliação da poluição atmosférica para uma zona industrial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Otimização da rede de monitoramento da qualidade do 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Plano diretor integrado para redução das emissões de uma zona industrial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Inventários industrial de gases de efeito estufa e estratégia carbono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Gestão da qualidade do ar interior </a:t>
            </a:r>
            <a:endParaRPr lang="pt-BR" sz="1200" b="1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56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Paris importante para </a:t>
            </a:r>
            <a:r>
              <a:rPr lang="fr-FR" dirty="0" err="1" smtClean="0"/>
              <a:t>segurar</a:t>
            </a:r>
            <a:r>
              <a:rPr lang="fr-FR" dirty="0" smtClean="0"/>
              <a:t> </a:t>
            </a:r>
            <a:r>
              <a:rPr lang="fr-FR" dirty="0" err="1" smtClean="0"/>
              <a:t>um</a:t>
            </a:r>
            <a:r>
              <a:rPr lang="fr-FR" dirty="0" smtClean="0"/>
              <a:t> « post</a:t>
            </a:r>
            <a:r>
              <a:rPr lang="fr-FR" baseline="0" dirty="0" smtClean="0"/>
              <a:t> Kyoto »: </a:t>
            </a:r>
            <a:r>
              <a:rPr lang="fr-FR" baseline="0" dirty="0" err="1" smtClean="0"/>
              <a:t>acordo</a:t>
            </a:r>
            <a:r>
              <a:rPr lang="fr-FR" baseline="0" dirty="0" smtClean="0"/>
              <a:t> global, que </a:t>
            </a:r>
            <a:r>
              <a:rPr lang="fr-FR" baseline="0" dirty="0" err="1" smtClean="0"/>
              <a:t>inclui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todo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mudo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talvez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obrigatorias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53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4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Agencia</a:t>
            </a:r>
            <a:r>
              <a:rPr lang="fr-FR" dirty="0" smtClean="0"/>
              <a:t> </a:t>
            </a:r>
            <a:r>
              <a:rPr lang="fr-FR" dirty="0" err="1" smtClean="0"/>
              <a:t>Francesa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Meio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Ambiente</a:t>
            </a:r>
            <a:r>
              <a:rPr lang="fr-FR" baseline="0" dirty="0" smtClean="0"/>
              <a:t> e </a:t>
            </a:r>
            <a:r>
              <a:rPr lang="fr-FR" baseline="0" dirty="0" err="1" smtClean="0"/>
              <a:t>Uso</a:t>
            </a:r>
            <a:r>
              <a:rPr lang="fr-FR" baseline="0" dirty="0" smtClean="0"/>
              <a:t> da Energia: </a:t>
            </a:r>
            <a:r>
              <a:rPr lang="fr-FR" baseline="0" dirty="0" err="1" smtClean="0"/>
              <a:t>difusão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conhecimento</a:t>
            </a:r>
            <a:endParaRPr lang="fr-FR" baseline="0" dirty="0" smtClean="0"/>
          </a:p>
          <a:p>
            <a:r>
              <a:rPr lang="fr-FR" baseline="0" dirty="0" smtClean="0"/>
              <a:t>Région NPDC: </a:t>
            </a:r>
            <a:r>
              <a:rPr lang="fr-FR" baseline="0" dirty="0" err="1" smtClean="0"/>
              <a:t>experiença</a:t>
            </a:r>
            <a:r>
              <a:rPr lang="fr-FR" baseline="0" dirty="0" smtClean="0"/>
              <a:t> do campo (</a:t>
            </a:r>
            <a:r>
              <a:rPr lang="fr-FR" baseline="0" dirty="0" err="1" smtClean="0"/>
              <a:t>realisação</a:t>
            </a:r>
            <a:r>
              <a:rPr lang="fr-FR" baseline="0" dirty="0" smtClean="0"/>
              <a:t> PEMC, </a:t>
            </a:r>
            <a:r>
              <a:rPr lang="fr-FR" baseline="0" dirty="0" err="1" smtClean="0"/>
              <a:t>certa</a:t>
            </a:r>
            <a:r>
              <a:rPr lang="fr-FR" baseline="0" dirty="0" smtClean="0"/>
              <a:t> forma de leadership politico na </a:t>
            </a:r>
            <a:r>
              <a:rPr lang="fr-FR" baseline="0" dirty="0" err="1" smtClean="0"/>
              <a:t>França</a:t>
            </a:r>
            <a:r>
              <a:rPr lang="fr-FR" baseline="0" dirty="0" smtClean="0"/>
              <a:t>)</a:t>
            </a:r>
          </a:p>
          <a:p>
            <a:r>
              <a:rPr lang="fr-FR" dirty="0" smtClean="0"/>
              <a:t>AFD: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objetivo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atingir</a:t>
            </a:r>
            <a:r>
              <a:rPr lang="fr-FR" baseline="0" dirty="0" smtClean="0"/>
              <a:t> os </a:t>
            </a:r>
            <a:r>
              <a:rPr lang="fr-FR" baseline="0" dirty="0" err="1" smtClean="0"/>
              <a:t>municipios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Linha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credito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</a:t>
            </a:r>
            <a:r>
              <a:rPr lang="fr-FR" baseline="0" dirty="0" smtClean="0"/>
              <a:t> a BDMG.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Quase</a:t>
            </a:r>
            <a:r>
              <a:rPr lang="fr-FR" baseline="0" dirty="0" smtClean="0"/>
              <a:t> 1 million de </a:t>
            </a:r>
            <a:r>
              <a:rPr lang="fr-FR" baseline="0" dirty="0" err="1" smtClean="0"/>
              <a:t>reais</a:t>
            </a:r>
            <a:r>
              <a:rPr lang="fr-FR" baseline="0" dirty="0" smtClean="0"/>
              <a:t> no </a:t>
            </a:r>
            <a:r>
              <a:rPr lang="fr-FR" baseline="0" dirty="0" err="1" smtClean="0"/>
              <a:t>lado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frances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4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</a:t>
            </a:r>
            <a:r>
              <a:rPr lang="fr-FR" baseline="0" dirty="0" smtClean="0"/>
              <a:t> esse </a:t>
            </a:r>
            <a:r>
              <a:rPr lang="fr-FR" baseline="0" dirty="0" err="1" smtClean="0"/>
              <a:t>experienca</a:t>
            </a:r>
            <a:r>
              <a:rPr lang="fr-FR" baseline="0" dirty="0" smtClean="0"/>
              <a:t> que nos </a:t>
            </a:r>
            <a:r>
              <a:rPr lang="fr-FR" baseline="0" dirty="0" err="1" smtClean="0"/>
              <a:t>estamos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compartilhando</a:t>
            </a:r>
            <a:r>
              <a:rPr lang="fr-FR" baseline="0" dirty="0" smtClean="0"/>
              <a:t> / </a:t>
            </a:r>
            <a:r>
              <a:rPr lang="fr-FR" baseline="0" dirty="0" err="1" smtClean="0"/>
              <a:t>adaptando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82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2012 EU GHG emissions </a:t>
            </a:r>
            <a:r>
              <a:rPr lang="en-US" dirty="0" err="1" smtClean="0"/>
              <a:t>decresed</a:t>
            </a:r>
            <a:r>
              <a:rPr lang="en-US" dirty="0" smtClean="0"/>
              <a:t> by 19.2 % since 1990. Compared to 2011 GHG decreased in the majority of key sectors, with the exception of public electricity and heat production and residential and commercial. </a:t>
            </a:r>
          </a:p>
          <a:p>
            <a:r>
              <a:rPr lang="en-US" dirty="0" smtClean="0"/>
              <a:t>Almost all EU Member States are well on track towards achieving its commitments under the first period of the Kyoto Protocol. EU-15 average emissions between 2008 and 2012 were 11.8 % below base-year levels.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76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share of renewable energy sources in gross inland energy consumption (GIEC) increased in the EU-27 from 4.2% in 1990 to 9% in 2009.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76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</a:t>
            </a:r>
            <a:r>
              <a:rPr lang="fr-FR" baseline="0" dirty="0" smtClean="0"/>
              <a:t> esse </a:t>
            </a:r>
            <a:r>
              <a:rPr lang="fr-FR" baseline="0" dirty="0" err="1" smtClean="0"/>
              <a:t>experienca</a:t>
            </a:r>
            <a:r>
              <a:rPr lang="fr-FR" baseline="0" dirty="0" smtClean="0"/>
              <a:t> que nos </a:t>
            </a:r>
            <a:r>
              <a:rPr lang="fr-FR" baseline="0" dirty="0" err="1" smtClean="0"/>
              <a:t>estamos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compartilhando</a:t>
            </a:r>
            <a:r>
              <a:rPr lang="fr-FR" baseline="0" dirty="0" smtClean="0"/>
              <a:t> / </a:t>
            </a:r>
            <a:r>
              <a:rPr lang="fr-FR" baseline="0" dirty="0" err="1" smtClean="0"/>
              <a:t>adaptando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82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F9A9B-E7DD-43F4-BE2A-A6239B61FE0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8427" y="3132559"/>
            <a:ext cx="7416825" cy="1620771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8428" y="4284717"/>
            <a:ext cx="741682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46FB-0C0D-426C-933A-71E6EA676E52}" type="datetime1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Plano de Energia e Mudanças Climáticas de Minas Gerais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12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670" y="1764295"/>
            <a:ext cx="9852590" cy="4990084"/>
          </a:xfrm>
        </p:spPr>
        <p:txBody>
          <a:bodyPr/>
          <a:lstStyle>
            <a:lvl1pPr marL="391076" indent="-391076">
              <a:buFontTx/>
              <a:buBlip>
                <a:blip r:embed="rId3"/>
              </a:buBlip>
              <a:defRPr sz="3200"/>
            </a:lvl1pPr>
            <a:lvl2pPr marL="847334" indent="-325898">
              <a:buFontTx/>
              <a:buBlip>
                <a:blip r:embed="rId4"/>
              </a:buBlip>
              <a:defRPr sz="2800"/>
            </a:lvl2pPr>
            <a:lvl3pPr marL="1303590" indent="-260718">
              <a:buFontTx/>
              <a:buBlip>
                <a:blip r:embed="rId5"/>
              </a:buBlip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047-DD7B-467C-9A14-FE65F278867F}" type="datetime1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01779" y="6842250"/>
            <a:ext cx="3781352" cy="533764"/>
          </a:xfr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Plano de Energia e Mudanças Climáticas de Minas Gerais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908357" y="6948983"/>
            <a:ext cx="478903" cy="402567"/>
          </a:xfrm>
        </p:spPr>
        <p:txBody>
          <a:bodyPr/>
          <a:lstStyle/>
          <a:p>
            <a:fld id="{42F8F7C3-15BE-4662-BD58-369563E417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474493" y="302801"/>
            <a:ext cx="6924768" cy="54032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r">
              <a:defRPr sz="3600">
                <a:solidFill>
                  <a:srgbClr val="C00000"/>
                </a:solidFill>
                <a:latin typeface="Impact" panose="020B080603090205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27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6"/>
            <a:ext cx="4721061" cy="4860392"/>
          </a:xfrm>
        </p:spPr>
        <p:txBody>
          <a:bodyPr/>
          <a:lstStyle>
            <a:lvl1pPr marL="391076" indent="-391076">
              <a:buFontTx/>
              <a:buBlip>
                <a:blip r:embed="rId3"/>
              </a:buBlip>
              <a:defRPr sz="3200"/>
            </a:lvl1pPr>
            <a:lvl2pPr marL="847334" indent="-325898">
              <a:buFontTx/>
              <a:buBlip>
                <a:blip r:embed="rId4"/>
              </a:buBlip>
              <a:defRPr sz="2700"/>
            </a:lvl2pPr>
            <a:lvl3pPr marL="1303590" indent="-260718">
              <a:buFontTx/>
              <a:buBlip>
                <a:blip r:embed="rId5"/>
              </a:buBlip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62725" y="1944575"/>
            <a:ext cx="4824536" cy="4860392"/>
          </a:xfrm>
        </p:spPr>
        <p:txBody>
          <a:bodyPr/>
          <a:lstStyle>
            <a:lvl1pPr marL="391076" indent="-391076">
              <a:buFontTx/>
              <a:buBlip>
                <a:blip r:embed="rId3"/>
              </a:buBlip>
              <a:defRPr sz="3200"/>
            </a:lvl1pPr>
            <a:lvl2pPr marL="847334" indent="-325898">
              <a:buFontTx/>
              <a:buBlip>
                <a:blip r:embed="rId4"/>
              </a:buBlip>
              <a:defRPr sz="2700"/>
            </a:lvl2pPr>
            <a:lvl3pPr marL="1303590" indent="-260718">
              <a:buFontTx/>
              <a:buBlip>
                <a:blip r:embed="rId5"/>
              </a:buBlip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3A1F-568E-4EBF-BEE6-E83850697D54}" type="datetime1">
              <a:rPr lang="fr-FR" smtClean="0"/>
              <a:t>03/06/2014</a:t>
            </a:fld>
            <a:endParaRPr lang="fr-FR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3474493" y="302801"/>
            <a:ext cx="6924768" cy="54032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r">
              <a:defRPr sz="3600">
                <a:solidFill>
                  <a:srgbClr val="C00000"/>
                </a:solidFill>
                <a:latin typeface="Impact" panose="020B080603090205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01779" y="6842250"/>
            <a:ext cx="3781352" cy="533764"/>
          </a:xfr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Plano de Energia e Mudanças Climáticas de Minas Gerais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978362" y="6948983"/>
            <a:ext cx="478903" cy="402567"/>
          </a:xfrm>
        </p:spPr>
        <p:txBody>
          <a:bodyPr/>
          <a:lstStyle/>
          <a:p>
            <a:fld id="{42F8F7C3-15BE-4662-BD58-369563E417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82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2" y="1764407"/>
            <a:ext cx="3518055" cy="465929"/>
          </a:xfrm>
        </p:spPr>
        <p:txBody>
          <a:bodyPr anchor="b"/>
          <a:lstStyle>
            <a:lvl1pPr algn="l">
              <a:defRPr sz="2300" b="1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2" y="2340471"/>
            <a:ext cx="3518055" cy="439248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479B-2EF2-4BAD-9B95-5D2EE59619B7}" type="datetime1">
              <a:rPr lang="fr-FR" smtClean="0"/>
              <a:t>03/06/2014</a:t>
            </a:fld>
            <a:endParaRPr lang="fr-FR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3"/>
          </p:nvPr>
        </p:nvSpPr>
        <p:spPr>
          <a:xfrm>
            <a:off x="4194572" y="1764407"/>
            <a:ext cx="6192689" cy="4896544"/>
          </a:xfrm>
        </p:spPr>
        <p:txBody>
          <a:bodyPr/>
          <a:lstStyle>
            <a:lvl1pPr marL="391076" indent="-391076">
              <a:buFontTx/>
              <a:buBlip>
                <a:blip r:embed="rId3"/>
              </a:buBlip>
              <a:defRPr sz="3200"/>
            </a:lvl1pPr>
            <a:lvl2pPr marL="847334" indent="-325898">
              <a:buFontTx/>
              <a:buBlip>
                <a:blip r:embed="rId4"/>
              </a:buBlip>
              <a:defRPr sz="2700"/>
            </a:lvl2pPr>
            <a:lvl3pPr marL="1303590" indent="-260718">
              <a:buFontTx/>
              <a:buBlip>
                <a:blip r:embed="rId5"/>
              </a:buBlip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itre 1"/>
          <p:cNvSpPr txBox="1">
            <a:spLocks/>
          </p:cNvSpPr>
          <p:nvPr userDrawn="1"/>
        </p:nvSpPr>
        <p:spPr>
          <a:xfrm>
            <a:off x="3474493" y="302801"/>
            <a:ext cx="6924768" cy="54032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r" defTabSz="104287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01779" y="6842250"/>
            <a:ext cx="3781352" cy="533764"/>
          </a:xfrm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Plano de Energia e Mudanças Climáticas de Minas Gerais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978362" y="6948983"/>
            <a:ext cx="478903" cy="402567"/>
          </a:xfrm>
        </p:spPr>
        <p:txBody>
          <a:bodyPr/>
          <a:lstStyle/>
          <a:p>
            <a:fld id="{42F8F7C3-15BE-4662-BD58-369563E417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13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42AEF-5362-4BF7-9DC4-F2E23CBDB2A4}" type="datetime1">
              <a:rPr lang="fr-FR" smtClean="0"/>
              <a:t>03/06/2014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Plano de Energia e Mudanças Climáticas de Minas Gerais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F7C3-15BE-4662-BD58-369563E417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7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8" r:id="rId4"/>
  </p:sldLayoutIdLst>
  <p:hf hdr="0" ftr="0" dt="0"/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9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http://www.aklea.fr/squelettes/images/logo_aklea_fr.gif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6.gif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http://www.ecoressources.com/carbone/assets/images/logo_ecoressource.jpg" TargetMode="External"/><Relationship Id="rId5" Type="http://schemas.openxmlformats.org/officeDocument/2006/relationships/image" Target="../media/image12.png"/><Relationship Id="rId1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http://www.energies-demain.com/dist/imagesED/logo151.gif" TargetMode="External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66380" y="4860751"/>
            <a:ext cx="7416824" cy="11402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Alexandre Florentin</a:t>
            </a:r>
          </a:p>
          <a:p>
            <a:pPr lvl="0"/>
            <a:r>
              <a:rPr lang="fr-FR" dirty="0" smtClean="0">
                <a:solidFill>
                  <a:prstClr val="white"/>
                </a:solidFill>
              </a:rPr>
              <a:t>EnvirOconsult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322364" y="3204567"/>
            <a:ext cx="7992888" cy="1620771"/>
          </a:xfrm>
        </p:spPr>
        <p:txBody>
          <a:bodyPr>
            <a:noAutofit/>
          </a:bodyPr>
          <a:lstStyle/>
          <a:p>
            <a:r>
              <a:rPr lang="fr-FR" sz="4800" dirty="0" err="1" smtClean="0"/>
              <a:t>Acordo</a:t>
            </a:r>
            <a:r>
              <a:rPr lang="fr-FR" sz="4800" dirty="0" smtClean="0"/>
              <a:t> de </a:t>
            </a:r>
            <a:r>
              <a:rPr lang="fr-FR" sz="4800" dirty="0" err="1" smtClean="0"/>
              <a:t>cooperação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>MG - NPDC</a:t>
            </a:r>
            <a:endParaRPr lang="fr-FR" sz="4800" dirty="0"/>
          </a:p>
        </p:txBody>
      </p:sp>
      <p:pic>
        <p:nvPicPr>
          <p:cNvPr id="4" name="Picture 12" descr="C:\Users\Charlotte\Documents\BRESIL\5. COMMUNICATION\LOGO BR\enviroconsult_pt-72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16" y="6876975"/>
            <a:ext cx="17395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Considerações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2030 (</a:t>
            </a:r>
            <a:r>
              <a:rPr lang="fr-FR" dirty="0" err="1" smtClean="0"/>
              <a:t>Parliament</a:t>
            </a:r>
            <a:r>
              <a:rPr lang="fr-FR" dirty="0" smtClean="0"/>
              <a:t>):</a:t>
            </a:r>
          </a:p>
          <a:p>
            <a:pPr lvl="1"/>
            <a:r>
              <a:rPr lang="fr-FR" dirty="0" smtClean="0"/>
              <a:t>- 40% </a:t>
            </a:r>
            <a:r>
              <a:rPr lang="fr-FR" dirty="0" err="1" smtClean="0"/>
              <a:t>emissões</a:t>
            </a:r>
            <a:r>
              <a:rPr lang="fr-FR" dirty="0" smtClean="0"/>
              <a:t> (1990)</a:t>
            </a:r>
          </a:p>
          <a:p>
            <a:pPr lvl="1"/>
            <a:r>
              <a:rPr lang="fr-FR" dirty="0" smtClean="0"/>
              <a:t>30% </a:t>
            </a:r>
            <a:r>
              <a:rPr lang="fr-FR" dirty="0" err="1"/>
              <a:t>e</a:t>
            </a:r>
            <a:r>
              <a:rPr lang="fr-FR" dirty="0" err="1" smtClean="0"/>
              <a:t>nergias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enov</a:t>
            </a:r>
            <a:r>
              <a:rPr lang="pt-BR" dirty="0" smtClean="0"/>
              <a:t>aveis</a:t>
            </a:r>
          </a:p>
          <a:p>
            <a:pPr lvl="1"/>
            <a:r>
              <a:rPr lang="pt-BR" dirty="0" smtClean="0"/>
              <a:t>40</a:t>
            </a:r>
            <a:r>
              <a:rPr lang="fr-FR" dirty="0" smtClean="0"/>
              <a:t>% </a:t>
            </a:r>
            <a:r>
              <a:rPr lang="fr-FR" dirty="0" err="1" smtClean="0"/>
              <a:t>eficiencia</a:t>
            </a:r>
            <a:r>
              <a:rPr lang="fr-FR" dirty="0" smtClean="0"/>
              <a:t> </a:t>
            </a:r>
            <a:r>
              <a:rPr lang="fr-FR" dirty="0" err="1" smtClean="0"/>
              <a:t>energética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2050: </a:t>
            </a:r>
          </a:p>
          <a:p>
            <a:pPr lvl="1"/>
            <a:r>
              <a:rPr lang="fr-FR" dirty="0" smtClean="0"/>
              <a:t>- 80% </a:t>
            </a:r>
            <a:r>
              <a:rPr lang="fr-FR" dirty="0" err="1" smtClean="0"/>
              <a:t>emissões</a:t>
            </a:r>
            <a:r>
              <a:rPr lang="fr-FR" dirty="0" smtClean="0"/>
              <a:t> (1990)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266" name="Picture 2" descr="http://www.egliseccm.com/wp-content/uploads/2012/02/cib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48" y="1764407"/>
            <a:ext cx="4680520" cy="38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Caminhos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Considerações</a:t>
            </a:r>
            <a:endParaRPr lang="fr-FR" dirty="0"/>
          </a:p>
        </p:txBody>
      </p:sp>
      <p:pic>
        <p:nvPicPr>
          <p:cNvPr id="14338" name="Picture 2" descr="http://www.skepticalscience.com/pics/ski-slopes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33" y="2124447"/>
            <a:ext cx="84105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4482604" y="3276575"/>
            <a:ext cx="0" cy="936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482604" y="4212679"/>
            <a:ext cx="13681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850756" y="4212679"/>
            <a:ext cx="0" cy="4680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5850756" y="4680731"/>
            <a:ext cx="1368152" cy="64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Considerações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6" name="Picture 6" descr="C:\Users\Charlotte EC\Documents\ENVIROCONSULT\COMMUNICATION\PHOTOS EC\Bandeau positi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60"/>
          <a:stretch/>
        </p:blipFill>
        <p:spPr bwMode="auto">
          <a:xfrm>
            <a:off x="2178348" y="1653142"/>
            <a:ext cx="22621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Charlotte EC\Documents\ENVIROCONSULT\COMMUNICATION\PHOTOS EC\Bandeau positi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0"/>
          <a:stretch/>
        </p:blipFill>
        <p:spPr bwMode="auto">
          <a:xfrm>
            <a:off x="6138788" y="1653142"/>
            <a:ext cx="2273236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listrada 256050"/>
          <p:cNvSpPr/>
          <p:nvPr/>
        </p:nvSpPr>
        <p:spPr>
          <a:xfrm rot="5400000">
            <a:off x="4914652" y="3585925"/>
            <a:ext cx="864096" cy="5334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pt-BR"/>
          </a:p>
        </p:txBody>
      </p:sp>
      <p:sp>
        <p:nvSpPr>
          <p:cNvPr id="9" name="Rectangle à coins arrondis 8"/>
          <p:cNvSpPr/>
          <p:nvPr/>
        </p:nvSpPr>
        <p:spPr>
          <a:xfrm>
            <a:off x="3070235" y="4500711"/>
            <a:ext cx="4552930" cy="2250876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marL="342900" indent="-342900" algn="ctr">
              <a:buFontTx/>
              <a:buChar char="-"/>
              <a:defRPr/>
            </a:pPr>
            <a:endParaRPr lang="fr-FR" sz="28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6" descr="C:\Users\Charlotte EC\Documents\ENVIROCONSULT\COMMUNICATION\PHOTOS EC\Bandeau positi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60"/>
          <a:stretch/>
        </p:blipFill>
        <p:spPr bwMode="auto">
          <a:xfrm>
            <a:off x="2209368" y="1648173"/>
            <a:ext cx="22621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Charlotte EC\Documents\ENVIROCONSULT\COMMUNICATION\PHOTOS EC\Bandeau positi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0"/>
          <a:stretch/>
        </p:blipFill>
        <p:spPr bwMode="auto">
          <a:xfrm>
            <a:off x="6169808" y="1648173"/>
            <a:ext cx="2273236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4"/>
          <p:cNvSpPr txBox="1">
            <a:spLocks/>
          </p:cNvSpPr>
          <p:nvPr/>
        </p:nvSpPr>
        <p:spPr>
          <a:xfrm>
            <a:off x="687070" y="1916695"/>
            <a:ext cx="8980110" cy="258401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687070" y="1916695"/>
            <a:ext cx="985259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3701753" y="4716735"/>
            <a:ext cx="4710271" cy="2232248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391076" indent="-391076" algn="l" defTabSz="1042872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err="1" smtClean="0"/>
              <a:t>Emissões</a:t>
            </a:r>
            <a:r>
              <a:rPr lang="fr-FR" sz="2800" dirty="0" smtClean="0"/>
              <a:t> na </a:t>
            </a:r>
            <a:r>
              <a:rPr lang="fr-FR" sz="2800" dirty="0" err="1" smtClean="0"/>
              <a:t>produção</a:t>
            </a:r>
            <a:r>
              <a:rPr lang="fr-FR" sz="2800" dirty="0" smtClean="0"/>
              <a:t> ?</a:t>
            </a:r>
          </a:p>
          <a:p>
            <a:r>
              <a:rPr lang="fr-FR" sz="2800" dirty="0" smtClean="0"/>
              <a:t>Terra-</a:t>
            </a:r>
            <a:r>
              <a:rPr lang="fr-FR" sz="2800" dirty="0" err="1" smtClean="0"/>
              <a:t>rara</a:t>
            </a:r>
            <a:r>
              <a:rPr lang="fr-FR" sz="2800" dirty="0" smtClean="0"/>
              <a:t> ?</a:t>
            </a:r>
          </a:p>
          <a:p>
            <a:r>
              <a:rPr lang="fr-FR" sz="2800" dirty="0" err="1" smtClean="0"/>
              <a:t>Reciclagem</a:t>
            </a:r>
            <a:r>
              <a:rPr lang="fr-FR" sz="2800" dirty="0" smtClean="0"/>
              <a:t> ?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885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23"/>
          <p:cNvSpPr/>
          <p:nvPr/>
        </p:nvSpPr>
        <p:spPr>
          <a:xfrm>
            <a:off x="1119125" y="2043460"/>
            <a:ext cx="2291902" cy="2291902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23" y="4090559"/>
            <a:ext cx="1698679" cy="175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siih5962.fr/medias/Logos/partenaires/Nord_Pas_de_Calai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" y="1291348"/>
            <a:ext cx="1707505" cy="164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Acordo</a:t>
            </a:r>
            <a:r>
              <a:rPr lang="fr-FR" dirty="0" smtClean="0"/>
              <a:t> Tripartite</a:t>
            </a:r>
            <a:endParaRPr lang="fr-FR" dirty="0"/>
          </a:p>
        </p:txBody>
      </p:sp>
      <p:sp>
        <p:nvSpPr>
          <p:cNvPr id="8" name="Forme 7"/>
          <p:cNvSpPr/>
          <p:nvPr/>
        </p:nvSpPr>
        <p:spPr>
          <a:xfrm>
            <a:off x="3003789" y="1044327"/>
            <a:ext cx="2054879" cy="1976156"/>
          </a:xfrm>
          <a:prstGeom prst="gear9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e 4"/>
          <p:cNvSpPr/>
          <p:nvPr/>
        </p:nvSpPr>
        <p:spPr>
          <a:xfrm>
            <a:off x="3411027" y="1507232"/>
            <a:ext cx="1240403" cy="101578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kern="1200" dirty="0" smtClean="0"/>
              <a:t>PEMC/Minas Gerais</a:t>
            </a:r>
            <a:endParaRPr lang="pt-BR" sz="1700" kern="12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1356023" y="2261457"/>
            <a:ext cx="2310758" cy="2009786"/>
            <a:chOff x="667114" y="4584838"/>
            <a:chExt cx="2310758" cy="20097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Forme 10"/>
            <p:cNvSpPr/>
            <p:nvPr/>
          </p:nvSpPr>
          <p:spPr>
            <a:xfrm>
              <a:off x="667114" y="4584838"/>
              <a:ext cx="2310758" cy="2009786"/>
            </a:xfrm>
            <a:prstGeom prst="gear6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e 4"/>
            <p:cNvSpPr/>
            <p:nvPr/>
          </p:nvSpPr>
          <p:spPr>
            <a:xfrm>
              <a:off x="1216833" y="5093866"/>
              <a:ext cx="1211320" cy="9917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kern="1200" dirty="0" smtClean="0"/>
                <a:t>PCET/NPDC</a:t>
              </a:r>
              <a:endParaRPr lang="pt-BR" sz="1700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906685" y="3636615"/>
            <a:ext cx="1792299" cy="1792299"/>
            <a:chOff x="1906589" y="1433839"/>
            <a:chExt cx="1792299" cy="17922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Forme 13"/>
            <p:cNvSpPr/>
            <p:nvPr/>
          </p:nvSpPr>
          <p:spPr>
            <a:xfrm>
              <a:off x="1906589" y="1433839"/>
              <a:ext cx="1792299" cy="1792299"/>
            </a:xfrm>
            <a:prstGeom prst="gear6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e 4"/>
            <p:cNvSpPr/>
            <p:nvPr/>
          </p:nvSpPr>
          <p:spPr>
            <a:xfrm>
              <a:off x="2357806" y="1887783"/>
              <a:ext cx="889865" cy="8844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00" kern="1200" dirty="0" smtClean="0"/>
                <a:t>França</a:t>
              </a:r>
              <a:endParaRPr lang="pt-BR" sz="2100" kern="12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698984" y="2261457"/>
            <a:ext cx="1756087" cy="1756087"/>
            <a:chOff x="2910460" y="197335"/>
            <a:chExt cx="1756087" cy="175608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Forme 16"/>
            <p:cNvSpPr/>
            <p:nvPr/>
          </p:nvSpPr>
          <p:spPr>
            <a:xfrm rot="20700000">
              <a:off x="2910460" y="197335"/>
              <a:ext cx="1756087" cy="1756087"/>
            </a:xfrm>
            <a:prstGeom prst="gear6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e 4"/>
            <p:cNvSpPr/>
            <p:nvPr/>
          </p:nvSpPr>
          <p:spPr>
            <a:xfrm>
              <a:off x="3295621" y="582497"/>
              <a:ext cx="985764" cy="9857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00" kern="1200" dirty="0" smtClean="0"/>
                <a:t>Brasil</a:t>
              </a:r>
              <a:endParaRPr lang="pt-BR" sz="2100" kern="1200" dirty="0"/>
            </a:p>
          </p:txBody>
        </p:sp>
      </p:grpSp>
      <p:pic>
        <p:nvPicPr>
          <p:cNvPr id="20" name="Picture 12" descr="http://www.institutojatobas.org.br/sustentabilidade/wp-content/uploads/2011/08/fe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44" y="1222729"/>
            <a:ext cx="15414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lèche en arc 22"/>
          <p:cNvSpPr/>
          <p:nvPr/>
        </p:nvSpPr>
        <p:spPr>
          <a:xfrm rot="7152661">
            <a:off x="4503424" y="3945467"/>
            <a:ext cx="3154446" cy="3154446"/>
          </a:xfrm>
          <a:prstGeom prst="circularArrow">
            <a:avLst>
              <a:gd name="adj1" fmla="val 4688"/>
              <a:gd name="adj2" fmla="val 299029"/>
              <a:gd name="adj3" fmla="val 2522630"/>
              <a:gd name="adj4" fmla="val 15847421"/>
              <a:gd name="adj5" fmla="val 5469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lèche en arc 24"/>
          <p:cNvSpPr/>
          <p:nvPr/>
        </p:nvSpPr>
        <p:spPr>
          <a:xfrm>
            <a:off x="2639812" y="549351"/>
            <a:ext cx="2471132" cy="2471132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e 25"/>
          <p:cNvGrpSpPr/>
          <p:nvPr/>
        </p:nvGrpSpPr>
        <p:grpSpPr>
          <a:xfrm>
            <a:off x="4854315" y="4075215"/>
            <a:ext cx="2464411" cy="2464411"/>
            <a:chOff x="3340429" y="2016336"/>
            <a:chExt cx="2464411" cy="24644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Forme 26"/>
            <p:cNvSpPr/>
            <p:nvPr/>
          </p:nvSpPr>
          <p:spPr>
            <a:xfrm>
              <a:off x="3340429" y="2016336"/>
              <a:ext cx="2464411" cy="2464411"/>
            </a:xfrm>
            <a:prstGeom prst="gear9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orme 4"/>
            <p:cNvSpPr/>
            <p:nvPr/>
          </p:nvSpPr>
          <p:spPr>
            <a:xfrm>
              <a:off x="3835885" y="2593613"/>
              <a:ext cx="1473499" cy="12667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100" kern="1200" dirty="0" smtClean="0"/>
                <a:t>Combate às Mudanças Climáticas Globais</a:t>
              </a:r>
              <a:endParaRPr lang="pt-BR" sz="2100" kern="1200" dirty="0"/>
            </a:p>
          </p:txBody>
        </p:sp>
      </p:grpSp>
      <p:pic>
        <p:nvPicPr>
          <p:cNvPr id="2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206" y="5890501"/>
            <a:ext cx="1882484" cy="78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55" y="1980431"/>
            <a:ext cx="1775387" cy="168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02" y="4044628"/>
            <a:ext cx="2312493" cy="1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eta para a direita listrada 256050"/>
          <p:cNvSpPr/>
          <p:nvPr/>
        </p:nvSpPr>
        <p:spPr>
          <a:xfrm>
            <a:off x="7283515" y="5178435"/>
            <a:ext cx="619576" cy="5334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pt-BR"/>
          </a:p>
        </p:txBody>
      </p:sp>
      <p:sp>
        <p:nvSpPr>
          <p:cNvPr id="33" name="Espace réservé du numéro de diapositive 1"/>
          <p:cNvSpPr txBox="1">
            <a:spLocks/>
          </p:cNvSpPr>
          <p:nvPr/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r" defTabSz="104305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4B6136-FF6B-473F-AF1C-A60FFAF518FA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1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2879"/>
            <a:ext cx="10693400" cy="1548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12" descr="C:\Users\Charlotte\Documents\BRESIL\5. COMMUNICATION\LOGO BR\enviroconsult_pt-72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24" y="3450443"/>
            <a:ext cx="3356152" cy="9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2196455"/>
            <a:ext cx="10693400" cy="1152128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err="1" smtClean="0">
                <a:solidFill>
                  <a:schemeClr val="tx1"/>
                </a:solidFill>
              </a:rPr>
              <a:t>Obrigado</a:t>
            </a:r>
            <a:r>
              <a:rPr lang="fr-FR" sz="4000" b="1" dirty="0" smtClean="0">
                <a:solidFill>
                  <a:schemeClr val="tx1"/>
                </a:solidFill>
              </a:rPr>
              <a:t> pela </a:t>
            </a:r>
            <a:r>
              <a:rPr lang="fr-FR" sz="4000" b="1" dirty="0" err="1" smtClean="0">
                <a:solidFill>
                  <a:schemeClr val="tx1"/>
                </a:solidFill>
              </a:rPr>
              <a:t>atenção</a:t>
            </a:r>
            <a:endParaRPr lang="fr-FR" sz="40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000" b="1" i="1" dirty="0" smtClean="0">
                <a:solidFill>
                  <a:schemeClr val="tx1"/>
                </a:solidFill>
              </a:rPr>
              <a:t>a.florentin@enviroconsult.fr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www.siih5962.fr/medias/Logos/partenaires/Nord_Pas_de_Cala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95" y="6406101"/>
            <a:ext cx="1024088" cy="98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s2e2.fr/sites/default/files/illustrations/ademe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27" y="6446722"/>
            <a:ext cx="853951" cy="94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://www.institutojatobas.org.br/sustentabilidade/wp-content/uploads/2011/08/fe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05" y="6456532"/>
            <a:ext cx="15414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3.bp.blogspot.com/-stmkMW8KpYc/UUC29EHLSMI/AAAAAAAAQRk/cGwcl7LJYF4/s1600/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81" y="6620843"/>
            <a:ext cx="1768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ww.afd.fr/webdav/site/afd/shared/PORTAILS/PAYS/BENIN/AFD_rvb_v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19" y="6535348"/>
            <a:ext cx="850189" cy="7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7" descr="C:\Users\Charlotte EC\Documents\BRESIL\5. COMMUNICATION\LOGO BR\enviroconsult_pt-72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79" y="1116335"/>
            <a:ext cx="5789042" cy="167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2" name="Groupe 261"/>
          <p:cNvGrpSpPr/>
          <p:nvPr/>
        </p:nvGrpSpPr>
        <p:grpSpPr>
          <a:xfrm>
            <a:off x="5534134" y="3873265"/>
            <a:ext cx="4925134" cy="2571661"/>
            <a:chOff x="759163" y="1664880"/>
            <a:chExt cx="9512671" cy="4780047"/>
          </a:xfrm>
        </p:grpSpPr>
        <p:sp>
          <p:nvSpPr>
            <p:cNvPr id="263" name="Freeform 2"/>
            <p:cNvSpPr>
              <a:spLocks/>
            </p:cNvSpPr>
            <p:nvPr/>
          </p:nvSpPr>
          <p:spPr bwMode="auto">
            <a:xfrm>
              <a:off x="5048519" y="3619956"/>
              <a:ext cx="490114" cy="437573"/>
            </a:xfrm>
            <a:custGeom>
              <a:avLst/>
              <a:gdLst>
                <a:gd name="T0" fmla="*/ 241 w 286"/>
                <a:gd name="T1" fmla="*/ 207 h 250"/>
                <a:gd name="T2" fmla="*/ 228 w 286"/>
                <a:gd name="T3" fmla="*/ 207 h 250"/>
                <a:gd name="T4" fmla="*/ 219 w 286"/>
                <a:gd name="T5" fmla="*/ 216 h 250"/>
                <a:gd name="T6" fmla="*/ 186 w 286"/>
                <a:gd name="T7" fmla="*/ 216 h 250"/>
                <a:gd name="T8" fmla="*/ 164 w 286"/>
                <a:gd name="T9" fmla="*/ 228 h 250"/>
                <a:gd name="T10" fmla="*/ 143 w 286"/>
                <a:gd name="T11" fmla="*/ 216 h 250"/>
                <a:gd name="T12" fmla="*/ 119 w 286"/>
                <a:gd name="T13" fmla="*/ 216 h 250"/>
                <a:gd name="T14" fmla="*/ 97 w 286"/>
                <a:gd name="T15" fmla="*/ 207 h 250"/>
                <a:gd name="T16" fmla="*/ 76 w 286"/>
                <a:gd name="T17" fmla="*/ 207 h 250"/>
                <a:gd name="T18" fmla="*/ 67 w 286"/>
                <a:gd name="T19" fmla="*/ 228 h 250"/>
                <a:gd name="T20" fmla="*/ 67 w 286"/>
                <a:gd name="T21" fmla="*/ 250 h 250"/>
                <a:gd name="T22" fmla="*/ 55 w 286"/>
                <a:gd name="T23" fmla="*/ 228 h 250"/>
                <a:gd name="T24" fmla="*/ 43 w 286"/>
                <a:gd name="T25" fmla="*/ 238 h 250"/>
                <a:gd name="T26" fmla="*/ 33 w 286"/>
                <a:gd name="T27" fmla="*/ 228 h 250"/>
                <a:gd name="T28" fmla="*/ 21 w 286"/>
                <a:gd name="T29" fmla="*/ 228 h 250"/>
                <a:gd name="T30" fmla="*/ 0 w 286"/>
                <a:gd name="T31" fmla="*/ 195 h 250"/>
                <a:gd name="T32" fmla="*/ 0 w 286"/>
                <a:gd name="T33" fmla="*/ 174 h 250"/>
                <a:gd name="T34" fmla="*/ 67 w 286"/>
                <a:gd name="T35" fmla="*/ 161 h 250"/>
                <a:gd name="T36" fmla="*/ 76 w 286"/>
                <a:gd name="T37" fmla="*/ 152 h 250"/>
                <a:gd name="T38" fmla="*/ 76 w 286"/>
                <a:gd name="T39" fmla="*/ 97 h 250"/>
                <a:gd name="T40" fmla="*/ 97 w 286"/>
                <a:gd name="T41" fmla="*/ 85 h 250"/>
                <a:gd name="T42" fmla="*/ 210 w 286"/>
                <a:gd name="T43" fmla="*/ 0 h 250"/>
                <a:gd name="T44" fmla="*/ 250 w 286"/>
                <a:gd name="T45" fmla="*/ 0 h 250"/>
                <a:gd name="T46" fmla="*/ 262 w 286"/>
                <a:gd name="T47" fmla="*/ 12 h 250"/>
                <a:gd name="T48" fmla="*/ 262 w 286"/>
                <a:gd name="T49" fmla="*/ 43 h 250"/>
                <a:gd name="T50" fmla="*/ 274 w 286"/>
                <a:gd name="T51" fmla="*/ 67 h 250"/>
                <a:gd name="T52" fmla="*/ 286 w 286"/>
                <a:gd name="T53" fmla="*/ 67 h 250"/>
                <a:gd name="T54" fmla="*/ 274 w 286"/>
                <a:gd name="T55" fmla="*/ 131 h 250"/>
                <a:gd name="T56" fmla="*/ 241 w 286"/>
                <a:gd name="T57" fmla="*/ 195 h 250"/>
                <a:gd name="T58" fmla="*/ 241 w 286"/>
                <a:gd name="T59" fmla="*/ 20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6" h="250">
                  <a:moveTo>
                    <a:pt x="241" y="207"/>
                  </a:moveTo>
                  <a:lnTo>
                    <a:pt x="228" y="207"/>
                  </a:lnTo>
                  <a:lnTo>
                    <a:pt x="219" y="216"/>
                  </a:lnTo>
                  <a:lnTo>
                    <a:pt x="186" y="216"/>
                  </a:lnTo>
                  <a:lnTo>
                    <a:pt x="164" y="228"/>
                  </a:lnTo>
                  <a:lnTo>
                    <a:pt x="143" y="216"/>
                  </a:lnTo>
                  <a:lnTo>
                    <a:pt x="119" y="216"/>
                  </a:lnTo>
                  <a:lnTo>
                    <a:pt x="97" y="207"/>
                  </a:lnTo>
                  <a:lnTo>
                    <a:pt x="76" y="207"/>
                  </a:lnTo>
                  <a:lnTo>
                    <a:pt x="67" y="228"/>
                  </a:lnTo>
                  <a:lnTo>
                    <a:pt x="67" y="250"/>
                  </a:lnTo>
                  <a:lnTo>
                    <a:pt x="55" y="228"/>
                  </a:lnTo>
                  <a:lnTo>
                    <a:pt x="43" y="238"/>
                  </a:lnTo>
                  <a:lnTo>
                    <a:pt x="33" y="228"/>
                  </a:lnTo>
                  <a:lnTo>
                    <a:pt x="21" y="228"/>
                  </a:lnTo>
                  <a:lnTo>
                    <a:pt x="0" y="195"/>
                  </a:lnTo>
                  <a:lnTo>
                    <a:pt x="0" y="174"/>
                  </a:lnTo>
                  <a:lnTo>
                    <a:pt x="67" y="161"/>
                  </a:lnTo>
                  <a:lnTo>
                    <a:pt x="76" y="152"/>
                  </a:lnTo>
                  <a:lnTo>
                    <a:pt x="76" y="97"/>
                  </a:lnTo>
                  <a:lnTo>
                    <a:pt x="97" y="85"/>
                  </a:lnTo>
                  <a:lnTo>
                    <a:pt x="210" y="0"/>
                  </a:lnTo>
                  <a:lnTo>
                    <a:pt x="250" y="0"/>
                  </a:lnTo>
                  <a:lnTo>
                    <a:pt x="262" y="12"/>
                  </a:lnTo>
                  <a:lnTo>
                    <a:pt x="262" y="43"/>
                  </a:lnTo>
                  <a:lnTo>
                    <a:pt x="274" y="67"/>
                  </a:lnTo>
                  <a:lnTo>
                    <a:pt x="286" y="67"/>
                  </a:lnTo>
                  <a:lnTo>
                    <a:pt x="274" y="131"/>
                  </a:lnTo>
                  <a:lnTo>
                    <a:pt x="241" y="195"/>
                  </a:lnTo>
                  <a:lnTo>
                    <a:pt x="241" y="207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64" name="Freeform 3"/>
            <p:cNvSpPr>
              <a:spLocks/>
            </p:cNvSpPr>
            <p:nvPr/>
          </p:nvSpPr>
          <p:spPr bwMode="auto">
            <a:xfrm>
              <a:off x="5122208" y="3982266"/>
              <a:ext cx="354732" cy="336056"/>
            </a:xfrm>
            <a:custGeom>
              <a:avLst/>
              <a:gdLst>
                <a:gd name="T0" fmla="*/ 207 w 207"/>
                <a:gd name="T1" fmla="*/ 9 h 192"/>
                <a:gd name="T2" fmla="*/ 207 w 207"/>
                <a:gd name="T3" fmla="*/ 21 h 192"/>
                <a:gd name="T4" fmla="*/ 207 w 207"/>
                <a:gd name="T5" fmla="*/ 43 h 192"/>
                <a:gd name="T6" fmla="*/ 198 w 207"/>
                <a:gd name="T7" fmla="*/ 52 h 192"/>
                <a:gd name="T8" fmla="*/ 185 w 207"/>
                <a:gd name="T9" fmla="*/ 97 h 192"/>
                <a:gd name="T10" fmla="*/ 176 w 207"/>
                <a:gd name="T11" fmla="*/ 107 h 192"/>
                <a:gd name="T12" fmla="*/ 167 w 207"/>
                <a:gd name="T13" fmla="*/ 140 h 192"/>
                <a:gd name="T14" fmla="*/ 155 w 207"/>
                <a:gd name="T15" fmla="*/ 152 h 192"/>
                <a:gd name="T16" fmla="*/ 143 w 207"/>
                <a:gd name="T17" fmla="*/ 140 h 192"/>
                <a:gd name="T18" fmla="*/ 131 w 207"/>
                <a:gd name="T19" fmla="*/ 140 h 192"/>
                <a:gd name="T20" fmla="*/ 109 w 207"/>
                <a:gd name="T21" fmla="*/ 183 h 192"/>
                <a:gd name="T22" fmla="*/ 54 w 207"/>
                <a:gd name="T23" fmla="*/ 192 h 192"/>
                <a:gd name="T24" fmla="*/ 54 w 207"/>
                <a:gd name="T25" fmla="*/ 183 h 192"/>
                <a:gd name="T26" fmla="*/ 45 w 207"/>
                <a:gd name="T27" fmla="*/ 161 h 192"/>
                <a:gd name="T28" fmla="*/ 24 w 207"/>
                <a:gd name="T29" fmla="*/ 152 h 192"/>
                <a:gd name="T30" fmla="*/ 0 w 207"/>
                <a:gd name="T31" fmla="*/ 152 h 192"/>
                <a:gd name="T32" fmla="*/ 0 w 207"/>
                <a:gd name="T33" fmla="*/ 107 h 192"/>
                <a:gd name="T34" fmla="*/ 24 w 207"/>
                <a:gd name="T35" fmla="*/ 64 h 192"/>
                <a:gd name="T36" fmla="*/ 24 w 207"/>
                <a:gd name="T37" fmla="*/ 43 h 192"/>
                <a:gd name="T38" fmla="*/ 24 w 207"/>
                <a:gd name="T39" fmla="*/ 21 h 192"/>
                <a:gd name="T40" fmla="*/ 33 w 207"/>
                <a:gd name="T41" fmla="*/ 0 h 192"/>
                <a:gd name="T42" fmla="*/ 54 w 207"/>
                <a:gd name="T43" fmla="*/ 0 h 192"/>
                <a:gd name="T44" fmla="*/ 76 w 207"/>
                <a:gd name="T45" fmla="*/ 9 h 192"/>
                <a:gd name="T46" fmla="*/ 100 w 207"/>
                <a:gd name="T47" fmla="*/ 9 h 192"/>
                <a:gd name="T48" fmla="*/ 121 w 207"/>
                <a:gd name="T49" fmla="*/ 21 h 192"/>
                <a:gd name="T50" fmla="*/ 143 w 207"/>
                <a:gd name="T51" fmla="*/ 9 h 192"/>
                <a:gd name="T52" fmla="*/ 176 w 207"/>
                <a:gd name="T53" fmla="*/ 9 h 192"/>
                <a:gd name="T54" fmla="*/ 185 w 207"/>
                <a:gd name="T55" fmla="*/ 0 h 192"/>
                <a:gd name="T56" fmla="*/ 198 w 207"/>
                <a:gd name="T57" fmla="*/ 0 h 192"/>
                <a:gd name="T58" fmla="*/ 207 w 207"/>
                <a:gd name="T59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192">
                  <a:moveTo>
                    <a:pt x="207" y="9"/>
                  </a:moveTo>
                  <a:lnTo>
                    <a:pt x="207" y="21"/>
                  </a:lnTo>
                  <a:lnTo>
                    <a:pt x="207" y="43"/>
                  </a:lnTo>
                  <a:lnTo>
                    <a:pt x="198" y="52"/>
                  </a:lnTo>
                  <a:lnTo>
                    <a:pt x="185" y="97"/>
                  </a:lnTo>
                  <a:lnTo>
                    <a:pt x="176" y="107"/>
                  </a:lnTo>
                  <a:lnTo>
                    <a:pt x="167" y="140"/>
                  </a:lnTo>
                  <a:lnTo>
                    <a:pt x="155" y="152"/>
                  </a:lnTo>
                  <a:lnTo>
                    <a:pt x="143" y="140"/>
                  </a:lnTo>
                  <a:lnTo>
                    <a:pt x="131" y="140"/>
                  </a:lnTo>
                  <a:lnTo>
                    <a:pt x="109" y="183"/>
                  </a:lnTo>
                  <a:lnTo>
                    <a:pt x="54" y="192"/>
                  </a:lnTo>
                  <a:lnTo>
                    <a:pt x="54" y="183"/>
                  </a:lnTo>
                  <a:lnTo>
                    <a:pt x="45" y="161"/>
                  </a:lnTo>
                  <a:lnTo>
                    <a:pt x="24" y="152"/>
                  </a:lnTo>
                  <a:lnTo>
                    <a:pt x="0" y="152"/>
                  </a:lnTo>
                  <a:lnTo>
                    <a:pt x="0" y="107"/>
                  </a:lnTo>
                  <a:lnTo>
                    <a:pt x="24" y="64"/>
                  </a:lnTo>
                  <a:lnTo>
                    <a:pt x="24" y="43"/>
                  </a:lnTo>
                  <a:lnTo>
                    <a:pt x="24" y="21"/>
                  </a:lnTo>
                  <a:lnTo>
                    <a:pt x="33" y="0"/>
                  </a:lnTo>
                  <a:lnTo>
                    <a:pt x="54" y="0"/>
                  </a:lnTo>
                  <a:lnTo>
                    <a:pt x="76" y="9"/>
                  </a:lnTo>
                  <a:lnTo>
                    <a:pt x="100" y="9"/>
                  </a:lnTo>
                  <a:lnTo>
                    <a:pt x="121" y="21"/>
                  </a:lnTo>
                  <a:lnTo>
                    <a:pt x="143" y="9"/>
                  </a:lnTo>
                  <a:lnTo>
                    <a:pt x="176" y="9"/>
                  </a:lnTo>
                  <a:lnTo>
                    <a:pt x="185" y="0"/>
                  </a:lnTo>
                  <a:lnTo>
                    <a:pt x="198" y="0"/>
                  </a:lnTo>
                  <a:lnTo>
                    <a:pt x="207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65" name="Freeform 4"/>
            <p:cNvSpPr>
              <a:spLocks/>
            </p:cNvSpPr>
            <p:nvPr/>
          </p:nvSpPr>
          <p:spPr bwMode="auto">
            <a:xfrm>
              <a:off x="5497504" y="4073281"/>
              <a:ext cx="411285" cy="287048"/>
            </a:xfrm>
            <a:custGeom>
              <a:avLst/>
              <a:gdLst>
                <a:gd name="T0" fmla="*/ 0 w 240"/>
                <a:gd name="T1" fmla="*/ 131 h 164"/>
                <a:gd name="T2" fmla="*/ 24 w 240"/>
                <a:gd name="T3" fmla="*/ 164 h 164"/>
                <a:gd name="T4" fmla="*/ 33 w 240"/>
                <a:gd name="T5" fmla="*/ 155 h 164"/>
                <a:gd name="T6" fmla="*/ 42 w 240"/>
                <a:gd name="T7" fmla="*/ 155 h 164"/>
                <a:gd name="T8" fmla="*/ 55 w 240"/>
                <a:gd name="T9" fmla="*/ 155 h 164"/>
                <a:gd name="T10" fmla="*/ 79 w 240"/>
                <a:gd name="T11" fmla="*/ 155 h 164"/>
                <a:gd name="T12" fmla="*/ 88 w 240"/>
                <a:gd name="T13" fmla="*/ 119 h 164"/>
                <a:gd name="T14" fmla="*/ 100 w 240"/>
                <a:gd name="T15" fmla="*/ 119 h 164"/>
                <a:gd name="T16" fmla="*/ 109 w 240"/>
                <a:gd name="T17" fmla="*/ 131 h 164"/>
                <a:gd name="T18" fmla="*/ 143 w 240"/>
                <a:gd name="T19" fmla="*/ 140 h 164"/>
                <a:gd name="T20" fmla="*/ 155 w 240"/>
                <a:gd name="T21" fmla="*/ 131 h 164"/>
                <a:gd name="T22" fmla="*/ 240 w 240"/>
                <a:gd name="T23" fmla="*/ 119 h 164"/>
                <a:gd name="T24" fmla="*/ 186 w 240"/>
                <a:gd name="T25" fmla="*/ 55 h 164"/>
                <a:gd name="T26" fmla="*/ 164 w 240"/>
                <a:gd name="T27" fmla="*/ 45 h 164"/>
                <a:gd name="T28" fmla="*/ 164 w 240"/>
                <a:gd name="T29" fmla="*/ 24 h 164"/>
                <a:gd name="T30" fmla="*/ 143 w 240"/>
                <a:gd name="T31" fmla="*/ 0 h 164"/>
                <a:gd name="T32" fmla="*/ 131 w 240"/>
                <a:gd name="T33" fmla="*/ 12 h 164"/>
                <a:gd name="T34" fmla="*/ 109 w 240"/>
                <a:gd name="T35" fmla="*/ 33 h 164"/>
                <a:gd name="T36" fmla="*/ 79 w 240"/>
                <a:gd name="T37" fmla="*/ 45 h 164"/>
                <a:gd name="T38" fmla="*/ 79 w 240"/>
                <a:gd name="T39" fmla="*/ 55 h 164"/>
                <a:gd name="T40" fmla="*/ 64 w 240"/>
                <a:gd name="T41" fmla="*/ 67 h 164"/>
                <a:gd name="T42" fmla="*/ 12 w 240"/>
                <a:gd name="T43" fmla="*/ 76 h 164"/>
                <a:gd name="T44" fmla="*/ 0 w 240"/>
                <a:gd name="T45" fmla="*/ 109 h 164"/>
                <a:gd name="T46" fmla="*/ 0 w 240"/>
                <a:gd name="T47" fmla="*/ 13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0" h="164">
                  <a:moveTo>
                    <a:pt x="0" y="131"/>
                  </a:moveTo>
                  <a:lnTo>
                    <a:pt x="24" y="164"/>
                  </a:lnTo>
                  <a:lnTo>
                    <a:pt x="33" y="155"/>
                  </a:lnTo>
                  <a:lnTo>
                    <a:pt x="42" y="155"/>
                  </a:lnTo>
                  <a:lnTo>
                    <a:pt x="55" y="155"/>
                  </a:lnTo>
                  <a:lnTo>
                    <a:pt x="79" y="155"/>
                  </a:lnTo>
                  <a:lnTo>
                    <a:pt x="88" y="119"/>
                  </a:lnTo>
                  <a:lnTo>
                    <a:pt x="100" y="119"/>
                  </a:lnTo>
                  <a:lnTo>
                    <a:pt x="109" y="131"/>
                  </a:lnTo>
                  <a:lnTo>
                    <a:pt x="143" y="140"/>
                  </a:lnTo>
                  <a:lnTo>
                    <a:pt x="155" y="131"/>
                  </a:lnTo>
                  <a:lnTo>
                    <a:pt x="240" y="119"/>
                  </a:lnTo>
                  <a:lnTo>
                    <a:pt x="186" y="55"/>
                  </a:lnTo>
                  <a:lnTo>
                    <a:pt x="164" y="45"/>
                  </a:lnTo>
                  <a:lnTo>
                    <a:pt x="164" y="24"/>
                  </a:lnTo>
                  <a:lnTo>
                    <a:pt x="143" y="0"/>
                  </a:lnTo>
                  <a:lnTo>
                    <a:pt x="131" y="12"/>
                  </a:lnTo>
                  <a:lnTo>
                    <a:pt x="109" y="33"/>
                  </a:lnTo>
                  <a:lnTo>
                    <a:pt x="79" y="45"/>
                  </a:lnTo>
                  <a:lnTo>
                    <a:pt x="79" y="55"/>
                  </a:lnTo>
                  <a:lnTo>
                    <a:pt x="64" y="67"/>
                  </a:lnTo>
                  <a:lnTo>
                    <a:pt x="12" y="76"/>
                  </a:lnTo>
                  <a:lnTo>
                    <a:pt x="0" y="109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66" name="Freeform 5"/>
            <p:cNvSpPr>
              <a:spLocks/>
            </p:cNvSpPr>
            <p:nvPr/>
          </p:nvSpPr>
          <p:spPr bwMode="auto">
            <a:xfrm>
              <a:off x="5425530" y="4281566"/>
              <a:ext cx="598077" cy="665111"/>
            </a:xfrm>
            <a:custGeom>
              <a:avLst/>
              <a:gdLst>
                <a:gd name="T0" fmla="*/ 198 w 350"/>
                <a:gd name="T1" fmla="*/ 12 h 380"/>
                <a:gd name="T2" fmla="*/ 283 w 350"/>
                <a:gd name="T3" fmla="*/ 0 h 380"/>
                <a:gd name="T4" fmla="*/ 296 w 350"/>
                <a:gd name="T5" fmla="*/ 12 h 380"/>
                <a:gd name="T6" fmla="*/ 320 w 350"/>
                <a:gd name="T7" fmla="*/ 12 h 380"/>
                <a:gd name="T8" fmla="*/ 338 w 350"/>
                <a:gd name="T9" fmla="*/ 36 h 380"/>
                <a:gd name="T10" fmla="*/ 338 w 350"/>
                <a:gd name="T11" fmla="*/ 54 h 380"/>
                <a:gd name="T12" fmla="*/ 350 w 350"/>
                <a:gd name="T13" fmla="*/ 67 h 380"/>
                <a:gd name="T14" fmla="*/ 338 w 350"/>
                <a:gd name="T15" fmla="*/ 76 h 380"/>
                <a:gd name="T16" fmla="*/ 329 w 350"/>
                <a:gd name="T17" fmla="*/ 97 h 380"/>
                <a:gd name="T18" fmla="*/ 320 w 350"/>
                <a:gd name="T19" fmla="*/ 130 h 380"/>
                <a:gd name="T20" fmla="*/ 305 w 350"/>
                <a:gd name="T21" fmla="*/ 152 h 380"/>
                <a:gd name="T22" fmla="*/ 305 w 350"/>
                <a:gd name="T23" fmla="*/ 164 h 380"/>
                <a:gd name="T24" fmla="*/ 320 w 350"/>
                <a:gd name="T25" fmla="*/ 173 h 380"/>
                <a:gd name="T26" fmla="*/ 320 w 350"/>
                <a:gd name="T27" fmla="*/ 197 h 380"/>
                <a:gd name="T28" fmla="*/ 320 w 350"/>
                <a:gd name="T29" fmla="*/ 237 h 380"/>
                <a:gd name="T30" fmla="*/ 338 w 350"/>
                <a:gd name="T31" fmla="*/ 274 h 380"/>
                <a:gd name="T32" fmla="*/ 329 w 350"/>
                <a:gd name="T33" fmla="*/ 274 h 380"/>
                <a:gd name="T34" fmla="*/ 305 w 350"/>
                <a:gd name="T35" fmla="*/ 283 h 380"/>
                <a:gd name="T36" fmla="*/ 305 w 350"/>
                <a:gd name="T37" fmla="*/ 295 h 380"/>
                <a:gd name="T38" fmla="*/ 296 w 350"/>
                <a:gd name="T39" fmla="*/ 347 h 380"/>
                <a:gd name="T40" fmla="*/ 305 w 350"/>
                <a:gd name="T41" fmla="*/ 359 h 380"/>
                <a:gd name="T42" fmla="*/ 320 w 350"/>
                <a:gd name="T43" fmla="*/ 359 h 380"/>
                <a:gd name="T44" fmla="*/ 320 w 350"/>
                <a:gd name="T45" fmla="*/ 380 h 380"/>
                <a:gd name="T46" fmla="*/ 296 w 350"/>
                <a:gd name="T47" fmla="*/ 368 h 380"/>
                <a:gd name="T48" fmla="*/ 262 w 350"/>
                <a:gd name="T49" fmla="*/ 347 h 380"/>
                <a:gd name="T50" fmla="*/ 253 w 350"/>
                <a:gd name="T51" fmla="*/ 347 h 380"/>
                <a:gd name="T52" fmla="*/ 219 w 350"/>
                <a:gd name="T53" fmla="*/ 328 h 380"/>
                <a:gd name="T54" fmla="*/ 174 w 350"/>
                <a:gd name="T55" fmla="*/ 338 h 380"/>
                <a:gd name="T56" fmla="*/ 186 w 350"/>
                <a:gd name="T57" fmla="*/ 328 h 380"/>
                <a:gd name="T58" fmla="*/ 174 w 350"/>
                <a:gd name="T59" fmla="*/ 304 h 380"/>
                <a:gd name="T60" fmla="*/ 174 w 350"/>
                <a:gd name="T61" fmla="*/ 261 h 380"/>
                <a:gd name="T62" fmla="*/ 152 w 350"/>
                <a:gd name="T63" fmla="*/ 252 h 380"/>
                <a:gd name="T64" fmla="*/ 131 w 350"/>
                <a:gd name="T65" fmla="*/ 252 h 380"/>
                <a:gd name="T66" fmla="*/ 131 w 350"/>
                <a:gd name="T67" fmla="*/ 274 h 380"/>
                <a:gd name="T68" fmla="*/ 98 w 350"/>
                <a:gd name="T69" fmla="*/ 274 h 380"/>
                <a:gd name="T70" fmla="*/ 85 w 350"/>
                <a:gd name="T71" fmla="*/ 261 h 380"/>
                <a:gd name="T72" fmla="*/ 76 w 350"/>
                <a:gd name="T73" fmla="*/ 228 h 380"/>
                <a:gd name="T74" fmla="*/ 67 w 350"/>
                <a:gd name="T75" fmla="*/ 228 h 380"/>
                <a:gd name="T76" fmla="*/ 22 w 350"/>
                <a:gd name="T77" fmla="*/ 228 h 380"/>
                <a:gd name="T78" fmla="*/ 0 w 350"/>
                <a:gd name="T79" fmla="*/ 237 h 380"/>
                <a:gd name="T80" fmla="*/ 0 w 350"/>
                <a:gd name="T81" fmla="*/ 228 h 380"/>
                <a:gd name="T82" fmla="*/ 0 w 350"/>
                <a:gd name="T83" fmla="*/ 207 h 380"/>
                <a:gd name="T84" fmla="*/ 9 w 350"/>
                <a:gd name="T85" fmla="*/ 207 h 380"/>
                <a:gd name="T86" fmla="*/ 22 w 350"/>
                <a:gd name="T87" fmla="*/ 207 h 380"/>
                <a:gd name="T88" fmla="*/ 31 w 350"/>
                <a:gd name="T89" fmla="*/ 197 h 380"/>
                <a:gd name="T90" fmla="*/ 43 w 350"/>
                <a:gd name="T91" fmla="*/ 207 h 380"/>
                <a:gd name="T92" fmla="*/ 67 w 350"/>
                <a:gd name="T93" fmla="*/ 185 h 380"/>
                <a:gd name="T94" fmla="*/ 76 w 350"/>
                <a:gd name="T95" fmla="*/ 152 h 380"/>
                <a:gd name="T96" fmla="*/ 98 w 350"/>
                <a:gd name="T97" fmla="*/ 121 h 380"/>
                <a:gd name="T98" fmla="*/ 107 w 350"/>
                <a:gd name="T99" fmla="*/ 67 h 380"/>
                <a:gd name="T100" fmla="*/ 122 w 350"/>
                <a:gd name="T101" fmla="*/ 36 h 380"/>
                <a:gd name="T102" fmla="*/ 131 w 350"/>
                <a:gd name="T103" fmla="*/ 0 h 380"/>
                <a:gd name="T104" fmla="*/ 143 w 350"/>
                <a:gd name="T105" fmla="*/ 0 h 380"/>
                <a:gd name="T106" fmla="*/ 152 w 350"/>
                <a:gd name="T107" fmla="*/ 12 h 380"/>
                <a:gd name="T108" fmla="*/ 186 w 350"/>
                <a:gd name="T109" fmla="*/ 21 h 380"/>
                <a:gd name="T110" fmla="*/ 198 w 350"/>
                <a:gd name="T111" fmla="*/ 1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0" h="380">
                  <a:moveTo>
                    <a:pt x="198" y="12"/>
                  </a:moveTo>
                  <a:lnTo>
                    <a:pt x="283" y="0"/>
                  </a:lnTo>
                  <a:lnTo>
                    <a:pt x="296" y="12"/>
                  </a:lnTo>
                  <a:lnTo>
                    <a:pt x="320" y="12"/>
                  </a:lnTo>
                  <a:lnTo>
                    <a:pt x="338" y="36"/>
                  </a:lnTo>
                  <a:lnTo>
                    <a:pt x="338" y="54"/>
                  </a:lnTo>
                  <a:lnTo>
                    <a:pt x="350" y="67"/>
                  </a:lnTo>
                  <a:lnTo>
                    <a:pt x="338" y="76"/>
                  </a:lnTo>
                  <a:lnTo>
                    <a:pt x="329" y="97"/>
                  </a:lnTo>
                  <a:lnTo>
                    <a:pt x="320" y="130"/>
                  </a:lnTo>
                  <a:lnTo>
                    <a:pt x="305" y="152"/>
                  </a:lnTo>
                  <a:lnTo>
                    <a:pt x="305" y="164"/>
                  </a:lnTo>
                  <a:lnTo>
                    <a:pt x="320" y="173"/>
                  </a:lnTo>
                  <a:lnTo>
                    <a:pt x="320" y="197"/>
                  </a:lnTo>
                  <a:lnTo>
                    <a:pt x="320" y="237"/>
                  </a:lnTo>
                  <a:lnTo>
                    <a:pt x="338" y="274"/>
                  </a:lnTo>
                  <a:lnTo>
                    <a:pt x="329" y="274"/>
                  </a:lnTo>
                  <a:lnTo>
                    <a:pt x="305" y="283"/>
                  </a:lnTo>
                  <a:lnTo>
                    <a:pt x="305" y="295"/>
                  </a:lnTo>
                  <a:lnTo>
                    <a:pt x="296" y="347"/>
                  </a:lnTo>
                  <a:lnTo>
                    <a:pt x="305" y="359"/>
                  </a:lnTo>
                  <a:lnTo>
                    <a:pt x="320" y="359"/>
                  </a:lnTo>
                  <a:lnTo>
                    <a:pt x="320" y="380"/>
                  </a:lnTo>
                  <a:lnTo>
                    <a:pt x="296" y="368"/>
                  </a:lnTo>
                  <a:lnTo>
                    <a:pt x="262" y="347"/>
                  </a:lnTo>
                  <a:lnTo>
                    <a:pt x="253" y="347"/>
                  </a:lnTo>
                  <a:lnTo>
                    <a:pt x="219" y="328"/>
                  </a:lnTo>
                  <a:lnTo>
                    <a:pt x="174" y="338"/>
                  </a:lnTo>
                  <a:lnTo>
                    <a:pt x="186" y="328"/>
                  </a:lnTo>
                  <a:lnTo>
                    <a:pt x="174" y="304"/>
                  </a:lnTo>
                  <a:lnTo>
                    <a:pt x="174" y="261"/>
                  </a:lnTo>
                  <a:lnTo>
                    <a:pt x="152" y="252"/>
                  </a:lnTo>
                  <a:lnTo>
                    <a:pt x="131" y="252"/>
                  </a:lnTo>
                  <a:lnTo>
                    <a:pt x="131" y="274"/>
                  </a:lnTo>
                  <a:lnTo>
                    <a:pt x="98" y="274"/>
                  </a:lnTo>
                  <a:lnTo>
                    <a:pt x="85" y="261"/>
                  </a:lnTo>
                  <a:lnTo>
                    <a:pt x="76" y="228"/>
                  </a:lnTo>
                  <a:lnTo>
                    <a:pt x="67" y="228"/>
                  </a:lnTo>
                  <a:lnTo>
                    <a:pt x="22" y="228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07"/>
                  </a:lnTo>
                  <a:lnTo>
                    <a:pt x="9" y="207"/>
                  </a:lnTo>
                  <a:lnTo>
                    <a:pt x="22" y="207"/>
                  </a:lnTo>
                  <a:lnTo>
                    <a:pt x="31" y="197"/>
                  </a:lnTo>
                  <a:lnTo>
                    <a:pt x="43" y="207"/>
                  </a:lnTo>
                  <a:lnTo>
                    <a:pt x="67" y="185"/>
                  </a:lnTo>
                  <a:lnTo>
                    <a:pt x="76" y="152"/>
                  </a:lnTo>
                  <a:lnTo>
                    <a:pt x="98" y="121"/>
                  </a:lnTo>
                  <a:lnTo>
                    <a:pt x="107" y="67"/>
                  </a:lnTo>
                  <a:lnTo>
                    <a:pt x="122" y="36"/>
                  </a:lnTo>
                  <a:lnTo>
                    <a:pt x="131" y="0"/>
                  </a:lnTo>
                  <a:lnTo>
                    <a:pt x="143" y="0"/>
                  </a:lnTo>
                  <a:lnTo>
                    <a:pt x="152" y="12"/>
                  </a:lnTo>
                  <a:lnTo>
                    <a:pt x="186" y="21"/>
                  </a:lnTo>
                  <a:lnTo>
                    <a:pt x="198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67" name="Freeform 6"/>
            <p:cNvSpPr>
              <a:spLocks/>
            </p:cNvSpPr>
            <p:nvPr/>
          </p:nvSpPr>
          <p:spPr bwMode="auto">
            <a:xfrm>
              <a:off x="5310714" y="3998019"/>
              <a:ext cx="227920" cy="416570"/>
            </a:xfrm>
            <a:custGeom>
              <a:avLst/>
              <a:gdLst>
                <a:gd name="T0" fmla="*/ 98 w 134"/>
                <a:gd name="T1" fmla="*/ 0 h 238"/>
                <a:gd name="T2" fmla="*/ 110 w 134"/>
                <a:gd name="T3" fmla="*/ 12 h 238"/>
                <a:gd name="T4" fmla="*/ 110 w 134"/>
                <a:gd name="T5" fmla="*/ 43 h 238"/>
                <a:gd name="T6" fmla="*/ 122 w 134"/>
                <a:gd name="T7" fmla="*/ 67 h 238"/>
                <a:gd name="T8" fmla="*/ 98 w 134"/>
                <a:gd name="T9" fmla="*/ 67 h 238"/>
                <a:gd name="T10" fmla="*/ 98 w 134"/>
                <a:gd name="T11" fmla="*/ 76 h 238"/>
                <a:gd name="T12" fmla="*/ 110 w 134"/>
                <a:gd name="T13" fmla="*/ 88 h 238"/>
                <a:gd name="T14" fmla="*/ 122 w 134"/>
                <a:gd name="T15" fmla="*/ 119 h 238"/>
                <a:gd name="T16" fmla="*/ 110 w 134"/>
                <a:gd name="T17" fmla="*/ 152 h 238"/>
                <a:gd name="T18" fmla="*/ 110 w 134"/>
                <a:gd name="T19" fmla="*/ 174 h 238"/>
                <a:gd name="T20" fmla="*/ 134 w 134"/>
                <a:gd name="T21" fmla="*/ 207 h 238"/>
                <a:gd name="T22" fmla="*/ 134 w 134"/>
                <a:gd name="T23" fmla="*/ 238 h 238"/>
                <a:gd name="T24" fmla="*/ 89 w 134"/>
                <a:gd name="T25" fmla="*/ 229 h 238"/>
                <a:gd name="T26" fmla="*/ 46 w 134"/>
                <a:gd name="T27" fmla="*/ 229 h 238"/>
                <a:gd name="T28" fmla="*/ 22 w 134"/>
                <a:gd name="T29" fmla="*/ 229 h 238"/>
                <a:gd name="T30" fmla="*/ 22 w 134"/>
                <a:gd name="T31" fmla="*/ 207 h 238"/>
                <a:gd name="T32" fmla="*/ 12 w 134"/>
                <a:gd name="T33" fmla="*/ 183 h 238"/>
                <a:gd name="T34" fmla="*/ 0 w 134"/>
                <a:gd name="T35" fmla="*/ 183 h 238"/>
                <a:gd name="T36" fmla="*/ 0 w 134"/>
                <a:gd name="T37" fmla="*/ 174 h 238"/>
                <a:gd name="T38" fmla="*/ 22 w 134"/>
                <a:gd name="T39" fmla="*/ 131 h 238"/>
                <a:gd name="T40" fmla="*/ 34 w 134"/>
                <a:gd name="T41" fmla="*/ 131 h 238"/>
                <a:gd name="T42" fmla="*/ 46 w 134"/>
                <a:gd name="T43" fmla="*/ 143 h 238"/>
                <a:gd name="T44" fmla="*/ 58 w 134"/>
                <a:gd name="T45" fmla="*/ 131 h 238"/>
                <a:gd name="T46" fmla="*/ 67 w 134"/>
                <a:gd name="T47" fmla="*/ 98 h 238"/>
                <a:gd name="T48" fmla="*/ 76 w 134"/>
                <a:gd name="T49" fmla="*/ 88 h 238"/>
                <a:gd name="T50" fmla="*/ 89 w 134"/>
                <a:gd name="T51" fmla="*/ 43 h 238"/>
                <a:gd name="T52" fmla="*/ 98 w 134"/>
                <a:gd name="T53" fmla="*/ 34 h 238"/>
                <a:gd name="T54" fmla="*/ 98 w 134"/>
                <a:gd name="T55" fmla="*/ 12 h 238"/>
                <a:gd name="T56" fmla="*/ 98 w 134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" h="238">
                  <a:moveTo>
                    <a:pt x="98" y="0"/>
                  </a:moveTo>
                  <a:lnTo>
                    <a:pt x="110" y="12"/>
                  </a:lnTo>
                  <a:lnTo>
                    <a:pt x="110" y="43"/>
                  </a:lnTo>
                  <a:lnTo>
                    <a:pt x="122" y="67"/>
                  </a:lnTo>
                  <a:lnTo>
                    <a:pt x="98" y="67"/>
                  </a:lnTo>
                  <a:lnTo>
                    <a:pt x="98" y="76"/>
                  </a:lnTo>
                  <a:lnTo>
                    <a:pt x="110" y="88"/>
                  </a:lnTo>
                  <a:lnTo>
                    <a:pt x="122" y="119"/>
                  </a:lnTo>
                  <a:lnTo>
                    <a:pt x="110" y="152"/>
                  </a:lnTo>
                  <a:lnTo>
                    <a:pt x="110" y="174"/>
                  </a:lnTo>
                  <a:lnTo>
                    <a:pt x="134" y="207"/>
                  </a:lnTo>
                  <a:lnTo>
                    <a:pt x="134" y="238"/>
                  </a:lnTo>
                  <a:lnTo>
                    <a:pt x="89" y="229"/>
                  </a:lnTo>
                  <a:lnTo>
                    <a:pt x="46" y="229"/>
                  </a:lnTo>
                  <a:lnTo>
                    <a:pt x="22" y="229"/>
                  </a:lnTo>
                  <a:lnTo>
                    <a:pt x="22" y="207"/>
                  </a:lnTo>
                  <a:lnTo>
                    <a:pt x="12" y="183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22" y="131"/>
                  </a:lnTo>
                  <a:lnTo>
                    <a:pt x="34" y="131"/>
                  </a:lnTo>
                  <a:lnTo>
                    <a:pt x="46" y="143"/>
                  </a:lnTo>
                  <a:lnTo>
                    <a:pt x="58" y="131"/>
                  </a:lnTo>
                  <a:lnTo>
                    <a:pt x="67" y="98"/>
                  </a:lnTo>
                  <a:lnTo>
                    <a:pt x="76" y="88"/>
                  </a:lnTo>
                  <a:lnTo>
                    <a:pt x="89" y="43"/>
                  </a:lnTo>
                  <a:lnTo>
                    <a:pt x="98" y="34"/>
                  </a:lnTo>
                  <a:lnTo>
                    <a:pt x="98" y="1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68" name="Freeform 7"/>
            <p:cNvSpPr>
              <a:spLocks/>
            </p:cNvSpPr>
            <p:nvPr/>
          </p:nvSpPr>
          <p:spPr bwMode="auto">
            <a:xfrm>
              <a:off x="5461518" y="3640959"/>
              <a:ext cx="317031" cy="565345"/>
            </a:xfrm>
            <a:custGeom>
              <a:avLst/>
              <a:gdLst>
                <a:gd name="T0" fmla="*/ 21 w 185"/>
                <a:gd name="T1" fmla="*/ 31 h 323"/>
                <a:gd name="T2" fmla="*/ 21 w 185"/>
                <a:gd name="T3" fmla="*/ 0 h 323"/>
                <a:gd name="T4" fmla="*/ 54 w 185"/>
                <a:gd name="T5" fmla="*/ 0 h 323"/>
                <a:gd name="T6" fmla="*/ 185 w 185"/>
                <a:gd name="T7" fmla="*/ 73 h 323"/>
                <a:gd name="T8" fmla="*/ 185 w 185"/>
                <a:gd name="T9" fmla="*/ 140 h 323"/>
                <a:gd name="T10" fmla="*/ 185 w 185"/>
                <a:gd name="T11" fmla="*/ 149 h 323"/>
                <a:gd name="T12" fmla="*/ 176 w 185"/>
                <a:gd name="T13" fmla="*/ 149 h 323"/>
                <a:gd name="T14" fmla="*/ 152 w 185"/>
                <a:gd name="T15" fmla="*/ 204 h 323"/>
                <a:gd name="T16" fmla="*/ 176 w 185"/>
                <a:gd name="T17" fmla="*/ 238 h 323"/>
                <a:gd name="T18" fmla="*/ 164 w 185"/>
                <a:gd name="T19" fmla="*/ 247 h 323"/>
                <a:gd name="T20" fmla="*/ 152 w 185"/>
                <a:gd name="T21" fmla="*/ 259 h 323"/>
                <a:gd name="T22" fmla="*/ 130 w 185"/>
                <a:gd name="T23" fmla="*/ 280 h 323"/>
                <a:gd name="T24" fmla="*/ 100 w 185"/>
                <a:gd name="T25" fmla="*/ 292 h 323"/>
                <a:gd name="T26" fmla="*/ 100 w 185"/>
                <a:gd name="T27" fmla="*/ 302 h 323"/>
                <a:gd name="T28" fmla="*/ 85 w 185"/>
                <a:gd name="T29" fmla="*/ 314 h 323"/>
                <a:gd name="T30" fmla="*/ 33 w 185"/>
                <a:gd name="T31" fmla="*/ 323 h 323"/>
                <a:gd name="T32" fmla="*/ 21 w 185"/>
                <a:gd name="T33" fmla="*/ 292 h 323"/>
                <a:gd name="T34" fmla="*/ 9 w 185"/>
                <a:gd name="T35" fmla="*/ 280 h 323"/>
                <a:gd name="T36" fmla="*/ 9 w 185"/>
                <a:gd name="T37" fmla="*/ 271 h 323"/>
                <a:gd name="T38" fmla="*/ 33 w 185"/>
                <a:gd name="T39" fmla="*/ 271 h 323"/>
                <a:gd name="T40" fmla="*/ 21 w 185"/>
                <a:gd name="T41" fmla="*/ 247 h 323"/>
                <a:gd name="T42" fmla="*/ 21 w 185"/>
                <a:gd name="T43" fmla="*/ 216 h 323"/>
                <a:gd name="T44" fmla="*/ 9 w 185"/>
                <a:gd name="T45" fmla="*/ 204 h 323"/>
                <a:gd name="T46" fmla="*/ 0 w 185"/>
                <a:gd name="T47" fmla="*/ 195 h 323"/>
                <a:gd name="T48" fmla="*/ 0 w 185"/>
                <a:gd name="T49" fmla="*/ 183 h 323"/>
                <a:gd name="T50" fmla="*/ 33 w 185"/>
                <a:gd name="T51" fmla="*/ 119 h 323"/>
                <a:gd name="T52" fmla="*/ 45 w 185"/>
                <a:gd name="T53" fmla="*/ 55 h 323"/>
                <a:gd name="T54" fmla="*/ 33 w 185"/>
                <a:gd name="T55" fmla="*/ 55 h 323"/>
                <a:gd name="T56" fmla="*/ 21 w 185"/>
                <a:gd name="T57" fmla="*/ 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5" h="323">
                  <a:moveTo>
                    <a:pt x="21" y="31"/>
                  </a:moveTo>
                  <a:lnTo>
                    <a:pt x="21" y="0"/>
                  </a:lnTo>
                  <a:lnTo>
                    <a:pt x="54" y="0"/>
                  </a:lnTo>
                  <a:lnTo>
                    <a:pt x="185" y="73"/>
                  </a:lnTo>
                  <a:lnTo>
                    <a:pt x="185" y="140"/>
                  </a:lnTo>
                  <a:lnTo>
                    <a:pt x="185" y="149"/>
                  </a:lnTo>
                  <a:lnTo>
                    <a:pt x="176" y="149"/>
                  </a:lnTo>
                  <a:lnTo>
                    <a:pt x="152" y="204"/>
                  </a:lnTo>
                  <a:lnTo>
                    <a:pt x="176" y="238"/>
                  </a:lnTo>
                  <a:lnTo>
                    <a:pt x="164" y="247"/>
                  </a:lnTo>
                  <a:lnTo>
                    <a:pt x="152" y="259"/>
                  </a:lnTo>
                  <a:lnTo>
                    <a:pt x="130" y="280"/>
                  </a:lnTo>
                  <a:lnTo>
                    <a:pt x="100" y="292"/>
                  </a:lnTo>
                  <a:lnTo>
                    <a:pt x="100" y="302"/>
                  </a:lnTo>
                  <a:lnTo>
                    <a:pt x="85" y="314"/>
                  </a:lnTo>
                  <a:lnTo>
                    <a:pt x="33" y="323"/>
                  </a:lnTo>
                  <a:lnTo>
                    <a:pt x="21" y="292"/>
                  </a:lnTo>
                  <a:lnTo>
                    <a:pt x="9" y="280"/>
                  </a:lnTo>
                  <a:lnTo>
                    <a:pt x="9" y="271"/>
                  </a:lnTo>
                  <a:lnTo>
                    <a:pt x="33" y="271"/>
                  </a:lnTo>
                  <a:lnTo>
                    <a:pt x="21" y="247"/>
                  </a:lnTo>
                  <a:lnTo>
                    <a:pt x="21" y="216"/>
                  </a:lnTo>
                  <a:lnTo>
                    <a:pt x="9" y="204"/>
                  </a:lnTo>
                  <a:lnTo>
                    <a:pt x="0" y="195"/>
                  </a:lnTo>
                  <a:lnTo>
                    <a:pt x="0" y="183"/>
                  </a:lnTo>
                  <a:lnTo>
                    <a:pt x="33" y="119"/>
                  </a:lnTo>
                  <a:lnTo>
                    <a:pt x="45" y="55"/>
                  </a:lnTo>
                  <a:lnTo>
                    <a:pt x="33" y="55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69" name="Freeform 8"/>
            <p:cNvSpPr>
              <a:spLocks/>
            </p:cNvSpPr>
            <p:nvPr/>
          </p:nvSpPr>
          <p:spPr bwMode="auto">
            <a:xfrm>
              <a:off x="5778549" y="1813653"/>
              <a:ext cx="3826661" cy="1183198"/>
            </a:xfrm>
            <a:custGeom>
              <a:avLst/>
              <a:gdLst>
                <a:gd name="T0" fmla="*/ 679 w 2233"/>
                <a:gd name="T1" fmla="*/ 88 h 676"/>
                <a:gd name="T2" fmla="*/ 719 w 2233"/>
                <a:gd name="T3" fmla="*/ 36 h 676"/>
                <a:gd name="T4" fmla="*/ 917 w 2233"/>
                <a:gd name="T5" fmla="*/ 12 h 676"/>
                <a:gd name="T6" fmla="*/ 1008 w 2233"/>
                <a:gd name="T7" fmla="*/ 55 h 676"/>
                <a:gd name="T8" fmla="*/ 1124 w 2233"/>
                <a:gd name="T9" fmla="*/ 67 h 676"/>
                <a:gd name="T10" fmla="*/ 1279 w 2233"/>
                <a:gd name="T11" fmla="*/ 88 h 676"/>
                <a:gd name="T12" fmla="*/ 1432 w 2233"/>
                <a:gd name="T13" fmla="*/ 100 h 676"/>
                <a:gd name="T14" fmla="*/ 1715 w 2233"/>
                <a:gd name="T15" fmla="*/ 122 h 676"/>
                <a:gd name="T16" fmla="*/ 1849 w 2233"/>
                <a:gd name="T17" fmla="*/ 131 h 676"/>
                <a:gd name="T18" fmla="*/ 2141 w 2233"/>
                <a:gd name="T19" fmla="*/ 177 h 676"/>
                <a:gd name="T20" fmla="*/ 2166 w 2233"/>
                <a:gd name="T21" fmla="*/ 207 h 676"/>
                <a:gd name="T22" fmla="*/ 2111 w 2233"/>
                <a:gd name="T23" fmla="*/ 219 h 676"/>
                <a:gd name="T24" fmla="*/ 2089 w 2233"/>
                <a:gd name="T25" fmla="*/ 292 h 676"/>
                <a:gd name="T26" fmla="*/ 2010 w 2233"/>
                <a:gd name="T27" fmla="*/ 304 h 676"/>
                <a:gd name="T28" fmla="*/ 2044 w 2233"/>
                <a:gd name="T29" fmla="*/ 359 h 676"/>
                <a:gd name="T30" fmla="*/ 2065 w 2233"/>
                <a:gd name="T31" fmla="*/ 435 h 676"/>
                <a:gd name="T32" fmla="*/ 1943 w 2233"/>
                <a:gd name="T33" fmla="*/ 347 h 676"/>
                <a:gd name="T34" fmla="*/ 1934 w 2233"/>
                <a:gd name="T35" fmla="*/ 253 h 676"/>
                <a:gd name="T36" fmla="*/ 1858 w 2233"/>
                <a:gd name="T37" fmla="*/ 304 h 676"/>
                <a:gd name="T38" fmla="*/ 1791 w 2233"/>
                <a:gd name="T39" fmla="*/ 317 h 676"/>
                <a:gd name="T40" fmla="*/ 1706 w 2233"/>
                <a:gd name="T41" fmla="*/ 423 h 676"/>
                <a:gd name="T42" fmla="*/ 1782 w 2233"/>
                <a:gd name="T43" fmla="*/ 435 h 676"/>
                <a:gd name="T44" fmla="*/ 1791 w 2233"/>
                <a:gd name="T45" fmla="*/ 639 h 676"/>
                <a:gd name="T46" fmla="*/ 1773 w 2233"/>
                <a:gd name="T47" fmla="*/ 600 h 676"/>
                <a:gd name="T48" fmla="*/ 1684 w 2233"/>
                <a:gd name="T49" fmla="*/ 524 h 676"/>
                <a:gd name="T50" fmla="*/ 1477 w 2233"/>
                <a:gd name="T51" fmla="*/ 435 h 676"/>
                <a:gd name="T52" fmla="*/ 1444 w 2233"/>
                <a:gd name="T53" fmla="*/ 499 h 676"/>
                <a:gd name="T54" fmla="*/ 1191 w 2233"/>
                <a:gd name="T55" fmla="*/ 469 h 676"/>
                <a:gd name="T56" fmla="*/ 1084 w 2233"/>
                <a:gd name="T57" fmla="*/ 490 h 676"/>
                <a:gd name="T58" fmla="*/ 963 w 2233"/>
                <a:gd name="T59" fmla="*/ 508 h 676"/>
                <a:gd name="T60" fmla="*/ 810 w 2233"/>
                <a:gd name="T61" fmla="*/ 435 h 676"/>
                <a:gd name="T62" fmla="*/ 710 w 2233"/>
                <a:gd name="T63" fmla="*/ 414 h 676"/>
                <a:gd name="T64" fmla="*/ 612 w 2233"/>
                <a:gd name="T65" fmla="*/ 405 h 676"/>
                <a:gd name="T66" fmla="*/ 536 w 2233"/>
                <a:gd name="T67" fmla="*/ 444 h 676"/>
                <a:gd name="T68" fmla="*/ 512 w 2233"/>
                <a:gd name="T69" fmla="*/ 478 h 676"/>
                <a:gd name="T70" fmla="*/ 417 w 2233"/>
                <a:gd name="T71" fmla="*/ 460 h 676"/>
                <a:gd name="T72" fmla="*/ 360 w 2233"/>
                <a:gd name="T73" fmla="*/ 499 h 676"/>
                <a:gd name="T74" fmla="*/ 381 w 2233"/>
                <a:gd name="T75" fmla="*/ 566 h 676"/>
                <a:gd name="T76" fmla="*/ 396 w 2233"/>
                <a:gd name="T77" fmla="*/ 664 h 676"/>
                <a:gd name="T78" fmla="*/ 296 w 2233"/>
                <a:gd name="T79" fmla="*/ 630 h 676"/>
                <a:gd name="T80" fmla="*/ 207 w 2233"/>
                <a:gd name="T81" fmla="*/ 566 h 676"/>
                <a:gd name="T82" fmla="*/ 229 w 2233"/>
                <a:gd name="T83" fmla="*/ 545 h 676"/>
                <a:gd name="T84" fmla="*/ 153 w 2233"/>
                <a:gd name="T85" fmla="*/ 490 h 676"/>
                <a:gd name="T86" fmla="*/ 76 w 2233"/>
                <a:gd name="T87" fmla="*/ 435 h 676"/>
                <a:gd name="T88" fmla="*/ 34 w 2233"/>
                <a:gd name="T89" fmla="*/ 368 h 676"/>
                <a:gd name="T90" fmla="*/ 34 w 2233"/>
                <a:gd name="T91" fmla="*/ 304 h 676"/>
                <a:gd name="T92" fmla="*/ 34 w 2233"/>
                <a:gd name="T93" fmla="*/ 207 h 676"/>
                <a:gd name="T94" fmla="*/ 12 w 2233"/>
                <a:gd name="T95" fmla="*/ 143 h 676"/>
                <a:gd name="T96" fmla="*/ 143 w 2233"/>
                <a:gd name="T97" fmla="*/ 186 h 676"/>
                <a:gd name="T98" fmla="*/ 143 w 2233"/>
                <a:gd name="T99" fmla="*/ 219 h 676"/>
                <a:gd name="T100" fmla="*/ 220 w 2233"/>
                <a:gd name="T101" fmla="*/ 186 h 676"/>
                <a:gd name="T102" fmla="*/ 253 w 2233"/>
                <a:gd name="T103" fmla="*/ 161 h 676"/>
                <a:gd name="T104" fmla="*/ 360 w 2233"/>
                <a:gd name="T105" fmla="*/ 152 h 676"/>
                <a:gd name="T106" fmla="*/ 436 w 2233"/>
                <a:gd name="T107" fmla="*/ 143 h 676"/>
                <a:gd name="T108" fmla="*/ 503 w 2233"/>
                <a:gd name="T109" fmla="*/ 113 h 676"/>
                <a:gd name="T110" fmla="*/ 558 w 2233"/>
                <a:gd name="T111" fmla="*/ 100 h 676"/>
                <a:gd name="T112" fmla="*/ 603 w 2233"/>
                <a:gd name="T113" fmla="*/ 186 h 676"/>
                <a:gd name="T114" fmla="*/ 591 w 2233"/>
                <a:gd name="T115" fmla="*/ 113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33" h="676">
                  <a:moveTo>
                    <a:pt x="591" y="76"/>
                  </a:moveTo>
                  <a:lnTo>
                    <a:pt x="603" y="100"/>
                  </a:lnTo>
                  <a:lnTo>
                    <a:pt x="643" y="113"/>
                  </a:lnTo>
                  <a:lnTo>
                    <a:pt x="603" y="88"/>
                  </a:lnTo>
                  <a:lnTo>
                    <a:pt x="612" y="76"/>
                  </a:lnTo>
                  <a:lnTo>
                    <a:pt x="679" y="88"/>
                  </a:lnTo>
                  <a:lnTo>
                    <a:pt x="689" y="88"/>
                  </a:lnTo>
                  <a:lnTo>
                    <a:pt x="658" y="76"/>
                  </a:lnTo>
                  <a:lnTo>
                    <a:pt x="643" y="67"/>
                  </a:lnTo>
                  <a:lnTo>
                    <a:pt x="719" y="55"/>
                  </a:lnTo>
                  <a:lnTo>
                    <a:pt x="701" y="46"/>
                  </a:lnTo>
                  <a:lnTo>
                    <a:pt x="719" y="36"/>
                  </a:lnTo>
                  <a:lnTo>
                    <a:pt x="765" y="24"/>
                  </a:lnTo>
                  <a:lnTo>
                    <a:pt x="841" y="24"/>
                  </a:lnTo>
                  <a:lnTo>
                    <a:pt x="841" y="12"/>
                  </a:lnTo>
                  <a:lnTo>
                    <a:pt x="865" y="0"/>
                  </a:lnTo>
                  <a:lnTo>
                    <a:pt x="896" y="0"/>
                  </a:lnTo>
                  <a:lnTo>
                    <a:pt x="917" y="12"/>
                  </a:lnTo>
                  <a:lnTo>
                    <a:pt x="972" y="12"/>
                  </a:lnTo>
                  <a:lnTo>
                    <a:pt x="1017" y="24"/>
                  </a:lnTo>
                  <a:lnTo>
                    <a:pt x="1027" y="36"/>
                  </a:lnTo>
                  <a:lnTo>
                    <a:pt x="972" y="67"/>
                  </a:lnTo>
                  <a:lnTo>
                    <a:pt x="1017" y="67"/>
                  </a:lnTo>
                  <a:lnTo>
                    <a:pt x="1008" y="55"/>
                  </a:lnTo>
                  <a:lnTo>
                    <a:pt x="1048" y="55"/>
                  </a:lnTo>
                  <a:lnTo>
                    <a:pt x="1017" y="46"/>
                  </a:lnTo>
                  <a:lnTo>
                    <a:pt x="1039" y="46"/>
                  </a:lnTo>
                  <a:lnTo>
                    <a:pt x="1060" y="67"/>
                  </a:lnTo>
                  <a:lnTo>
                    <a:pt x="1115" y="67"/>
                  </a:lnTo>
                  <a:lnTo>
                    <a:pt x="1124" y="67"/>
                  </a:lnTo>
                  <a:lnTo>
                    <a:pt x="1148" y="67"/>
                  </a:lnTo>
                  <a:lnTo>
                    <a:pt x="1191" y="67"/>
                  </a:lnTo>
                  <a:lnTo>
                    <a:pt x="1170" y="55"/>
                  </a:lnTo>
                  <a:lnTo>
                    <a:pt x="1246" y="67"/>
                  </a:lnTo>
                  <a:lnTo>
                    <a:pt x="1279" y="76"/>
                  </a:lnTo>
                  <a:lnTo>
                    <a:pt x="1279" y="88"/>
                  </a:lnTo>
                  <a:lnTo>
                    <a:pt x="1334" y="113"/>
                  </a:lnTo>
                  <a:lnTo>
                    <a:pt x="1334" y="100"/>
                  </a:lnTo>
                  <a:lnTo>
                    <a:pt x="1322" y="88"/>
                  </a:lnTo>
                  <a:lnTo>
                    <a:pt x="1368" y="100"/>
                  </a:lnTo>
                  <a:lnTo>
                    <a:pt x="1377" y="88"/>
                  </a:lnTo>
                  <a:lnTo>
                    <a:pt x="1432" y="100"/>
                  </a:lnTo>
                  <a:lnTo>
                    <a:pt x="1413" y="88"/>
                  </a:lnTo>
                  <a:lnTo>
                    <a:pt x="1413" y="76"/>
                  </a:lnTo>
                  <a:lnTo>
                    <a:pt x="1544" y="88"/>
                  </a:lnTo>
                  <a:lnTo>
                    <a:pt x="1605" y="113"/>
                  </a:lnTo>
                  <a:lnTo>
                    <a:pt x="1684" y="113"/>
                  </a:lnTo>
                  <a:lnTo>
                    <a:pt x="1715" y="122"/>
                  </a:lnTo>
                  <a:lnTo>
                    <a:pt x="1751" y="131"/>
                  </a:lnTo>
                  <a:lnTo>
                    <a:pt x="1837" y="131"/>
                  </a:lnTo>
                  <a:lnTo>
                    <a:pt x="1837" y="122"/>
                  </a:lnTo>
                  <a:lnTo>
                    <a:pt x="1858" y="122"/>
                  </a:lnTo>
                  <a:lnTo>
                    <a:pt x="1858" y="131"/>
                  </a:lnTo>
                  <a:lnTo>
                    <a:pt x="1849" y="131"/>
                  </a:lnTo>
                  <a:lnTo>
                    <a:pt x="1879" y="143"/>
                  </a:lnTo>
                  <a:lnTo>
                    <a:pt x="1891" y="143"/>
                  </a:lnTo>
                  <a:lnTo>
                    <a:pt x="1858" y="122"/>
                  </a:lnTo>
                  <a:lnTo>
                    <a:pt x="1943" y="122"/>
                  </a:lnTo>
                  <a:lnTo>
                    <a:pt x="2010" y="143"/>
                  </a:lnTo>
                  <a:lnTo>
                    <a:pt x="2141" y="177"/>
                  </a:lnTo>
                  <a:lnTo>
                    <a:pt x="2175" y="177"/>
                  </a:lnTo>
                  <a:lnTo>
                    <a:pt x="2233" y="186"/>
                  </a:lnTo>
                  <a:lnTo>
                    <a:pt x="2233" y="198"/>
                  </a:lnTo>
                  <a:lnTo>
                    <a:pt x="2208" y="198"/>
                  </a:lnTo>
                  <a:lnTo>
                    <a:pt x="2233" y="219"/>
                  </a:lnTo>
                  <a:lnTo>
                    <a:pt x="2166" y="207"/>
                  </a:lnTo>
                  <a:lnTo>
                    <a:pt x="2120" y="198"/>
                  </a:lnTo>
                  <a:lnTo>
                    <a:pt x="2099" y="186"/>
                  </a:lnTo>
                  <a:lnTo>
                    <a:pt x="2089" y="198"/>
                  </a:lnTo>
                  <a:lnTo>
                    <a:pt x="2111" y="198"/>
                  </a:lnTo>
                  <a:lnTo>
                    <a:pt x="2111" y="207"/>
                  </a:lnTo>
                  <a:lnTo>
                    <a:pt x="2111" y="219"/>
                  </a:lnTo>
                  <a:lnTo>
                    <a:pt x="2089" y="219"/>
                  </a:lnTo>
                  <a:lnTo>
                    <a:pt x="2166" y="253"/>
                  </a:lnTo>
                  <a:lnTo>
                    <a:pt x="2166" y="262"/>
                  </a:lnTo>
                  <a:lnTo>
                    <a:pt x="2132" y="253"/>
                  </a:lnTo>
                  <a:lnTo>
                    <a:pt x="2120" y="262"/>
                  </a:lnTo>
                  <a:lnTo>
                    <a:pt x="2089" y="292"/>
                  </a:lnTo>
                  <a:lnTo>
                    <a:pt x="2099" y="304"/>
                  </a:lnTo>
                  <a:lnTo>
                    <a:pt x="2056" y="292"/>
                  </a:lnTo>
                  <a:lnTo>
                    <a:pt x="2044" y="292"/>
                  </a:lnTo>
                  <a:lnTo>
                    <a:pt x="2044" y="304"/>
                  </a:lnTo>
                  <a:lnTo>
                    <a:pt x="2022" y="292"/>
                  </a:lnTo>
                  <a:lnTo>
                    <a:pt x="2010" y="304"/>
                  </a:lnTo>
                  <a:lnTo>
                    <a:pt x="2001" y="304"/>
                  </a:lnTo>
                  <a:lnTo>
                    <a:pt x="2010" y="317"/>
                  </a:lnTo>
                  <a:lnTo>
                    <a:pt x="2010" y="338"/>
                  </a:lnTo>
                  <a:lnTo>
                    <a:pt x="2022" y="347"/>
                  </a:lnTo>
                  <a:lnTo>
                    <a:pt x="2035" y="347"/>
                  </a:lnTo>
                  <a:lnTo>
                    <a:pt x="2044" y="359"/>
                  </a:lnTo>
                  <a:lnTo>
                    <a:pt x="2065" y="368"/>
                  </a:lnTo>
                  <a:lnTo>
                    <a:pt x="2056" y="384"/>
                  </a:lnTo>
                  <a:lnTo>
                    <a:pt x="2077" y="405"/>
                  </a:lnTo>
                  <a:lnTo>
                    <a:pt x="2056" y="414"/>
                  </a:lnTo>
                  <a:lnTo>
                    <a:pt x="2077" y="435"/>
                  </a:lnTo>
                  <a:lnTo>
                    <a:pt x="2065" y="435"/>
                  </a:lnTo>
                  <a:lnTo>
                    <a:pt x="2065" y="469"/>
                  </a:lnTo>
                  <a:lnTo>
                    <a:pt x="2065" y="478"/>
                  </a:lnTo>
                  <a:lnTo>
                    <a:pt x="1968" y="393"/>
                  </a:lnTo>
                  <a:lnTo>
                    <a:pt x="1943" y="359"/>
                  </a:lnTo>
                  <a:lnTo>
                    <a:pt x="1958" y="359"/>
                  </a:lnTo>
                  <a:lnTo>
                    <a:pt x="1943" y="347"/>
                  </a:lnTo>
                  <a:lnTo>
                    <a:pt x="1958" y="338"/>
                  </a:lnTo>
                  <a:lnTo>
                    <a:pt x="1968" y="292"/>
                  </a:lnTo>
                  <a:lnTo>
                    <a:pt x="1980" y="283"/>
                  </a:lnTo>
                  <a:lnTo>
                    <a:pt x="1958" y="262"/>
                  </a:lnTo>
                  <a:lnTo>
                    <a:pt x="1958" y="253"/>
                  </a:lnTo>
                  <a:lnTo>
                    <a:pt x="1934" y="253"/>
                  </a:lnTo>
                  <a:lnTo>
                    <a:pt x="1943" y="274"/>
                  </a:lnTo>
                  <a:lnTo>
                    <a:pt x="1934" y="292"/>
                  </a:lnTo>
                  <a:lnTo>
                    <a:pt x="1913" y="283"/>
                  </a:lnTo>
                  <a:lnTo>
                    <a:pt x="1913" y="274"/>
                  </a:lnTo>
                  <a:lnTo>
                    <a:pt x="1867" y="274"/>
                  </a:lnTo>
                  <a:lnTo>
                    <a:pt x="1858" y="304"/>
                  </a:lnTo>
                  <a:lnTo>
                    <a:pt x="1867" y="317"/>
                  </a:lnTo>
                  <a:lnTo>
                    <a:pt x="1891" y="317"/>
                  </a:lnTo>
                  <a:lnTo>
                    <a:pt x="1837" y="329"/>
                  </a:lnTo>
                  <a:lnTo>
                    <a:pt x="1827" y="304"/>
                  </a:lnTo>
                  <a:lnTo>
                    <a:pt x="1791" y="304"/>
                  </a:lnTo>
                  <a:lnTo>
                    <a:pt x="1791" y="317"/>
                  </a:lnTo>
                  <a:lnTo>
                    <a:pt x="1715" y="317"/>
                  </a:lnTo>
                  <a:lnTo>
                    <a:pt x="1697" y="317"/>
                  </a:lnTo>
                  <a:lnTo>
                    <a:pt x="1684" y="384"/>
                  </a:lnTo>
                  <a:lnTo>
                    <a:pt x="1660" y="405"/>
                  </a:lnTo>
                  <a:lnTo>
                    <a:pt x="1697" y="405"/>
                  </a:lnTo>
                  <a:lnTo>
                    <a:pt x="1706" y="423"/>
                  </a:lnTo>
                  <a:lnTo>
                    <a:pt x="1706" y="414"/>
                  </a:lnTo>
                  <a:lnTo>
                    <a:pt x="1715" y="414"/>
                  </a:lnTo>
                  <a:lnTo>
                    <a:pt x="1715" y="423"/>
                  </a:lnTo>
                  <a:lnTo>
                    <a:pt x="1727" y="423"/>
                  </a:lnTo>
                  <a:lnTo>
                    <a:pt x="1736" y="414"/>
                  </a:lnTo>
                  <a:lnTo>
                    <a:pt x="1782" y="435"/>
                  </a:lnTo>
                  <a:lnTo>
                    <a:pt x="1803" y="478"/>
                  </a:lnTo>
                  <a:lnTo>
                    <a:pt x="1837" y="524"/>
                  </a:lnTo>
                  <a:lnTo>
                    <a:pt x="1837" y="584"/>
                  </a:lnTo>
                  <a:lnTo>
                    <a:pt x="1812" y="609"/>
                  </a:lnTo>
                  <a:lnTo>
                    <a:pt x="1812" y="630"/>
                  </a:lnTo>
                  <a:lnTo>
                    <a:pt x="1791" y="639"/>
                  </a:lnTo>
                  <a:lnTo>
                    <a:pt x="1773" y="630"/>
                  </a:lnTo>
                  <a:lnTo>
                    <a:pt x="1760" y="639"/>
                  </a:lnTo>
                  <a:lnTo>
                    <a:pt x="1760" y="630"/>
                  </a:lnTo>
                  <a:lnTo>
                    <a:pt x="1736" y="600"/>
                  </a:lnTo>
                  <a:lnTo>
                    <a:pt x="1751" y="584"/>
                  </a:lnTo>
                  <a:lnTo>
                    <a:pt x="1773" y="600"/>
                  </a:lnTo>
                  <a:lnTo>
                    <a:pt x="1760" y="554"/>
                  </a:lnTo>
                  <a:lnTo>
                    <a:pt x="1760" y="545"/>
                  </a:lnTo>
                  <a:lnTo>
                    <a:pt x="1751" y="524"/>
                  </a:lnTo>
                  <a:lnTo>
                    <a:pt x="1715" y="545"/>
                  </a:lnTo>
                  <a:lnTo>
                    <a:pt x="1706" y="545"/>
                  </a:lnTo>
                  <a:lnTo>
                    <a:pt x="1684" y="524"/>
                  </a:lnTo>
                  <a:lnTo>
                    <a:pt x="1651" y="508"/>
                  </a:lnTo>
                  <a:lnTo>
                    <a:pt x="1620" y="499"/>
                  </a:lnTo>
                  <a:lnTo>
                    <a:pt x="1596" y="478"/>
                  </a:lnTo>
                  <a:lnTo>
                    <a:pt x="1553" y="435"/>
                  </a:lnTo>
                  <a:lnTo>
                    <a:pt x="1508" y="423"/>
                  </a:lnTo>
                  <a:lnTo>
                    <a:pt x="1477" y="435"/>
                  </a:lnTo>
                  <a:lnTo>
                    <a:pt x="1465" y="444"/>
                  </a:lnTo>
                  <a:lnTo>
                    <a:pt x="1489" y="460"/>
                  </a:lnTo>
                  <a:lnTo>
                    <a:pt x="1477" y="469"/>
                  </a:lnTo>
                  <a:lnTo>
                    <a:pt x="1489" y="490"/>
                  </a:lnTo>
                  <a:lnTo>
                    <a:pt x="1465" y="499"/>
                  </a:lnTo>
                  <a:lnTo>
                    <a:pt x="1444" y="499"/>
                  </a:lnTo>
                  <a:lnTo>
                    <a:pt x="1413" y="490"/>
                  </a:lnTo>
                  <a:lnTo>
                    <a:pt x="1389" y="499"/>
                  </a:lnTo>
                  <a:lnTo>
                    <a:pt x="1346" y="508"/>
                  </a:lnTo>
                  <a:lnTo>
                    <a:pt x="1267" y="490"/>
                  </a:lnTo>
                  <a:lnTo>
                    <a:pt x="1225" y="490"/>
                  </a:lnTo>
                  <a:lnTo>
                    <a:pt x="1191" y="469"/>
                  </a:lnTo>
                  <a:lnTo>
                    <a:pt x="1148" y="460"/>
                  </a:lnTo>
                  <a:lnTo>
                    <a:pt x="1139" y="469"/>
                  </a:lnTo>
                  <a:lnTo>
                    <a:pt x="1148" y="478"/>
                  </a:lnTo>
                  <a:lnTo>
                    <a:pt x="1148" y="499"/>
                  </a:lnTo>
                  <a:lnTo>
                    <a:pt x="1103" y="499"/>
                  </a:lnTo>
                  <a:lnTo>
                    <a:pt x="1084" y="490"/>
                  </a:lnTo>
                  <a:lnTo>
                    <a:pt x="1048" y="478"/>
                  </a:lnTo>
                  <a:lnTo>
                    <a:pt x="993" y="508"/>
                  </a:lnTo>
                  <a:lnTo>
                    <a:pt x="984" y="524"/>
                  </a:lnTo>
                  <a:lnTo>
                    <a:pt x="984" y="508"/>
                  </a:lnTo>
                  <a:lnTo>
                    <a:pt x="972" y="499"/>
                  </a:lnTo>
                  <a:lnTo>
                    <a:pt x="963" y="508"/>
                  </a:lnTo>
                  <a:lnTo>
                    <a:pt x="950" y="499"/>
                  </a:lnTo>
                  <a:lnTo>
                    <a:pt x="908" y="478"/>
                  </a:lnTo>
                  <a:lnTo>
                    <a:pt x="874" y="478"/>
                  </a:lnTo>
                  <a:lnTo>
                    <a:pt x="865" y="469"/>
                  </a:lnTo>
                  <a:lnTo>
                    <a:pt x="853" y="478"/>
                  </a:lnTo>
                  <a:lnTo>
                    <a:pt x="810" y="435"/>
                  </a:lnTo>
                  <a:lnTo>
                    <a:pt x="777" y="414"/>
                  </a:lnTo>
                  <a:lnTo>
                    <a:pt x="765" y="414"/>
                  </a:lnTo>
                  <a:lnTo>
                    <a:pt x="743" y="423"/>
                  </a:lnTo>
                  <a:lnTo>
                    <a:pt x="734" y="423"/>
                  </a:lnTo>
                  <a:lnTo>
                    <a:pt x="734" y="414"/>
                  </a:lnTo>
                  <a:lnTo>
                    <a:pt x="710" y="414"/>
                  </a:lnTo>
                  <a:lnTo>
                    <a:pt x="689" y="414"/>
                  </a:lnTo>
                  <a:lnTo>
                    <a:pt x="689" y="405"/>
                  </a:lnTo>
                  <a:lnTo>
                    <a:pt x="679" y="393"/>
                  </a:lnTo>
                  <a:lnTo>
                    <a:pt x="643" y="393"/>
                  </a:lnTo>
                  <a:lnTo>
                    <a:pt x="643" y="405"/>
                  </a:lnTo>
                  <a:lnTo>
                    <a:pt x="612" y="405"/>
                  </a:lnTo>
                  <a:lnTo>
                    <a:pt x="558" y="414"/>
                  </a:lnTo>
                  <a:lnTo>
                    <a:pt x="536" y="414"/>
                  </a:lnTo>
                  <a:lnTo>
                    <a:pt x="536" y="423"/>
                  </a:lnTo>
                  <a:lnTo>
                    <a:pt x="548" y="423"/>
                  </a:lnTo>
                  <a:lnTo>
                    <a:pt x="548" y="435"/>
                  </a:lnTo>
                  <a:lnTo>
                    <a:pt x="536" y="444"/>
                  </a:lnTo>
                  <a:lnTo>
                    <a:pt x="548" y="444"/>
                  </a:lnTo>
                  <a:lnTo>
                    <a:pt x="536" y="460"/>
                  </a:lnTo>
                  <a:lnTo>
                    <a:pt x="567" y="469"/>
                  </a:lnTo>
                  <a:lnTo>
                    <a:pt x="558" y="478"/>
                  </a:lnTo>
                  <a:lnTo>
                    <a:pt x="536" y="478"/>
                  </a:lnTo>
                  <a:lnTo>
                    <a:pt x="512" y="478"/>
                  </a:lnTo>
                  <a:lnTo>
                    <a:pt x="491" y="478"/>
                  </a:lnTo>
                  <a:lnTo>
                    <a:pt x="472" y="478"/>
                  </a:lnTo>
                  <a:lnTo>
                    <a:pt x="460" y="478"/>
                  </a:lnTo>
                  <a:lnTo>
                    <a:pt x="460" y="490"/>
                  </a:lnTo>
                  <a:lnTo>
                    <a:pt x="436" y="469"/>
                  </a:lnTo>
                  <a:lnTo>
                    <a:pt x="417" y="460"/>
                  </a:lnTo>
                  <a:lnTo>
                    <a:pt x="405" y="469"/>
                  </a:lnTo>
                  <a:lnTo>
                    <a:pt x="396" y="469"/>
                  </a:lnTo>
                  <a:lnTo>
                    <a:pt x="372" y="478"/>
                  </a:lnTo>
                  <a:lnTo>
                    <a:pt x="360" y="478"/>
                  </a:lnTo>
                  <a:lnTo>
                    <a:pt x="372" y="499"/>
                  </a:lnTo>
                  <a:lnTo>
                    <a:pt x="360" y="499"/>
                  </a:lnTo>
                  <a:lnTo>
                    <a:pt x="351" y="490"/>
                  </a:lnTo>
                  <a:lnTo>
                    <a:pt x="341" y="524"/>
                  </a:lnTo>
                  <a:lnTo>
                    <a:pt x="351" y="533"/>
                  </a:lnTo>
                  <a:lnTo>
                    <a:pt x="351" y="545"/>
                  </a:lnTo>
                  <a:lnTo>
                    <a:pt x="372" y="545"/>
                  </a:lnTo>
                  <a:lnTo>
                    <a:pt x="381" y="566"/>
                  </a:lnTo>
                  <a:lnTo>
                    <a:pt x="372" y="575"/>
                  </a:lnTo>
                  <a:lnTo>
                    <a:pt x="360" y="575"/>
                  </a:lnTo>
                  <a:lnTo>
                    <a:pt x="351" y="600"/>
                  </a:lnTo>
                  <a:lnTo>
                    <a:pt x="372" y="621"/>
                  </a:lnTo>
                  <a:lnTo>
                    <a:pt x="372" y="639"/>
                  </a:lnTo>
                  <a:lnTo>
                    <a:pt x="396" y="664"/>
                  </a:lnTo>
                  <a:lnTo>
                    <a:pt x="381" y="676"/>
                  </a:lnTo>
                  <a:lnTo>
                    <a:pt x="372" y="676"/>
                  </a:lnTo>
                  <a:lnTo>
                    <a:pt x="360" y="664"/>
                  </a:lnTo>
                  <a:lnTo>
                    <a:pt x="341" y="639"/>
                  </a:lnTo>
                  <a:lnTo>
                    <a:pt x="320" y="639"/>
                  </a:lnTo>
                  <a:lnTo>
                    <a:pt x="296" y="630"/>
                  </a:lnTo>
                  <a:lnTo>
                    <a:pt x="253" y="630"/>
                  </a:lnTo>
                  <a:lnTo>
                    <a:pt x="198" y="600"/>
                  </a:lnTo>
                  <a:lnTo>
                    <a:pt x="189" y="600"/>
                  </a:lnTo>
                  <a:lnTo>
                    <a:pt x="189" y="584"/>
                  </a:lnTo>
                  <a:lnTo>
                    <a:pt x="198" y="584"/>
                  </a:lnTo>
                  <a:lnTo>
                    <a:pt x="207" y="566"/>
                  </a:lnTo>
                  <a:lnTo>
                    <a:pt x="198" y="566"/>
                  </a:lnTo>
                  <a:lnTo>
                    <a:pt x="229" y="554"/>
                  </a:lnTo>
                  <a:lnTo>
                    <a:pt x="207" y="554"/>
                  </a:lnTo>
                  <a:lnTo>
                    <a:pt x="207" y="545"/>
                  </a:lnTo>
                  <a:lnTo>
                    <a:pt x="220" y="533"/>
                  </a:lnTo>
                  <a:lnTo>
                    <a:pt x="229" y="545"/>
                  </a:lnTo>
                  <a:lnTo>
                    <a:pt x="229" y="524"/>
                  </a:lnTo>
                  <a:lnTo>
                    <a:pt x="229" y="508"/>
                  </a:lnTo>
                  <a:lnTo>
                    <a:pt x="229" y="499"/>
                  </a:lnTo>
                  <a:lnTo>
                    <a:pt x="198" y="499"/>
                  </a:lnTo>
                  <a:lnTo>
                    <a:pt x="189" y="490"/>
                  </a:lnTo>
                  <a:lnTo>
                    <a:pt x="153" y="490"/>
                  </a:lnTo>
                  <a:lnTo>
                    <a:pt x="143" y="469"/>
                  </a:lnTo>
                  <a:lnTo>
                    <a:pt x="131" y="469"/>
                  </a:lnTo>
                  <a:lnTo>
                    <a:pt x="131" y="460"/>
                  </a:lnTo>
                  <a:lnTo>
                    <a:pt x="122" y="444"/>
                  </a:lnTo>
                  <a:lnTo>
                    <a:pt x="89" y="460"/>
                  </a:lnTo>
                  <a:lnTo>
                    <a:pt x="76" y="435"/>
                  </a:lnTo>
                  <a:lnTo>
                    <a:pt x="98" y="435"/>
                  </a:lnTo>
                  <a:lnTo>
                    <a:pt x="98" y="423"/>
                  </a:lnTo>
                  <a:lnTo>
                    <a:pt x="89" y="423"/>
                  </a:lnTo>
                  <a:lnTo>
                    <a:pt x="76" y="405"/>
                  </a:lnTo>
                  <a:lnTo>
                    <a:pt x="67" y="384"/>
                  </a:lnTo>
                  <a:lnTo>
                    <a:pt x="34" y="368"/>
                  </a:lnTo>
                  <a:lnTo>
                    <a:pt x="12" y="347"/>
                  </a:lnTo>
                  <a:lnTo>
                    <a:pt x="12" y="338"/>
                  </a:lnTo>
                  <a:lnTo>
                    <a:pt x="0" y="329"/>
                  </a:lnTo>
                  <a:lnTo>
                    <a:pt x="12" y="317"/>
                  </a:lnTo>
                  <a:lnTo>
                    <a:pt x="22" y="317"/>
                  </a:lnTo>
                  <a:lnTo>
                    <a:pt x="34" y="304"/>
                  </a:lnTo>
                  <a:lnTo>
                    <a:pt x="22" y="292"/>
                  </a:lnTo>
                  <a:lnTo>
                    <a:pt x="12" y="292"/>
                  </a:lnTo>
                  <a:lnTo>
                    <a:pt x="55" y="253"/>
                  </a:lnTo>
                  <a:lnTo>
                    <a:pt x="46" y="228"/>
                  </a:lnTo>
                  <a:lnTo>
                    <a:pt x="46" y="219"/>
                  </a:lnTo>
                  <a:lnTo>
                    <a:pt x="34" y="207"/>
                  </a:lnTo>
                  <a:lnTo>
                    <a:pt x="34" y="198"/>
                  </a:lnTo>
                  <a:lnTo>
                    <a:pt x="22" y="177"/>
                  </a:lnTo>
                  <a:lnTo>
                    <a:pt x="22" y="161"/>
                  </a:lnTo>
                  <a:lnTo>
                    <a:pt x="0" y="152"/>
                  </a:lnTo>
                  <a:lnTo>
                    <a:pt x="0" y="143"/>
                  </a:lnTo>
                  <a:lnTo>
                    <a:pt x="12" y="143"/>
                  </a:lnTo>
                  <a:lnTo>
                    <a:pt x="34" y="131"/>
                  </a:lnTo>
                  <a:lnTo>
                    <a:pt x="55" y="122"/>
                  </a:lnTo>
                  <a:lnTo>
                    <a:pt x="113" y="143"/>
                  </a:lnTo>
                  <a:lnTo>
                    <a:pt x="174" y="161"/>
                  </a:lnTo>
                  <a:lnTo>
                    <a:pt x="189" y="177"/>
                  </a:lnTo>
                  <a:lnTo>
                    <a:pt x="143" y="186"/>
                  </a:lnTo>
                  <a:lnTo>
                    <a:pt x="55" y="177"/>
                  </a:lnTo>
                  <a:lnTo>
                    <a:pt x="98" y="198"/>
                  </a:lnTo>
                  <a:lnTo>
                    <a:pt x="98" y="219"/>
                  </a:lnTo>
                  <a:lnTo>
                    <a:pt x="131" y="228"/>
                  </a:lnTo>
                  <a:lnTo>
                    <a:pt x="153" y="228"/>
                  </a:lnTo>
                  <a:lnTo>
                    <a:pt x="143" y="219"/>
                  </a:lnTo>
                  <a:lnTo>
                    <a:pt x="122" y="207"/>
                  </a:lnTo>
                  <a:lnTo>
                    <a:pt x="131" y="207"/>
                  </a:lnTo>
                  <a:lnTo>
                    <a:pt x="189" y="219"/>
                  </a:lnTo>
                  <a:lnTo>
                    <a:pt x="165" y="198"/>
                  </a:lnTo>
                  <a:lnTo>
                    <a:pt x="198" y="186"/>
                  </a:lnTo>
                  <a:lnTo>
                    <a:pt x="220" y="186"/>
                  </a:lnTo>
                  <a:lnTo>
                    <a:pt x="229" y="186"/>
                  </a:lnTo>
                  <a:lnTo>
                    <a:pt x="220" y="177"/>
                  </a:lnTo>
                  <a:lnTo>
                    <a:pt x="220" y="152"/>
                  </a:lnTo>
                  <a:lnTo>
                    <a:pt x="198" y="143"/>
                  </a:lnTo>
                  <a:lnTo>
                    <a:pt x="241" y="152"/>
                  </a:lnTo>
                  <a:lnTo>
                    <a:pt x="253" y="161"/>
                  </a:lnTo>
                  <a:lnTo>
                    <a:pt x="229" y="161"/>
                  </a:lnTo>
                  <a:lnTo>
                    <a:pt x="265" y="177"/>
                  </a:lnTo>
                  <a:lnTo>
                    <a:pt x="274" y="177"/>
                  </a:lnTo>
                  <a:lnTo>
                    <a:pt x="274" y="161"/>
                  </a:lnTo>
                  <a:lnTo>
                    <a:pt x="341" y="143"/>
                  </a:lnTo>
                  <a:lnTo>
                    <a:pt x="360" y="152"/>
                  </a:lnTo>
                  <a:lnTo>
                    <a:pt x="360" y="143"/>
                  </a:lnTo>
                  <a:lnTo>
                    <a:pt x="405" y="143"/>
                  </a:lnTo>
                  <a:lnTo>
                    <a:pt x="417" y="152"/>
                  </a:lnTo>
                  <a:lnTo>
                    <a:pt x="427" y="152"/>
                  </a:lnTo>
                  <a:lnTo>
                    <a:pt x="417" y="143"/>
                  </a:lnTo>
                  <a:lnTo>
                    <a:pt x="436" y="143"/>
                  </a:lnTo>
                  <a:lnTo>
                    <a:pt x="396" y="122"/>
                  </a:lnTo>
                  <a:lnTo>
                    <a:pt x="396" y="113"/>
                  </a:lnTo>
                  <a:lnTo>
                    <a:pt x="536" y="152"/>
                  </a:lnTo>
                  <a:lnTo>
                    <a:pt x="548" y="143"/>
                  </a:lnTo>
                  <a:lnTo>
                    <a:pt x="503" y="131"/>
                  </a:lnTo>
                  <a:lnTo>
                    <a:pt x="503" y="113"/>
                  </a:lnTo>
                  <a:lnTo>
                    <a:pt x="491" y="100"/>
                  </a:lnTo>
                  <a:lnTo>
                    <a:pt x="512" y="67"/>
                  </a:lnTo>
                  <a:lnTo>
                    <a:pt x="527" y="67"/>
                  </a:lnTo>
                  <a:lnTo>
                    <a:pt x="536" y="67"/>
                  </a:lnTo>
                  <a:lnTo>
                    <a:pt x="558" y="76"/>
                  </a:lnTo>
                  <a:lnTo>
                    <a:pt x="558" y="100"/>
                  </a:lnTo>
                  <a:lnTo>
                    <a:pt x="567" y="100"/>
                  </a:lnTo>
                  <a:lnTo>
                    <a:pt x="591" y="143"/>
                  </a:lnTo>
                  <a:lnTo>
                    <a:pt x="603" y="143"/>
                  </a:lnTo>
                  <a:lnTo>
                    <a:pt x="603" y="161"/>
                  </a:lnTo>
                  <a:lnTo>
                    <a:pt x="579" y="177"/>
                  </a:lnTo>
                  <a:lnTo>
                    <a:pt x="603" y="186"/>
                  </a:lnTo>
                  <a:lnTo>
                    <a:pt x="625" y="177"/>
                  </a:lnTo>
                  <a:lnTo>
                    <a:pt x="634" y="161"/>
                  </a:lnTo>
                  <a:lnTo>
                    <a:pt x="612" y="143"/>
                  </a:lnTo>
                  <a:lnTo>
                    <a:pt x="603" y="143"/>
                  </a:lnTo>
                  <a:lnTo>
                    <a:pt x="591" y="131"/>
                  </a:lnTo>
                  <a:lnTo>
                    <a:pt x="591" y="113"/>
                  </a:lnTo>
                  <a:lnTo>
                    <a:pt x="567" y="100"/>
                  </a:lnTo>
                  <a:lnTo>
                    <a:pt x="591" y="7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70" name="Freeform 9"/>
            <p:cNvSpPr>
              <a:spLocks/>
            </p:cNvSpPr>
            <p:nvPr/>
          </p:nvSpPr>
          <p:spPr bwMode="auto">
            <a:xfrm>
              <a:off x="5439239" y="3961263"/>
              <a:ext cx="78830" cy="57759"/>
            </a:xfrm>
            <a:custGeom>
              <a:avLst/>
              <a:gdLst>
                <a:gd name="T0" fmla="*/ 0 w 46"/>
                <a:gd name="T1" fmla="*/ 0 h 33"/>
                <a:gd name="T2" fmla="*/ 22 w 46"/>
                <a:gd name="T3" fmla="*/ 0 h 33"/>
                <a:gd name="T4" fmla="*/ 22 w 46"/>
                <a:gd name="T5" fmla="*/ 12 h 33"/>
                <a:gd name="T6" fmla="*/ 46 w 46"/>
                <a:gd name="T7" fmla="*/ 12 h 33"/>
                <a:gd name="T8" fmla="*/ 46 w 46"/>
                <a:gd name="T9" fmla="*/ 21 h 33"/>
                <a:gd name="T10" fmla="*/ 22 w 46"/>
                <a:gd name="T11" fmla="*/ 33 h 33"/>
                <a:gd name="T12" fmla="*/ 0 w 4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3">
                  <a:moveTo>
                    <a:pt x="0" y="0"/>
                  </a:moveTo>
                  <a:lnTo>
                    <a:pt x="22" y="0"/>
                  </a:lnTo>
                  <a:lnTo>
                    <a:pt x="22" y="12"/>
                  </a:lnTo>
                  <a:lnTo>
                    <a:pt x="46" y="12"/>
                  </a:lnTo>
                  <a:lnTo>
                    <a:pt x="46" y="21"/>
                  </a:lnTo>
                  <a:lnTo>
                    <a:pt x="2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71" name="Freeform 10"/>
            <p:cNvSpPr>
              <a:spLocks/>
            </p:cNvSpPr>
            <p:nvPr/>
          </p:nvSpPr>
          <p:spPr bwMode="auto">
            <a:xfrm>
              <a:off x="6023607" y="4451345"/>
              <a:ext cx="94252" cy="117269"/>
            </a:xfrm>
            <a:custGeom>
              <a:avLst/>
              <a:gdLst>
                <a:gd name="T0" fmla="*/ 0 w 55"/>
                <a:gd name="T1" fmla="*/ 55 h 67"/>
                <a:gd name="T2" fmla="*/ 10 w 55"/>
                <a:gd name="T3" fmla="*/ 15 h 67"/>
                <a:gd name="T4" fmla="*/ 31 w 55"/>
                <a:gd name="T5" fmla="*/ 0 h 67"/>
                <a:gd name="T6" fmla="*/ 46 w 55"/>
                <a:gd name="T7" fmla="*/ 15 h 67"/>
                <a:gd name="T8" fmla="*/ 55 w 55"/>
                <a:gd name="T9" fmla="*/ 24 h 67"/>
                <a:gd name="T10" fmla="*/ 31 w 55"/>
                <a:gd name="T11" fmla="*/ 55 h 67"/>
                <a:gd name="T12" fmla="*/ 46 w 55"/>
                <a:gd name="T13" fmla="*/ 55 h 67"/>
                <a:gd name="T14" fmla="*/ 31 w 55"/>
                <a:gd name="T15" fmla="*/ 67 h 67"/>
                <a:gd name="T16" fmla="*/ 10 w 55"/>
                <a:gd name="T17" fmla="*/ 55 h 67"/>
                <a:gd name="T18" fmla="*/ 10 w 55"/>
                <a:gd name="T19" fmla="*/ 67 h 67"/>
                <a:gd name="T20" fmla="*/ 0 w 55"/>
                <a:gd name="T21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67">
                  <a:moveTo>
                    <a:pt x="0" y="55"/>
                  </a:moveTo>
                  <a:lnTo>
                    <a:pt x="10" y="15"/>
                  </a:lnTo>
                  <a:lnTo>
                    <a:pt x="31" y="0"/>
                  </a:lnTo>
                  <a:lnTo>
                    <a:pt x="46" y="15"/>
                  </a:lnTo>
                  <a:lnTo>
                    <a:pt x="55" y="24"/>
                  </a:lnTo>
                  <a:lnTo>
                    <a:pt x="31" y="55"/>
                  </a:lnTo>
                  <a:lnTo>
                    <a:pt x="46" y="55"/>
                  </a:lnTo>
                  <a:lnTo>
                    <a:pt x="31" y="67"/>
                  </a:lnTo>
                  <a:lnTo>
                    <a:pt x="10" y="55"/>
                  </a:lnTo>
                  <a:lnTo>
                    <a:pt x="10" y="6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72" name="Freeform 11"/>
            <p:cNvSpPr>
              <a:spLocks/>
            </p:cNvSpPr>
            <p:nvPr/>
          </p:nvSpPr>
          <p:spPr bwMode="auto">
            <a:xfrm>
              <a:off x="5946491" y="4584368"/>
              <a:ext cx="58265" cy="192532"/>
            </a:xfrm>
            <a:custGeom>
              <a:avLst/>
              <a:gdLst>
                <a:gd name="T0" fmla="*/ 0 w 33"/>
                <a:gd name="T1" fmla="*/ 55 h 110"/>
                <a:gd name="T2" fmla="*/ 0 w 33"/>
                <a:gd name="T3" fmla="*/ 12 h 110"/>
                <a:gd name="T4" fmla="*/ 0 w 33"/>
                <a:gd name="T5" fmla="*/ 0 h 110"/>
                <a:gd name="T6" fmla="*/ 24 w 33"/>
                <a:gd name="T7" fmla="*/ 55 h 110"/>
                <a:gd name="T8" fmla="*/ 15 w 33"/>
                <a:gd name="T9" fmla="*/ 64 h 110"/>
                <a:gd name="T10" fmla="*/ 33 w 33"/>
                <a:gd name="T11" fmla="*/ 79 h 110"/>
                <a:gd name="T12" fmla="*/ 33 w 33"/>
                <a:gd name="T13" fmla="*/ 110 h 110"/>
                <a:gd name="T14" fmla="*/ 24 w 33"/>
                <a:gd name="T15" fmla="*/ 110 h 110"/>
                <a:gd name="T16" fmla="*/ 24 w 33"/>
                <a:gd name="T17" fmla="*/ 88 h 110"/>
                <a:gd name="T18" fmla="*/ 0 w 33"/>
                <a:gd name="T1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10">
                  <a:moveTo>
                    <a:pt x="0" y="55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4" y="55"/>
                  </a:lnTo>
                  <a:lnTo>
                    <a:pt x="15" y="64"/>
                  </a:lnTo>
                  <a:lnTo>
                    <a:pt x="33" y="79"/>
                  </a:lnTo>
                  <a:lnTo>
                    <a:pt x="33" y="110"/>
                  </a:lnTo>
                  <a:lnTo>
                    <a:pt x="24" y="110"/>
                  </a:lnTo>
                  <a:lnTo>
                    <a:pt x="24" y="8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73" name="Freeform 12"/>
            <p:cNvSpPr>
              <a:spLocks/>
            </p:cNvSpPr>
            <p:nvPr/>
          </p:nvSpPr>
          <p:spPr bwMode="auto">
            <a:xfrm>
              <a:off x="6102436" y="4813655"/>
              <a:ext cx="32559" cy="175029"/>
            </a:xfrm>
            <a:custGeom>
              <a:avLst/>
              <a:gdLst>
                <a:gd name="T0" fmla="*/ 0 w 18"/>
                <a:gd name="T1" fmla="*/ 55 h 100"/>
                <a:gd name="T2" fmla="*/ 9 w 18"/>
                <a:gd name="T3" fmla="*/ 43 h 100"/>
                <a:gd name="T4" fmla="*/ 0 w 18"/>
                <a:gd name="T5" fmla="*/ 0 h 100"/>
                <a:gd name="T6" fmla="*/ 9 w 18"/>
                <a:gd name="T7" fmla="*/ 9 h 100"/>
                <a:gd name="T8" fmla="*/ 18 w 18"/>
                <a:gd name="T9" fmla="*/ 43 h 100"/>
                <a:gd name="T10" fmla="*/ 9 w 18"/>
                <a:gd name="T11" fmla="*/ 64 h 100"/>
                <a:gd name="T12" fmla="*/ 18 w 18"/>
                <a:gd name="T13" fmla="*/ 100 h 100"/>
                <a:gd name="T14" fmla="*/ 9 w 18"/>
                <a:gd name="T15" fmla="*/ 76 h 100"/>
                <a:gd name="T16" fmla="*/ 0 w 18"/>
                <a:gd name="T17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00">
                  <a:moveTo>
                    <a:pt x="0" y="55"/>
                  </a:moveTo>
                  <a:lnTo>
                    <a:pt x="9" y="43"/>
                  </a:lnTo>
                  <a:lnTo>
                    <a:pt x="0" y="0"/>
                  </a:lnTo>
                  <a:lnTo>
                    <a:pt x="9" y="9"/>
                  </a:lnTo>
                  <a:lnTo>
                    <a:pt x="18" y="43"/>
                  </a:lnTo>
                  <a:lnTo>
                    <a:pt x="9" y="64"/>
                  </a:lnTo>
                  <a:lnTo>
                    <a:pt x="18" y="100"/>
                  </a:lnTo>
                  <a:lnTo>
                    <a:pt x="9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74" name="Freeform 13"/>
            <p:cNvSpPr>
              <a:spLocks/>
            </p:cNvSpPr>
            <p:nvPr/>
          </p:nvSpPr>
          <p:spPr bwMode="auto">
            <a:xfrm>
              <a:off x="2183236" y="2123456"/>
              <a:ext cx="190220" cy="52509"/>
            </a:xfrm>
            <a:custGeom>
              <a:avLst/>
              <a:gdLst>
                <a:gd name="T0" fmla="*/ 0 w 110"/>
                <a:gd name="T1" fmla="*/ 9 h 30"/>
                <a:gd name="T2" fmla="*/ 85 w 110"/>
                <a:gd name="T3" fmla="*/ 0 h 30"/>
                <a:gd name="T4" fmla="*/ 101 w 110"/>
                <a:gd name="T5" fmla="*/ 0 h 30"/>
                <a:gd name="T6" fmla="*/ 67 w 110"/>
                <a:gd name="T7" fmla="*/ 9 h 30"/>
                <a:gd name="T8" fmla="*/ 110 w 110"/>
                <a:gd name="T9" fmla="*/ 9 h 30"/>
                <a:gd name="T10" fmla="*/ 85 w 110"/>
                <a:gd name="T11" fmla="*/ 21 h 30"/>
                <a:gd name="T12" fmla="*/ 67 w 110"/>
                <a:gd name="T13" fmla="*/ 21 h 30"/>
                <a:gd name="T14" fmla="*/ 67 w 110"/>
                <a:gd name="T15" fmla="*/ 30 h 30"/>
                <a:gd name="T16" fmla="*/ 34 w 110"/>
                <a:gd name="T17" fmla="*/ 30 h 30"/>
                <a:gd name="T18" fmla="*/ 55 w 110"/>
                <a:gd name="T19" fmla="*/ 21 h 30"/>
                <a:gd name="T20" fmla="*/ 21 w 110"/>
                <a:gd name="T21" fmla="*/ 30 h 30"/>
                <a:gd name="T22" fmla="*/ 0 w 110"/>
                <a:gd name="T23" fmla="*/ 30 h 30"/>
                <a:gd name="T24" fmla="*/ 55 w 110"/>
                <a:gd name="T25" fmla="*/ 21 h 30"/>
                <a:gd name="T26" fmla="*/ 46 w 110"/>
                <a:gd name="T27" fmla="*/ 9 h 30"/>
                <a:gd name="T28" fmla="*/ 0 w 110"/>
                <a:gd name="T29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30">
                  <a:moveTo>
                    <a:pt x="0" y="9"/>
                  </a:moveTo>
                  <a:lnTo>
                    <a:pt x="85" y="0"/>
                  </a:lnTo>
                  <a:lnTo>
                    <a:pt x="101" y="0"/>
                  </a:lnTo>
                  <a:lnTo>
                    <a:pt x="67" y="9"/>
                  </a:lnTo>
                  <a:lnTo>
                    <a:pt x="110" y="9"/>
                  </a:lnTo>
                  <a:lnTo>
                    <a:pt x="85" y="21"/>
                  </a:lnTo>
                  <a:lnTo>
                    <a:pt x="67" y="21"/>
                  </a:lnTo>
                  <a:lnTo>
                    <a:pt x="67" y="30"/>
                  </a:lnTo>
                  <a:lnTo>
                    <a:pt x="34" y="30"/>
                  </a:lnTo>
                  <a:lnTo>
                    <a:pt x="55" y="21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55" y="21"/>
                  </a:lnTo>
                  <a:lnTo>
                    <a:pt x="46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75" name="Freeform 14"/>
            <p:cNvSpPr>
              <a:spLocks/>
            </p:cNvSpPr>
            <p:nvPr/>
          </p:nvSpPr>
          <p:spPr bwMode="auto">
            <a:xfrm>
              <a:off x="2219224" y="2256478"/>
              <a:ext cx="209070" cy="52509"/>
            </a:xfrm>
            <a:custGeom>
              <a:avLst/>
              <a:gdLst>
                <a:gd name="T0" fmla="*/ 122 w 122"/>
                <a:gd name="T1" fmla="*/ 0 h 30"/>
                <a:gd name="T2" fmla="*/ 122 w 122"/>
                <a:gd name="T3" fmla="*/ 9 h 30"/>
                <a:gd name="T4" fmla="*/ 89 w 122"/>
                <a:gd name="T5" fmla="*/ 9 h 30"/>
                <a:gd name="T6" fmla="*/ 46 w 122"/>
                <a:gd name="T7" fmla="*/ 30 h 30"/>
                <a:gd name="T8" fmla="*/ 13 w 122"/>
                <a:gd name="T9" fmla="*/ 30 h 30"/>
                <a:gd name="T10" fmla="*/ 0 w 122"/>
                <a:gd name="T11" fmla="*/ 30 h 30"/>
                <a:gd name="T12" fmla="*/ 13 w 122"/>
                <a:gd name="T13" fmla="*/ 30 h 30"/>
                <a:gd name="T14" fmla="*/ 46 w 122"/>
                <a:gd name="T15" fmla="*/ 21 h 30"/>
                <a:gd name="T16" fmla="*/ 46 w 122"/>
                <a:gd name="T17" fmla="*/ 9 h 30"/>
                <a:gd name="T18" fmla="*/ 64 w 122"/>
                <a:gd name="T19" fmla="*/ 9 h 30"/>
                <a:gd name="T20" fmla="*/ 122 w 122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30">
                  <a:moveTo>
                    <a:pt x="122" y="0"/>
                  </a:moveTo>
                  <a:lnTo>
                    <a:pt x="122" y="9"/>
                  </a:lnTo>
                  <a:lnTo>
                    <a:pt x="89" y="9"/>
                  </a:lnTo>
                  <a:lnTo>
                    <a:pt x="46" y="30"/>
                  </a:lnTo>
                  <a:lnTo>
                    <a:pt x="13" y="30"/>
                  </a:lnTo>
                  <a:lnTo>
                    <a:pt x="0" y="30"/>
                  </a:lnTo>
                  <a:lnTo>
                    <a:pt x="13" y="30"/>
                  </a:lnTo>
                  <a:lnTo>
                    <a:pt x="46" y="21"/>
                  </a:lnTo>
                  <a:lnTo>
                    <a:pt x="46" y="9"/>
                  </a:lnTo>
                  <a:lnTo>
                    <a:pt x="64" y="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76" name="Freeform 15"/>
            <p:cNvSpPr>
              <a:spLocks/>
            </p:cNvSpPr>
            <p:nvPr/>
          </p:nvSpPr>
          <p:spPr bwMode="auto">
            <a:xfrm>
              <a:off x="2298053" y="2345742"/>
              <a:ext cx="109676" cy="43758"/>
            </a:xfrm>
            <a:custGeom>
              <a:avLst/>
              <a:gdLst>
                <a:gd name="T0" fmla="*/ 0 w 64"/>
                <a:gd name="T1" fmla="*/ 25 h 25"/>
                <a:gd name="T2" fmla="*/ 34 w 64"/>
                <a:gd name="T3" fmla="*/ 0 h 25"/>
                <a:gd name="T4" fmla="*/ 64 w 64"/>
                <a:gd name="T5" fmla="*/ 13 h 25"/>
                <a:gd name="T6" fmla="*/ 0 w 6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5">
                  <a:moveTo>
                    <a:pt x="0" y="25"/>
                  </a:moveTo>
                  <a:lnTo>
                    <a:pt x="34" y="0"/>
                  </a:lnTo>
                  <a:lnTo>
                    <a:pt x="64" y="1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77" name="Freeform 16"/>
            <p:cNvSpPr>
              <a:spLocks/>
            </p:cNvSpPr>
            <p:nvPr/>
          </p:nvSpPr>
          <p:spPr bwMode="auto">
            <a:xfrm>
              <a:off x="2428294" y="2405253"/>
              <a:ext cx="75402" cy="52509"/>
            </a:xfrm>
            <a:custGeom>
              <a:avLst/>
              <a:gdLst>
                <a:gd name="T0" fmla="*/ 0 w 43"/>
                <a:gd name="T1" fmla="*/ 30 h 30"/>
                <a:gd name="T2" fmla="*/ 43 w 43"/>
                <a:gd name="T3" fmla="*/ 0 h 30"/>
                <a:gd name="T4" fmla="*/ 43 w 43"/>
                <a:gd name="T5" fmla="*/ 9 h 30"/>
                <a:gd name="T6" fmla="*/ 34 w 43"/>
                <a:gd name="T7" fmla="*/ 9 h 30"/>
                <a:gd name="T8" fmla="*/ 18 w 43"/>
                <a:gd name="T9" fmla="*/ 30 h 30"/>
                <a:gd name="T10" fmla="*/ 0 w 43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0">
                  <a:moveTo>
                    <a:pt x="0" y="30"/>
                  </a:moveTo>
                  <a:lnTo>
                    <a:pt x="43" y="0"/>
                  </a:lnTo>
                  <a:lnTo>
                    <a:pt x="43" y="9"/>
                  </a:lnTo>
                  <a:lnTo>
                    <a:pt x="34" y="9"/>
                  </a:lnTo>
                  <a:lnTo>
                    <a:pt x="18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78" name="Freeform 17"/>
            <p:cNvSpPr>
              <a:spLocks/>
            </p:cNvSpPr>
            <p:nvPr/>
          </p:nvSpPr>
          <p:spPr bwMode="auto">
            <a:xfrm>
              <a:off x="2459140" y="2554028"/>
              <a:ext cx="44556" cy="117269"/>
            </a:xfrm>
            <a:custGeom>
              <a:avLst/>
              <a:gdLst>
                <a:gd name="T0" fmla="*/ 0 w 25"/>
                <a:gd name="T1" fmla="*/ 12 h 67"/>
                <a:gd name="T2" fmla="*/ 16 w 25"/>
                <a:gd name="T3" fmla="*/ 0 h 67"/>
                <a:gd name="T4" fmla="*/ 25 w 25"/>
                <a:gd name="T5" fmla="*/ 0 h 67"/>
                <a:gd name="T6" fmla="*/ 25 w 25"/>
                <a:gd name="T7" fmla="*/ 46 h 67"/>
                <a:gd name="T8" fmla="*/ 0 w 25"/>
                <a:gd name="T9" fmla="*/ 67 h 67"/>
                <a:gd name="T10" fmla="*/ 16 w 25"/>
                <a:gd name="T11" fmla="*/ 46 h 67"/>
                <a:gd name="T12" fmla="*/ 0 w 25"/>
                <a:gd name="T13" fmla="*/ 46 h 67"/>
                <a:gd name="T14" fmla="*/ 16 w 25"/>
                <a:gd name="T15" fmla="*/ 37 h 67"/>
                <a:gd name="T16" fmla="*/ 0 w 25"/>
                <a:gd name="T17" fmla="*/ 37 h 67"/>
                <a:gd name="T18" fmla="*/ 0 w 25"/>
                <a:gd name="T1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67">
                  <a:moveTo>
                    <a:pt x="0" y="12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5" y="46"/>
                  </a:lnTo>
                  <a:lnTo>
                    <a:pt x="0" y="67"/>
                  </a:lnTo>
                  <a:lnTo>
                    <a:pt x="16" y="46"/>
                  </a:lnTo>
                  <a:lnTo>
                    <a:pt x="0" y="46"/>
                  </a:lnTo>
                  <a:lnTo>
                    <a:pt x="16" y="37"/>
                  </a:lnTo>
                  <a:lnTo>
                    <a:pt x="0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79" name="Freeform 18"/>
            <p:cNvSpPr>
              <a:spLocks/>
            </p:cNvSpPr>
            <p:nvPr/>
          </p:nvSpPr>
          <p:spPr bwMode="auto">
            <a:xfrm>
              <a:off x="2798450" y="2879582"/>
              <a:ext cx="137095" cy="36756"/>
            </a:xfrm>
            <a:custGeom>
              <a:avLst/>
              <a:gdLst>
                <a:gd name="T0" fmla="*/ 16 w 80"/>
                <a:gd name="T1" fmla="*/ 21 h 21"/>
                <a:gd name="T2" fmla="*/ 0 w 80"/>
                <a:gd name="T3" fmla="*/ 21 h 21"/>
                <a:gd name="T4" fmla="*/ 16 w 80"/>
                <a:gd name="T5" fmla="*/ 12 h 21"/>
                <a:gd name="T6" fmla="*/ 55 w 80"/>
                <a:gd name="T7" fmla="*/ 12 h 21"/>
                <a:gd name="T8" fmla="*/ 80 w 80"/>
                <a:gd name="T9" fmla="*/ 0 h 21"/>
                <a:gd name="T10" fmla="*/ 67 w 80"/>
                <a:gd name="T11" fmla="*/ 21 h 21"/>
                <a:gd name="T12" fmla="*/ 16 w 8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1">
                  <a:moveTo>
                    <a:pt x="16" y="21"/>
                  </a:moveTo>
                  <a:lnTo>
                    <a:pt x="0" y="21"/>
                  </a:lnTo>
                  <a:lnTo>
                    <a:pt x="16" y="12"/>
                  </a:lnTo>
                  <a:lnTo>
                    <a:pt x="55" y="12"/>
                  </a:lnTo>
                  <a:lnTo>
                    <a:pt x="80" y="0"/>
                  </a:lnTo>
                  <a:lnTo>
                    <a:pt x="67" y="21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80" name="Freeform 19"/>
            <p:cNvSpPr>
              <a:spLocks/>
            </p:cNvSpPr>
            <p:nvPr/>
          </p:nvSpPr>
          <p:spPr bwMode="auto">
            <a:xfrm>
              <a:off x="2688774" y="2932091"/>
              <a:ext cx="152518" cy="43757"/>
            </a:xfrm>
            <a:custGeom>
              <a:avLst/>
              <a:gdLst>
                <a:gd name="T0" fmla="*/ 0 w 89"/>
                <a:gd name="T1" fmla="*/ 25 h 25"/>
                <a:gd name="T2" fmla="*/ 34 w 89"/>
                <a:gd name="T3" fmla="*/ 0 h 25"/>
                <a:gd name="T4" fmla="*/ 89 w 89"/>
                <a:gd name="T5" fmla="*/ 0 h 25"/>
                <a:gd name="T6" fmla="*/ 22 w 89"/>
                <a:gd name="T7" fmla="*/ 25 h 25"/>
                <a:gd name="T8" fmla="*/ 0 w 89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">
                  <a:moveTo>
                    <a:pt x="0" y="25"/>
                  </a:moveTo>
                  <a:lnTo>
                    <a:pt x="34" y="0"/>
                  </a:lnTo>
                  <a:lnTo>
                    <a:pt x="89" y="0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81" name="Freeform 20"/>
            <p:cNvSpPr>
              <a:spLocks/>
            </p:cNvSpPr>
            <p:nvPr/>
          </p:nvSpPr>
          <p:spPr bwMode="auto">
            <a:xfrm>
              <a:off x="2553392" y="2804319"/>
              <a:ext cx="287899" cy="171529"/>
            </a:xfrm>
            <a:custGeom>
              <a:avLst/>
              <a:gdLst>
                <a:gd name="T0" fmla="*/ 101 w 168"/>
                <a:gd name="T1" fmla="*/ 0 h 98"/>
                <a:gd name="T2" fmla="*/ 159 w 168"/>
                <a:gd name="T3" fmla="*/ 9 h 98"/>
                <a:gd name="T4" fmla="*/ 168 w 168"/>
                <a:gd name="T5" fmla="*/ 34 h 98"/>
                <a:gd name="T6" fmla="*/ 159 w 168"/>
                <a:gd name="T7" fmla="*/ 43 h 98"/>
                <a:gd name="T8" fmla="*/ 134 w 168"/>
                <a:gd name="T9" fmla="*/ 18 h 98"/>
                <a:gd name="T10" fmla="*/ 113 w 168"/>
                <a:gd name="T11" fmla="*/ 64 h 98"/>
                <a:gd name="T12" fmla="*/ 101 w 168"/>
                <a:gd name="T13" fmla="*/ 64 h 98"/>
                <a:gd name="T14" fmla="*/ 101 w 168"/>
                <a:gd name="T15" fmla="*/ 55 h 98"/>
                <a:gd name="T16" fmla="*/ 92 w 168"/>
                <a:gd name="T17" fmla="*/ 55 h 98"/>
                <a:gd name="T18" fmla="*/ 101 w 168"/>
                <a:gd name="T19" fmla="*/ 43 h 98"/>
                <a:gd name="T20" fmla="*/ 101 w 168"/>
                <a:gd name="T21" fmla="*/ 18 h 98"/>
                <a:gd name="T22" fmla="*/ 92 w 168"/>
                <a:gd name="T23" fmla="*/ 18 h 98"/>
                <a:gd name="T24" fmla="*/ 58 w 168"/>
                <a:gd name="T25" fmla="*/ 34 h 98"/>
                <a:gd name="T26" fmla="*/ 46 w 168"/>
                <a:gd name="T27" fmla="*/ 55 h 98"/>
                <a:gd name="T28" fmla="*/ 25 w 168"/>
                <a:gd name="T29" fmla="*/ 85 h 98"/>
                <a:gd name="T30" fmla="*/ 12 w 168"/>
                <a:gd name="T31" fmla="*/ 98 h 98"/>
                <a:gd name="T32" fmla="*/ 0 w 168"/>
                <a:gd name="T33" fmla="*/ 98 h 98"/>
                <a:gd name="T34" fmla="*/ 0 w 168"/>
                <a:gd name="T35" fmla="*/ 85 h 98"/>
                <a:gd name="T36" fmla="*/ 12 w 168"/>
                <a:gd name="T37" fmla="*/ 64 h 98"/>
                <a:gd name="T38" fmla="*/ 46 w 168"/>
                <a:gd name="T39" fmla="*/ 34 h 98"/>
                <a:gd name="T40" fmla="*/ 25 w 168"/>
                <a:gd name="T41" fmla="*/ 43 h 98"/>
                <a:gd name="T42" fmla="*/ 58 w 168"/>
                <a:gd name="T43" fmla="*/ 9 h 98"/>
                <a:gd name="T44" fmla="*/ 101 w 168"/>
                <a:gd name="T45" fmla="*/ 9 h 98"/>
                <a:gd name="T46" fmla="*/ 101 w 168"/>
                <a:gd name="T4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" h="98">
                  <a:moveTo>
                    <a:pt x="101" y="0"/>
                  </a:moveTo>
                  <a:lnTo>
                    <a:pt x="159" y="9"/>
                  </a:lnTo>
                  <a:lnTo>
                    <a:pt x="168" y="34"/>
                  </a:lnTo>
                  <a:lnTo>
                    <a:pt x="159" y="43"/>
                  </a:lnTo>
                  <a:lnTo>
                    <a:pt x="134" y="18"/>
                  </a:lnTo>
                  <a:lnTo>
                    <a:pt x="113" y="64"/>
                  </a:lnTo>
                  <a:lnTo>
                    <a:pt x="101" y="64"/>
                  </a:lnTo>
                  <a:lnTo>
                    <a:pt x="101" y="55"/>
                  </a:lnTo>
                  <a:lnTo>
                    <a:pt x="92" y="55"/>
                  </a:lnTo>
                  <a:lnTo>
                    <a:pt x="101" y="43"/>
                  </a:lnTo>
                  <a:lnTo>
                    <a:pt x="101" y="18"/>
                  </a:lnTo>
                  <a:lnTo>
                    <a:pt x="92" y="18"/>
                  </a:lnTo>
                  <a:lnTo>
                    <a:pt x="58" y="34"/>
                  </a:lnTo>
                  <a:lnTo>
                    <a:pt x="46" y="55"/>
                  </a:lnTo>
                  <a:lnTo>
                    <a:pt x="25" y="85"/>
                  </a:lnTo>
                  <a:lnTo>
                    <a:pt x="12" y="98"/>
                  </a:lnTo>
                  <a:lnTo>
                    <a:pt x="0" y="98"/>
                  </a:lnTo>
                  <a:lnTo>
                    <a:pt x="0" y="85"/>
                  </a:lnTo>
                  <a:lnTo>
                    <a:pt x="12" y="64"/>
                  </a:lnTo>
                  <a:lnTo>
                    <a:pt x="46" y="34"/>
                  </a:lnTo>
                  <a:lnTo>
                    <a:pt x="25" y="43"/>
                  </a:lnTo>
                  <a:lnTo>
                    <a:pt x="58" y="9"/>
                  </a:lnTo>
                  <a:lnTo>
                    <a:pt x="101" y="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82" name="Freeform 21"/>
            <p:cNvSpPr>
              <a:spLocks/>
            </p:cNvSpPr>
            <p:nvPr/>
          </p:nvSpPr>
          <p:spPr bwMode="auto">
            <a:xfrm>
              <a:off x="2522545" y="2702803"/>
              <a:ext cx="226207" cy="101517"/>
            </a:xfrm>
            <a:custGeom>
              <a:avLst/>
              <a:gdLst>
                <a:gd name="T0" fmla="*/ 119 w 131"/>
                <a:gd name="T1" fmla="*/ 58 h 58"/>
                <a:gd name="T2" fmla="*/ 110 w 131"/>
                <a:gd name="T3" fmla="*/ 58 h 58"/>
                <a:gd name="T4" fmla="*/ 119 w 131"/>
                <a:gd name="T5" fmla="*/ 58 h 58"/>
                <a:gd name="T6" fmla="*/ 76 w 131"/>
                <a:gd name="T7" fmla="*/ 58 h 58"/>
                <a:gd name="T8" fmla="*/ 76 w 131"/>
                <a:gd name="T9" fmla="*/ 46 h 58"/>
                <a:gd name="T10" fmla="*/ 55 w 131"/>
                <a:gd name="T11" fmla="*/ 58 h 58"/>
                <a:gd name="T12" fmla="*/ 76 w 131"/>
                <a:gd name="T13" fmla="*/ 37 h 58"/>
                <a:gd name="T14" fmla="*/ 18 w 131"/>
                <a:gd name="T15" fmla="*/ 58 h 58"/>
                <a:gd name="T16" fmla="*/ 18 w 131"/>
                <a:gd name="T17" fmla="*/ 46 h 58"/>
                <a:gd name="T18" fmla="*/ 0 w 131"/>
                <a:gd name="T19" fmla="*/ 58 h 58"/>
                <a:gd name="T20" fmla="*/ 43 w 131"/>
                <a:gd name="T21" fmla="*/ 25 h 58"/>
                <a:gd name="T22" fmla="*/ 55 w 131"/>
                <a:gd name="T23" fmla="*/ 25 h 58"/>
                <a:gd name="T24" fmla="*/ 43 w 131"/>
                <a:gd name="T25" fmla="*/ 25 h 58"/>
                <a:gd name="T26" fmla="*/ 85 w 131"/>
                <a:gd name="T27" fmla="*/ 0 h 58"/>
                <a:gd name="T28" fmla="*/ 110 w 131"/>
                <a:gd name="T29" fmla="*/ 16 h 58"/>
                <a:gd name="T30" fmla="*/ 110 w 131"/>
                <a:gd name="T31" fmla="*/ 25 h 58"/>
                <a:gd name="T32" fmla="*/ 131 w 131"/>
                <a:gd name="T33" fmla="*/ 25 h 58"/>
                <a:gd name="T34" fmla="*/ 119 w 131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58">
                  <a:moveTo>
                    <a:pt x="119" y="58"/>
                  </a:moveTo>
                  <a:lnTo>
                    <a:pt x="110" y="58"/>
                  </a:lnTo>
                  <a:lnTo>
                    <a:pt x="119" y="58"/>
                  </a:lnTo>
                  <a:lnTo>
                    <a:pt x="76" y="58"/>
                  </a:lnTo>
                  <a:lnTo>
                    <a:pt x="76" y="46"/>
                  </a:lnTo>
                  <a:lnTo>
                    <a:pt x="55" y="58"/>
                  </a:lnTo>
                  <a:lnTo>
                    <a:pt x="76" y="37"/>
                  </a:lnTo>
                  <a:lnTo>
                    <a:pt x="18" y="58"/>
                  </a:lnTo>
                  <a:lnTo>
                    <a:pt x="18" y="46"/>
                  </a:lnTo>
                  <a:lnTo>
                    <a:pt x="0" y="58"/>
                  </a:lnTo>
                  <a:lnTo>
                    <a:pt x="43" y="25"/>
                  </a:lnTo>
                  <a:lnTo>
                    <a:pt x="55" y="25"/>
                  </a:lnTo>
                  <a:lnTo>
                    <a:pt x="43" y="25"/>
                  </a:lnTo>
                  <a:lnTo>
                    <a:pt x="85" y="0"/>
                  </a:lnTo>
                  <a:lnTo>
                    <a:pt x="110" y="16"/>
                  </a:lnTo>
                  <a:lnTo>
                    <a:pt x="110" y="25"/>
                  </a:lnTo>
                  <a:lnTo>
                    <a:pt x="131" y="25"/>
                  </a:lnTo>
                  <a:lnTo>
                    <a:pt x="119" y="5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83" name="Freeform 22"/>
            <p:cNvSpPr>
              <a:spLocks/>
            </p:cNvSpPr>
            <p:nvPr/>
          </p:nvSpPr>
          <p:spPr bwMode="auto">
            <a:xfrm>
              <a:off x="2407730" y="2575031"/>
              <a:ext cx="35987" cy="96266"/>
            </a:xfrm>
            <a:custGeom>
              <a:avLst/>
              <a:gdLst>
                <a:gd name="T0" fmla="*/ 0 w 21"/>
                <a:gd name="T1" fmla="*/ 0 h 55"/>
                <a:gd name="T2" fmla="*/ 12 w 21"/>
                <a:gd name="T3" fmla="*/ 0 h 55"/>
                <a:gd name="T4" fmla="*/ 21 w 21"/>
                <a:gd name="T5" fmla="*/ 9 h 55"/>
                <a:gd name="T6" fmla="*/ 0 w 21"/>
                <a:gd name="T7" fmla="*/ 34 h 55"/>
                <a:gd name="T8" fmla="*/ 21 w 21"/>
                <a:gd name="T9" fmla="*/ 34 h 55"/>
                <a:gd name="T10" fmla="*/ 12 w 21"/>
                <a:gd name="T11" fmla="*/ 34 h 55"/>
                <a:gd name="T12" fmla="*/ 12 w 21"/>
                <a:gd name="T13" fmla="*/ 55 h 55"/>
                <a:gd name="T14" fmla="*/ 0 w 21"/>
                <a:gd name="T15" fmla="*/ 55 h 55"/>
                <a:gd name="T16" fmla="*/ 12 w 21"/>
                <a:gd name="T17" fmla="*/ 34 h 55"/>
                <a:gd name="T18" fmla="*/ 0 w 21"/>
                <a:gd name="T19" fmla="*/ 25 h 55"/>
                <a:gd name="T20" fmla="*/ 12 w 21"/>
                <a:gd name="T21" fmla="*/ 9 h 55"/>
                <a:gd name="T22" fmla="*/ 12 w 21"/>
                <a:gd name="T23" fmla="*/ 0 h 55"/>
                <a:gd name="T24" fmla="*/ 0 w 21"/>
                <a:gd name="T25" fmla="*/ 9 h 55"/>
                <a:gd name="T26" fmla="*/ 0 w 21"/>
                <a:gd name="T2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5">
                  <a:moveTo>
                    <a:pt x="0" y="0"/>
                  </a:moveTo>
                  <a:lnTo>
                    <a:pt x="12" y="0"/>
                  </a:lnTo>
                  <a:lnTo>
                    <a:pt x="21" y="9"/>
                  </a:lnTo>
                  <a:lnTo>
                    <a:pt x="0" y="34"/>
                  </a:lnTo>
                  <a:lnTo>
                    <a:pt x="21" y="34"/>
                  </a:lnTo>
                  <a:lnTo>
                    <a:pt x="12" y="34"/>
                  </a:lnTo>
                  <a:lnTo>
                    <a:pt x="12" y="55"/>
                  </a:lnTo>
                  <a:lnTo>
                    <a:pt x="0" y="55"/>
                  </a:lnTo>
                  <a:lnTo>
                    <a:pt x="12" y="34"/>
                  </a:lnTo>
                  <a:lnTo>
                    <a:pt x="0" y="25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84" name="Freeform 23"/>
            <p:cNvSpPr>
              <a:spLocks/>
            </p:cNvSpPr>
            <p:nvPr/>
          </p:nvSpPr>
          <p:spPr bwMode="auto">
            <a:xfrm>
              <a:off x="6717649" y="2804319"/>
              <a:ext cx="94253" cy="96267"/>
            </a:xfrm>
            <a:custGeom>
              <a:avLst/>
              <a:gdLst>
                <a:gd name="T0" fmla="*/ 0 w 55"/>
                <a:gd name="T1" fmla="*/ 43 h 55"/>
                <a:gd name="T2" fmla="*/ 0 w 55"/>
                <a:gd name="T3" fmla="*/ 9 h 55"/>
                <a:gd name="T4" fmla="*/ 10 w 55"/>
                <a:gd name="T5" fmla="*/ 9 h 55"/>
                <a:gd name="T6" fmla="*/ 19 w 55"/>
                <a:gd name="T7" fmla="*/ 0 h 55"/>
                <a:gd name="T8" fmla="*/ 43 w 55"/>
                <a:gd name="T9" fmla="*/ 0 h 55"/>
                <a:gd name="T10" fmla="*/ 31 w 55"/>
                <a:gd name="T11" fmla="*/ 9 h 55"/>
                <a:gd name="T12" fmla="*/ 55 w 55"/>
                <a:gd name="T13" fmla="*/ 34 h 55"/>
                <a:gd name="T14" fmla="*/ 43 w 55"/>
                <a:gd name="T15" fmla="*/ 34 h 55"/>
                <a:gd name="T16" fmla="*/ 43 w 55"/>
                <a:gd name="T17" fmla="*/ 43 h 55"/>
                <a:gd name="T18" fmla="*/ 31 w 55"/>
                <a:gd name="T19" fmla="*/ 55 h 55"/>
                <a:gd name="T20" fmla="*/ 10 w 55"/>
                <a:gd name="T21" fmla="*/ 55 h 55"/>
                <a:gd name="T22" fmla="*/ 0 w 55"/>
                <a:gd name="T23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55">
                  <a:moveTo>
                    <a:pt x="0" y="43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9" y="0"/>
                  </a:lnTo>
                  <a:lnTo>
                    <a:pt x="43" y="0"/>
                  </a:lnTo>
                  <a:lnTo>
                    <a:pt x="31" y="9"/>
                  </a:lnTo>
                  <a:lnTo>
                    <a:pt x="55" y="34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31" y="55"/>
                  </a:lnTo>
                  <a:lnTo>
                    <a:pt x="10" y="55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85" name="Freeform 24"/>
            <p:cNvSpPr>
              <a:spLocks/>
            </p:cNvSpPr>
            <p:nvPr/>
          </p:nvSpPr>
          <p:spPr bwMode="auto">
            <a:xfrm>
              <a:off x="7125506" y="2804320"/>
              <a:ext cx="150804" cy="59510"/>
            </a:xfrm>
            <a:custGeom>
              <a:avLst/>
              <a:gdLst>
                <a:gd name="T0" fmla="*/ 0 w 88"/>
                <a:gd name="T1" fmla="*/ 18 h 34"/>
                <a:gd name="T2" fmla="*/ 0 w 88"/>
                <a:gd name="T3" fmla="*/ 9 h 34"/>
                <a:gd name="T4" fmla="*/ 12 w 88"/>
                <a:gd name="T5" fmla="*/ 0 h 34"/>
                <a:gd name="T6" fmla="*/ 88 w 88"/>
                <a:gd name="T7" fmla="*/ 0 h 34"/>
                <a:gd name="T8" fmla="*/ 79 w 88"/>
                <a:gd name="T9" fmla="*/ 9 h 34"/>
                <a:gd name="T10" fmla="*/ 24 w 88"/>
                <a:gd name="T11" fmla="*/ 9 h 34"/>
                <a:gd name="T12" fmla="*/ 12 w 88"/>
                <a:gd name="T13" fmla="*/ 18 h 34"/>
                <a:gd name="T14" fmla="*/ 12 w 88"/>
                <a:gd name="T15" fmla="*/ 34 h 34"/>
                <a:gd name="T16" fmla="*/ 0 w 88"/>
                <a:gd name="T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34">
                  <a:moveTo>
                    <a:pt x="0" y="18"/>
                  </a:moveTo>
                  <a:lnTo>
                    <a:pt x="0" y="9"/>
                  </a:lnTo>
                  <a:lnTo>
                    <a:pt x="12" y="0"/>
                  </a:lnTo>
                  <a:lnTo>
                    <a:pt x="88" y="0"/>
                  </a:lnTo>
                  <a:lnTo>
                    <a:pt x="79" y="9"/>
                  </a:lnTo>
                  <a:lnTo>
                    <a:pt x="24" y="9"/>
                  </a:lnTo>
                  <a:lnTo>
                    <a:pt x="12" y="18"/>
                  </a:lnTo>
                  <a:lnTo>
                    <a:pt x="12" y="3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86" name="Freeform 25"/>
            <p:cNvSpPr>
              <a:spLocks/>
            </p:cNvSpPr>
            <p:nvPr/>
          </p:nvSpPr>
          <p:spPr bwMode="auto">
            <a:xfrm>
              <a:off x="7877815" y="2485766"/>
              <a:ext cx="92539" cy="148775"/>
            </a:xfrm>
            <a:custGeom>
              <a:avLst/>
              <a:gdLst>
                <a:gd name="T0" fmla="*/ 0 w 54"/>
                <a:gd name="T1" fmla="*/ 85 h 85"/>
                <a:gd name="T2" fmla="*/ 21 w 54"/>
                <a:gd name="T3" fmla="*/ 76 h 85"/>
                <a:gd name="T4" fmla="*/ 42 w 54"/>
                <a:gd name="T5" fmla="*/ 30 h 85"/>
                <a:gd name="T6" fmla="*/ 33 w 54"/>
                <a:gd name="T7" fmla="*/ 0 h 85"/>
                <a:gd name="T8" fmla="*/ 42 w 54"/>
                <a:gd name="T9" fmla="*/ 0 h 85"/>
                <a:gd name="T10" fmla="*/ 54 w 54"/>
                <a:gd name="T11" fmla="*/ 30 h 85"/>
                <a:gd name="T12" fmla="*/ 54 w 54"/>
                <a:gd name="T13" fmla="*/ 60 h 85"/>
                <a:gd name="T14" fmla="*/ 33 w 54"/>
                <a:gd name="T15" fmla="*/ 76 h 85"/>
                <a:gd name="T16" fmla="*/ 33 w 54"/>
                <a:gd name="T17" fmla="*/ 85 h 85"/>
                <a:gd name="T18" fmla="*/ 12 w 54"/>
                <a:gd name="T19" fmla="*/ 85 h 85"/>
                <a:gd name="T20" fmla="*/ 0 w 54"/>
                <a:gd name="T2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0" y="85"/>
                  </a:moveTo>
                  <a:lnTo>
                    <a:pt x="21" y="76"/>
                  </a:lnTo>
                  <a:lnTo>
                    <a:pt x="42" y="3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4" y="30"/>
                  </a:lnTo>
                  <a:lnTo>
                    <a:pt x="54" y="60"/>
                  </a:lnTo>
                  <a:lnTo>
                    <a:pt x="33" y="76"/>
                  </a:lnTo>
                  <a:lnTo>
                    <a:pt x="33" y="85"/>
                  </a:lnTo>
                  <a:lnTo>
                    <a:pt x="12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87" name="Freeform 26"/>
            <p:cNvSpPr>
              <a:spLocks/>
            </p:cNvSpPr>
            <p:nvPr/>
          </p:nvSpPr>
          <p:spPr bwMode="auto">
            <a:xfrm>
              <a:off x="5538633" y="2687051"/>
              <a:ext cx="145664" cy="80513"/>
            </a:xfrm>
            <a:custGeom>
              <a:avLst/>
              <a:gdLst>
                <a:gd name="T0" fmla="*/ 0 w 85"/>
                <a:gd name="T1" fmla="*/ 25 h 46"/>
                <a:gd name="T2" fmla="*/ 31 w 85"/>
                <a:gd name="T3" fmla="*/ 0 h 46"/>
                <a:gd name="T4" fmla="*/ 55 w 85"/>
                <a:gd name="T5" fmla="*/ 9 h 46"/>
                <a:gd name="T6" fmla="*/ 76 w 85"/>
                <a:gd name="T7" fmla="*/ 9 h 46"/>
                <a:gd name="T8" fmla="*/ 85 w 85"/>
                <a:gd name="T9" fmla="*/ 9 h 46"/>
                <a:gd name="T10" fmla="*/ 85 w 85"/>
                <a:gd name="T11" fmla="*/ 25 h 46"/>
                <a:gd name="T12" fmla="*/ 64 w 85"/>
                <a:gd name="T13" fmla="*/ 25 h 46"/>
                <a:gd name="T14" fmla="*/ 31 w 85"/>
                <a:gd name="T15" fmla="*/ 46 h 46"/>
                <a:gd name="T16" fmla="*/ 9 w 85"/>
                <a:gd name="T17" fmla="*/ 34 h 46"/>
                <a:gd name="T18" fmla="*/ 0 w 85"/>
                <a:gd name="T19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46">
                  <a:moveTo>
                    <a:pt x="0" y="25"/>
                  </a:moveTo>
                  <a:lnTo>
                    <a:pt x="31" y="0"/>
                  </a:lnTo>
                  <a:lnTo>
                    <a:pt x="55" y="9"/>
                  </a:lnTo>
                  <a:lnTo>
                    <a:pt x="76" y="9"/>
                  </a:lnTo>
                  <a:lnTo>
                    <a:pt x="85" y="9"/>
                  </a:lnTo>
                  <a:lnTo>
                    <a:pt x="85" y="25"/>
                  </a:lnTo>
                  <a:lnTo>
                    <a:pt x="64" y="25"/>
                  </a:lnTo>
                  <a:lnTo>
                    <a:pt x="31" y="46"/>
                  </a:lnTo>
                  <a:lnTo>
                    <a:pt x="9" y="3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88" name="Freeform 27"/>
            <p:cNvSpPr>
              <a:spLocks/>
            </p:cNvSpPr>
            <p:nvPr/>
          </p:nvSpPr>
          <p:spPr bwMode="auto">
            <a:xfrm>
              <a:off x="5684297" y="2590783"/>
              <a:ext cx="486687" cy="288799"/>
            </a:xfrm>
            <a:custGeom>
              <a:avLst/>
              <a:gdLst>
                <a:gd name="T0" fmla="*/ 110 w 284"/>
                <a:gd name="T1" fmla="*/ 140 h 165"/>
                <a:gd name="T2" fmla="*/ 122 w 284"/>
                <a:gd name="T3" fmla="*/ 122 h 165"/>
                <a:gd name="T4" fmla="*/ 131 w 284"/>
                <a:gd name="T5" fmla="*/ 122 h 165"/>
                <a:gd name="T6" fmla="*/ 131 w 284"/>
                <a:gd name="T7" fmla="*/ 110 h 165"/>
                <a:gd name="T8" fmla="*/ 122 w 284"/>
                <a:gd name="T9" fmla="*/ 101 h 165"/>
                <a:gd name="T10" fmla="*/ 110 w 284"/>
                <a:gd name="T11" fmla="*/ 89 h 165"/>
                <a:gd name="T12" fmla="*/ 89 w 284"/>
                <a:gd name="T13" fmla="*/ 80 h 165"/>
                <a:gd name="T14" fmla="*/ 77 w 284"/>
                <a:gd name="T15" fmla="*/ 89 h 165"/>
                <a:gd name="T16" fmla="*/ 46 w 284"/>
                <a:gd name="T17" fmla="*/ 101 h 165"/>
                <a:gd name="T18" fmla="*/ 13 w 284"/>
                <a:gd name="T19" fmla="*/ 89 h 165"/>
                <a:gd name="T20" fmla="*/ 0 w 284"/>
                <a:gd name="T21" fmla="*/ 89 h 165"/>
                <a:gd name="T22" fmla="*/ 0 w 284"/>
                <a:gd name="T23" fmla="*/ 80 h 165"/>
                <a:gd name="T24" fmla="*/ 0 w 284"/>
                <a:gd name="T25" fmla="*/ 64 h 165"/>
                <a:gd name="T26" fmla="*/ 34 w 284"/>
                <a:gd name="T27" fmla="*/ 46 h 165"/>
                <a:gd name="T28" fmla="*/ 22 w 284"/>
                <a:gd name="T29" fmla="*/ 25 h 165"/>
                <a:gd name="T30" fmla="*/ 55 w 284"/>
                <a:gd name="T31" fmla="*/ 16 h 165"/>
                <a:gd name="T32" fmla="*/ 89 w 284"/>
                <a:gd name="T33" fmla="*/ 25 h 165"/>
                <a:gd name="T34" fmla="*/ 110 w 284"/>
                <a:gd name="T35" fmla="*/ 25 h 165"/>
                <a:gd name="T36" fmla="*/ 131 w 284"/>
                <a:gd name="T37" fmla="*/ 25 h 165"/>
                <a:gd name="T38" fmla="*/ 131 w 284"/>
                <a:gd name="T39" fmla="*/ 16 h 165"/>
                <a:gd name="T40" fmla="*/ 144 w 284"/>
                <a:gd name="T41" fmla="*/ 16 h 165"/>
                <a:gd name="T42" fmla="*/ 177 w 284"/>
                <a:gd name="T43" fmla="*/ 0 h 165"/>
                <a:gd name="T44" fmla="*/ 186 w 284"/>
                <a:gd name="T45" fmla="*/ 16 h 165"/>
                <a:gd name="T46" fmla="*/ 186 w 284"/>
                <a:gd name="T47" fmla="*/ 25 h 165"/>
                <a:gd name="T48" fmla="*/ 198 w 284"/>
                <a:gd name="T49" fmla="*/ 25 h 165"/>
                <a:gd name="T50" fmla="*/ 208 w 284"/>
                <a:gd name="T51" fmla="*/ 46 h 165"/>
                <a:gd name="T52" fmla="*/ 244 w 284"/>
                <a:gd name="T53" fmla="*/ 46 h 165"/>
                <a:gd name="T54" fmla="*/ 253 w 284"/>
                <a:gd name="T55" fmla="*/ 55 h 165"/>
                <a:gd name="T56" fmla="*/ 284 w 284"/>
                <a:gd name="T57" fmla="*/ 55 h 165"/>
                <a:gd name="T58" fmla="*/ 284 w 284"/>
                <a:gd name="T59" fmla="*/ 64 h 165"/>
                <a:gd name="T60" fmla="*/ 284 w 284"/>
                <a:gd name="T61" fmla="*/ 80 h 165"/>
                <a:gd name="T62" fmla="*/ 284 w 284"/>
                <a:gd name="T63" fmla="*/ 101 h 165"/>
                <a:gd name="T64" fmla="*/ 275 w 284"/>
                <a:gd name="T65" fmla="*/ 89 h 165"/>
                <a:gd name="T66" fmla="*/ 262 w 284"/>
                <a:gd name="T67" fmla="*/ 101 h 165"/>
                <a:gd name="T68" fmla="*/ 262 w 284"/>
                <a:gd name="T69" fmla="*/ 110 h 165"/>
                <a:gd name="T70" fmla="*/ 253 w 284"/>
                <a:gd name="T71" fmla="*/ 110 h 165"/>
                <a:gd name="T72" fmla="*/ 208 w 284"/>
                <a:gd name="T73" fmla="*/ 131 h 165"/>
                <a:gd name="T74" fmla="*/ 229 w 284"/>
                <a:gd name="T75" fmla="*/ 140 h 165"/>
                <a:gd name="T76" fmla="*/ 244 w 284"/>
                <a:gd name="T77" fmla="*/ 140 h 165"/>
                <a:gd name="T78" fmla="*/ 244 w 284"/>
                <a:gd name="T79" fmla="*/ 156 h 165"/>
                <a:gd name="T80" fmla="*/ 229 w 284"/>
                <a:gd name="T81" fmla="*/ 156 h 165"/>
                <a:gd name="T82" fmla="*/ 198 w 284"/>
                <a:gd name="T83" fmla="*/ 165 h 165"/>
                <a:gd name="T84" fmla="*/ 198 w 284"/>
                <a:gd name="T85" fmla="*/ 156 h 165"/>
                <a:gd name="T86" fmla="*/ 177 w 284"/>
                <a:gd name="T87" fmla="*/ 140 h 165"/>
                <a:gd name="T88" fmla="*/ 198 w 284"/>
                <a:gd name="T89" fmla="*/ 131 h 165"/>
                <a:gd name="T90" fmla="*/ 168 w 284"/>
                <a:gd name="T91" fmla="*/ 122 h 165"/>
                <a:gd name="T92" fmla="*/ 144 w 284"/>
                <a:gd name="T93" fmla="*/ 122 h 165"/>
                <a:gd name="T94" fmla="*/ 131 w 284"/>
                <a:gd name="T95" fmla="*/ 131 h 165"/>
                <a:gd name="T96" fmla="*/ 131 w 284"/>
                <a:gd name="T97" fmla="*/ 140 h 165"/>
                <a:gd name="T98" fmla="*/ 110 w 284"/>
                <a:gd name="T99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4" h="165">
                  <a:moveTo>
                    <a:pt x="110" y="140"/>
                  </a:moveTo>
                  <a:lnTo>
                    <a:pt x="122" y="122"/>
                  </a:lnTo>
                  <a:lnTo>
                    <a:pt x="131" y="122"/>
                  </a:lnTo>
                  <a:lnTo>
                    <a:pt x="131" y="110"/>
                  </a:lnTo>
                  <a:lnTo>
                    <a:pt x="122" y="101"/>
                  </a:lnTo>
                  <a:lnTo>
                    <a:pt x="110" y="89"/>
                  </a:lnTo>
                  <a:lnTo>
                    <a:pt x="89" y="80"/>
                  </a:lnTo>
                  <a:lnTo>
                    <a:pt x="77" y="89"/>
                  </a:lnTo>
                  <a:lnTo>
                    <a:pt x="46" y="101"/>
                  </a:lnTo>
                  <a:lnTo>
                    <a:pt x="13" y="89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34" y="46"/>
                  </a:lnTo>
                  <a:lnTo>
                    <a:pt x="22" y="25"/>
                  </a:lnTo>
                  <a:lnTo>
                    <a:pt x="55" y="16"/>
                  </a:lnTo>
                  <a:lnTo>
                    <a:pt x="89" y="25"/>
                  </a:lnTo>
                  <a:lnTo>
                    <a:pt x="110" y="25"/>
                  </a:lnTo>
                  <a:lnTo>
                    <a:pt x="131" y="25"/>
                  </a:lnTo>
                  <a:lnTo>
                    <a:pt x="131" y="16"/>
                  </a:lnTo>
                  <a:lnTo>
                    <a:pt x="144" y="16"/>
                  </a:lnTo>
                  <a:lnTo>
                    <a:pt x="177" y="0"/>
                  </a:lnTo>
                  <a:lnTo>
                    <a:pt x="186" y="16"/>
                  </a:lnTo>
                  <a:lnTo>
                    <a:pt x="186" y="25"/>
                  </a:lnTo>
                  <a:lnTo>
                    <a:pt x="198" y="25"/>
                  </a:lnTo>
                  <a:lnTo>
                    <a:pt x="208" y="46"/>
                  </a:lnTo>
                  <a:lnTo>
                    <a:pt x="244" y="46"/>
                  </a:lnTo>
                  <a:lnTo>
                    <a:pt x="253" y="55"/>
                  </a:lnTo>
                  <a:lnTo>
                    <a:pt x="284" y="55"/>
                  </a:lnTo>
                  <a:lnTo>
                    <a:pt x="284" y="64"/>
                  </a:lnTo>
                  <a:lnTo>
                    <a:pt x="284" y="80"/>
                  </a:lnTo>
                  <a:lnTo>
                    <a:pt x="284" y="101"/>
                  </a:lnTo>
                  <a:lnTo>
                    <a:pt x="275" y="89"/>
                  </a:lnTo>
                  <a:lnTo>
                    <a:pt x="262" y="101"/>
                  </a:lnTo>
                  <a:lnTo>
                    <a:pt x="262" y="110"/>
                  </a:lnTo>
                  <a:lnTo>
                    <a:pt x="253" y="110"/>
                  </a:lnTo>
                  <a:lnTo>
                    <a:pt x="208" y="131"/>
                  </a:lnTo>
                  <a:lnTo>
                    <a:pt x="229" y="140"/>
                  </a:lnTo>
                  <a:lnTo>
                    <a:pt x="244" y="140"/>
                  </a:lnTo>
                  <a:lnTo>
                    <a:pt x="244" y="156"/>
                  </a:lnTo>
                  <a:lnTo>
                    <a:pt x="229" y="156"/>
                  </a:lnTo>
                  <a:lnTo>
                    <a:pt x="198" y="165"/>
                  </a:lnTo>
                  <a:lnTo>
                    <a:pt x="198" y="156"/>
                  </a:lnTo>
                  <a:lnTo>
                    <a:pt x="177" y="140"/>
                  </a:lnTo>
                  <a:lnTo>
                    <a:pt x="198" y="131"/>
                  </a:lnTo>
                  <a:lnTo>
                    <a:pt x="168" y="122"/>
                  </a:lnTo>
                  <a:lnTo>
                    <a:pt x="144" y="122"/>
                  </a:lnTo>
                  <a:lnTo>
                    <a:pt x="131" y="131"/>
                  </a:lnTo>
                  <a:lnTo>
                    <a:pt x="131" y="140"/>
                  </a:lnTo>
                  <a:lnTo>
                    <a:pt x="110" y="14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89" name="Freeform 28"/>
            <p:cNvSpPr>
              <a:spLocks/>
            </p:cNvSpPr>
            <p:nvPr/>
          </p:nvSpPr>
          <p:spPr bwMode="auto">
            <a:xfrm>
              <a:off x="5706574" y="2457761"/>
              <a:ext cx="239916" cy="176780"/>
            </a:xfrm>
            <a:custGeom>
              <a:avLst/>
              <a:gdLst>
                <a:gd name="T0" fmla="*/ 9 w 140"/>
                <a:gd name="T1" fmla="*/ 67 h 101"/>
                <a:gd name="T2" fmla="*/ 0 w 140"/>
                <a:gd name="T3" fmla="*/ 46 h 101"/>
                <a:gd name="T4" fmla="*/ 42 w 140"/>
                <a:gd name="T5" fmla="*/ 46 h 101"/>
                <a:gd name="T6" fmla="*/ 33 w 140"/>
                <a:gd name="T7" fmla="*/ 37 h 101"/>
                <a:gd name="T8" fmla="*/ 54 w 140"/>
                <a:gd name="T9" fmla="*/ 25 h 101"/>
                <a:gd name="T10" fmla="*/ 54 w 140"/>
                <a:gd name="T11" fmla="*/ 16 h 101"/>
                <a:gd name="T12" fmla="*/ 76 w 140"/>
                <a:gd name="T13" fmla="*/ 0 h 101"/>
                <a:gd name="T14" fmla="*/ 109 w 140"/>
                <a:gd name="T15" fmla="*/ 16 h 101"/>
                <a:gd name="T16" fmla="*/ 118 w 140"/>
                <a:gd name="T17" fmla="*/ 37 h 101"/>
                <a:gd name="T18" fmla="*/ 131 w 140"/>
                <a:gd name="T19" fmla="*/ 55 h 101"/>
                <a:gd name="T20" fmla="*/ 140 w 140"/>
                <a:gd name="T21" fmla="*/ 55 h 101"/>
                <a:gd name="T22" fmla="*/ 140 w 140"/>
                <a:gd name="T23" fmla="*/ 67 h 101"/>
                <a:gd name="T24" fmla="*/ 118 w 140"/>
                <a:gd name="T25" fmla="*/ 67 h 101"/>
                <a:gd name="T26" fmla="*/ 131 w 140"/>
                <a:gd name="T27" fmla="*/ 92 h 101"/>
                <a:gd name="T28" fmla="*/ 118 w 140"/>
                <a:gd name="T29" fmla="*/ 92 h 101"/>
                <a:gd name="T30" fmla="*/ 118 w 140"/>
                <a:gd name="T31" fmla="*/ 101 h 101"/>
                <a:gd name="T32" fmla="*/ 97 w 140"/>
                <a:gd name="T33" fmla="*/ 101 h 101"/>
                <a:gd name="T34" fmla="*/ 76 w 140"/>
                <a:gd name="T35" fmla="*/ 101 h 101"/>
                <a:gd name="T36" fmla="*/ 42 w 140"/>
                <a:gd name="T37" fmla="*/ 92 h 101"/>
                <a:gd name="T38" fmla="*/ 9 w 140"/>
                <a:gd name="T39" fmla="*/ 101 h 101"/>
                <a:gd name="T40" fmla="*/ 0 w 140"/>
                <a:gd name="T41" fmla="*/ 92 h 101"/>
                <a:gd name="T42" fmla="*/ 9 w 140"/>
                <a:gd name="T43" fmla="*/ 6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01">
                  <a:moveTo>
                    <a:pt x="9" y="67"/>
                  </a:moveTo>
                  <a:lnTo>
                    <a:pt x="0" y="46"/>
                  </a:lnTo>
                  <a:lnTo>
                    <a:pt x="42" y="46"/>
                  </a:lnTo>
                  <a:lnTo>
                    <a:pt x="33" y="37"/>
                  </a:lnTo>
                  <a:lnTo>
                    <a:pt x="54" y="25"/>
                  </a:lnTo>
                  <a:lnTo>
                    <a:pt x="54" y="16"/>
                  </a:lnTo>
                  <a:lnTo>
                    <a:pt x="76" y="0"/>
                  </a:lnTo>
                  <a:lnTo>
                    <a:pt x="109" y="16"/>
                  </a:lnTo>
                  <a:lnTo>
                    <a:pt x="118" y="37"/>
                  </a:lnTo>
                  <a:lnTo>
                    <a:pt x="131" y="55"/>
                  </a:lnTo>
                  <a:lnTo>
                    <a:pt x="140" y="55"/>
                  </a:lnTo>
                  <a:lnTo>
                    <a:pt x="140" y="67"/>
                  </a:lnTo>
                  <a:lnTo>
                    <a:pt x="118" y="67"/>
                  </a:lnTo>
                  <a:lnTo>
                    <a:pt x="131" y="92"/>
                  </a:lnTo>
                  <a:lnTo>
                    <a:pt x="118" y="92"/>
                  </a:lnTo>
                  <a:lnTo>
                    <a:pt x="118" y="101"/>
                  </a:lnTo>
                  <a:lnTo>
                    <a:pt x="97" y="101"/>
                  </a:lnTo>
                  <a:lnTo>
                    <a:pt x="76" y="101"/>
                  </a:lnTo>
                  <a:lnTo>
                    <a:pt x="42" y="92"/>
                  </a:lnTo>
                  <a:lnTo>
                    <a:pt x="9" y="101"/>
                  </a:lnTo>
                  <a:lnTo>
                    <a:pt x="0" y="92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90" name="Freeform 29"/>
            <p:cNvSpPr>
              <a:spLocks/>
            </p:cNvSpPr>
            <p:nvPr/>
          </p:nvSpPr>
          <p:spPr bwMode="auto">
            <a:xfrm>
              <a:off x="5706574" y="2345743"/>
              <a:ext cx="109676" cy="75263"/>
            </a:xfrm>
            <a:custGeom>
              <a:avLst/>
              <a:gdLst>
                <a:gd name="T0" fmla="*/ 9 w 64"/>
                <a:gd name="T1" fmla="*/ 34 h 43"/>
                <a:gd name="T2" fmla="*/ 21 w 64"/>
                <a:gd name="T3" fmla="*/ 34 h 43"/>
                <a:gd name="T4" fmla="*/ 54 w 64"/>
                <a:gd name="T5" fmla="*/ 43 h 43"/>
                <a:gd name="T6" fmla="*/ 54 w 64"/>
                <a:gd name="T7" fmla="*/ 34 h 43"/>
                <a:gd name="T8" fmla="*/ 42 w 64"/>
                <a:gd name="T9" fmla="*/ 25 h 43"/>
                <a:gd name="T10" fmla="*/ 54 w 64"/>
                <a:gd name="T11" fmla="*/ 13 h 43"/>
                <a:gd name="T12" fmla="*/ 64 w 64"/>
                <a:gd name="T13" fmla="*/ 13 h 43"/>
                <a:gd name="T14" fmla="*/ 33 w 64"/>
                <a:gd name="T15" fmla="*/ 0 h 43"/>
                <a:gd name="T16" fmla="*/ 0 w 64"/>
                <a:gd name="T17" fmla="*/ 13 h 43"/>
                <a:gd name="T18" fmla="*/ 0 w 64"/>
                <a:gd name="T19" fmla="*/ 34 h 43"/>
                <a:gd name="T20" fmla="*/ 9 w 64"/>
                <a:gd name="T21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3">
                  <a:moveTo>
                    <a:pt x="9" y="34"/>
                  </a:moveTo>
                  <a:lnTo>
                    <a:pt x="21" y="34"/>
                  </a:lnTo>
                  <a:lnTo>
                    <a:pt x="54" y="43"/>
                  </a:lnTo>
                  <a:lnTo>
                    <a:pt x="54" y="34"/>
                  </a:lnTo>
                  <a:lnTo>
                    <a:pt x="42" y="25"/>
                  </a:lnTo>
                  <a:lnTo>
                    <a:pt x="54" y="13"/>
                  </a:lnTo>
                  <a:lnTo>
                    <a:pt x="64" y="13"/>
                  </a:lnTo>
                  <a:lnTo>
                    <a:pt x="33" y="0"/>
                  </a:lnTo>
                  <a:lnTo>
                    <a:pt x="0" y="13"/>
                  </a:lnTo>
                  <a:lnTo>
                    <a:pt x="0" y="34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91" name="Freeform 30"/>
            <p:cNvSpPr>
              <a:spLocks/>
            </p:cNvSpPr>
            <p:nvPr/>
          </p:nvSpPr>
          <p:spPr bwMode="auto">
            <a:xfrm>
              <a:off x="5648309" y="2405253"/>
              <a:ext cx="188505" cy="80513"/>
            </a:xfrm>
            <a:custGeom>
              <a:avLst/>
              <a:gdLst>
                <a:gd name="T0" fmla="*/ 0 w 110"/>
                <a:gd name="T1" fmla="*/ 46 h 46"/>
                <a:gd name="T2" fmla="*/ 12 w 110"/>
                <a:gd name="T3" fmla="*/ 30 h 46"/>
                <a:gd name="T4" fmla="*/ 55 w 110"/>
                <a:gd name="T5" fmla="*/ 30 h 46"/>
                <a:gd name="T6" fmla="*/ 88 w 110"/>
                <a:gd name="T7" fmla="*/ 46 h 46"/>
                <a:gd name="T8" fmla="*/ 110 w 110"/>
                <a:gd name="T9" fmla="*/ 30 h 46"/>
                <a:gd name="T10" fmla="*/ 88 w 110"/>
                <a:gd name="T11" fmla="*/ 9 h 46"/>
                <a:gd name="T12" fmla="*/ 55 w 110"/>
                <a:gd name="T13" fmla="*/ 0 h 46"/>
                <a:gd name="T14" fmla="*/ 43 w 110"/>
                <a:gd name="T15" fmla="*/ 0 h 46"/>
                <a:gd name="T16" fmla="*/ 43 w 110"/>
                <a:gd name="T17" fmla="*/ 21 h 46"/>
                <a:gd name="T18" fmla="*/ 34 w 110"/>
                <a:gd name="T19" fmla="*/ 21 h 46"/>
                <a:gd name="T20" fmla="*/ 12 w 110"/>
                <a:gd name="T21" fmla="*/ 9 h 46"/>
                <a:gd name="T22" fmla="*/ 0 w 110"/>
                <a:gd name="T23" fmla="*/ 9 h 46"/>
                <a:gd name="T24" fmla="*/ 0 w 110"/>
                <a:gd name="T25" fmla="*/ 21 h 46"/>
                <a:gd name="T26" fmla="*/ 0 w 110"/>
                <a:gd name="T2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46">
                  <a:moveTo>
                    <a:pt x="0" y="46"/>
                  </a:moveTo>
                  <a:lnTo>
                    <a:pt x="12" y="30"/>
                  </a:lnTo>
                  <a:lnTo>
                    <a:pt x="55" y="30"/>
                  </a:lnTo>
                  <a:lnTo>
                    <a:pt x="88" y="46"/>
                  </a:lnTo>
                  <a:lnTo>
                    <a:pt x="110" y="30"/>
                  </a:lnTo>
                  <a:lnTo>
                    <a:pt x="88" y="9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43" y="21"/>
                  </a:lnTo>
                  <a:lnTo>
                    <a:pt x="34" y="21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2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92" name="Freeform 31"/>
            <p:cNvSpPr>
              <a:spLocks/>
            </p:cNvSpPr>
            <p:nvPr/>
          </p:nvSpPr>
          <p:spPr bwMode="auto">
            <a:xfrm>
              <a:off x="5632887" y="2457762"/>
              <a:ext cx="167941" cy="80513"/>
            </a:xfrm>
            <a:custGeom>
              <a:avLst/>
              <a:gdLst>
                <a:gd name="T0" fmla="*/ 43 w 97"/>
                <a:gd name="T1" fmla="*/ 46 h 46"/>
                <a:gd name="T2" fmla="*/ 85 w 97"/>
                <a:gd name="T3" fmla="*/ 46 h 46"/>
                <a:gd name="T4" fmla="*/ 76 w 97"/>
                <a:gd name="T5" fmla="*/ 37 h 46"/>
                <a:gd name="T6" fmla="*/ 97 w 97"/>
                <a:gd name="T7" fmla="*/ 25 h 46"/>
                <a:gd name="T8" fmla="*/ 97 w 97"/>
                <a:gd name="T9" fmla="*/ 16 h 46"/>
                <a:gd name="T10" fmla="*/ 64 w 97"/>
                <a:gd name="T11" fmla="*/ 0 h 46"/>
                <a:gd name="T12" fmla="*/ 21 w 97"/>
                <a:gd name="T13" fmla="*/ 0 h 46"/>
                <a:gd name="T14" fmla="*/ 9 w 97"/>
                <a:gd name="T15" fmla="*/ 16 h 46"/>
                <a:gd name="T16" fmla="*/ 0 w 97"/>
                <a:gd name="T17" fmla="*/ 25 h 46"/>
                <a:gd name="T18" fmla="*/ 30 w 97"/>
                <a:gd name="T19" fmla="*/ 25 h 46"/>
                <a:gd name="T20" fmla="*/ 30 w 97"/>
                <a:gd name="T21" fmla="*/ 46 h 46"/>
                <a:gd name="T22" fmla="*/ 43 w 97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46">
                  <a:moveTo>
                    <a:pt x="43" y="46"/>
                  </a:moveTo>
                  <a:lnTo>
                    <a:pt x="85" y="46"/>
                  </a:lnTo>
                  <a:lnTo>
                    <a:pt x="76" y="37"/>
                  </a:lnTo>
                  <a:lnTo>
                    <a:pt x="97" y="25"/>
                  </a:lnTo>
                  <a:lnTo>
                    <a:pt x="97" y="16"/>
                  </a:lnTo>
                  <a:lnTo>
                    <a:pt x="64" y="0"/>
                  </a:lnTo>
                  <a:lnTo>
                    <a:pt x="21" y="0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30" y="25"/>
                  </a:lnTo>
                  <a:lnTo>
                    <a:pt x="30" y="46"/>
                  </a:lnTo>
                  <a:lnTo>
                    <a:pt x="43" y="4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93" name="Freeform 32"/>
            <p:cNvSpPr>
              <a:spLocks/>
            </p:cNvSpPr>
            <p:nvPr/>
          </p:nvSpPr>
          <p:spPr bwMode="auto">
            <a:xfrm>
              <a:off x="5607180" y="2501519"/>
              <a:ext cx="77116" cy="36756"/>
            </a:xfrm>
            <a:custGeom>
              <a:avLst/>
              <a:gdLst>
                <a:gd name="T0" fmla="*/ 0 w 45"/>
                <a:gd name="T1" fmla="*/ 12 h 21"/>
                <a:gd name="T2" fmla="*/ 15 w 45"/>
                <a:gd name="T3" fmla="*/ 0 h 21"/>
                <a:gd name="T4" fmla="*/ 45 w 45"/>
                <a:gd name="T5" fmla="*/ 0 h 21"/>
                <a:gd name="T6" fmla="*/ 45 w 45"/>
                <a:gd name="T7" fmla="*/ 21 h 21"/>
                <a:gd name="T8" fmla="*/ 0 w 45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12"/>
                  </a:moveTo>
                  <a:lnTo>
                    <a:pt x="15" y="0"/>
                  </a:lnTo>
                  <a:lnTo>
                    <a:pt x="45" y="0"/>
                  </a:lnTo>
                  <a:lnTo>
                    <a:pt x="45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94" name="Freeform 33"/>
            <p:cNvSpPr>
              <a:spLocks/>
            </p:cNvSpPr>
            <p:nvPr/>
          </p:nvSpPr>
          <p:spPr bwMode="auto">
            <a:xfrm>
              <a:off x="5816250" y="2730806"/>
              <a:ext cx="92539" cy="105018"/>
            </a:xfrm>
            <a:custGeom>
              <a:avLst/>
              <a:gdLst>
                <a:gd name="T0" fmla="*/ 33 w 54"/>
                <a:gd name="T1" fmla="*/ 60 h 60"/>
                <a:gd name="T2" fmla="*/ 45 w 54"/>
                <a:gd name="T3" fmla="*/ 42 h 60"/>
                <a:gd name="T4" fmla="*/ 54 w 54"/>
                <a:gd name="T5" fmla="*/ 42 h 60"/>
                <a:gd name="T6" fmla="*/ 54 w 54"/>
                <a:gd name="T7" fmla="*/ 30 h 60"/>
                <a:gd name="T8" fmla="*/ 45 w 54"/>
                <a:gd name="T9" fmla="*/ 21 h 60"/>
                <a:gd name="T10" fmla="*/ 33 w 54"/>
                <a:gd name="T11" fmla="*/ 9 h 60"/>
                <a:gd name="T12" fmla="*/ 12 w 54"/>
                <a:gd name="T13" fmla="*/ 0 h 60"/>
                <a:gd name="T14" fmla="*/ 0 w 54"/>
                <a:gd name="T15" fmla="*/ 9 h 60"/>
                <a:gd name="T16" fmla="*/ 24 w 54"/>
                <a:gd name="T17" fmla="*/ 30 h 60"/>
                <a:gd name="T18" fmla="*/ 33 w 54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60">
                  <a:moveTo>
                    <a:pt x="33" y="60"/>
                  </a:moveTo>
                  <a:lnTo>
                    <a:pt x="45" y="42"/>
                  </a:lnTo>
                  <a:lnTo>
                    <a:pt x="54" y="42"/>
                  </a:lnTo>
                  <a:lnTo>
                    <a:pt x="54" y="30"/>
                  </a:lnTo>
                  <a:lnTo>
                    <a:pt x="45" y="21"/>
                  </a:lnTo>
                  <a:lnTo>
                    <a:pt x="33" y="9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4" y="30"/>
                  </a:lnTo>
                  <a:lnTo>
                    <a:pt x="33" y="6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95" name="Freeform 34"/>
            <p:cNvSpPr>
              <a:spLocks/>
            </p:cNvSpPr>
            <p:nvPr/>
          </p:nvSpPr>
          <p:spPr bwMode="auto">
            <a:xfrm>
              <a:off x="6212112" y="2916338"/>
              <a:ext cx="183364" cy="80513"/>
            </a:xfrm>
            <a:custGeom>
              <a:avLst/>
              <a:gdLst>
                <a:gd name="T0" fmla="*/ 88 w 107"/>
                <a:gd name="T1" fmla="*/ 46 h 46"/>
                <a:gd name="T2" fmla="*/ 52 w 107"/>
                <a:gd name="T3" fmla="*/ 46 h 46"/>
                <a:gd name="T4" fmla="*/ 52 w 107"/>
                <a:gd name="T5" fmla="*/ 34 h 46"/>
                <a:gd name="T6" fmla="*/ 31 w 107"/>
                <a:gd name="T7" fmla="*/ 34 h 46"/>
                <a:gd name="T8" fmla="*/ 31 w 107"/>
                <a:gd name="T9" fmla="*/ 21 h 46"/>
                <a:gd name="T10" fmla="*/ 12 w 107"/>
                <a:gd name="T11" fmla="*/ 9 h 46"/>
                <a:gd name="T12" fmla="*/ 0 w 107"/>
                <a:gd name="T13" fmla="*/ 0 h 46"/>
                <a:gd name="T14" fmla="*/ 43 w 107"/>
                <a:gd name="T15" fmla="*/ 0 h 46"/>
                <a:gd name="T16" fmla="*/ 67 w 107"/>
                <a:gd name="T17" fmla="*/ 9 h 46"/>
                <a:gd name="T18" fmla="*/ 88 w 107"/>
                <a:gd name="T19" fmla="*/ 9 h 46"/>
                <a:gd name="T20" fmla="*/ 107 w 107"/>
                <a:gd name="T21" fmla="*/ 34 h 46"/>
                <a:gd name="T22" fmla="*/ 88 w 107"/>
                <a:gd name="T23" fmla="*/ 34 h 46"/>
                <a:gd name="T24" fmla="*/ 88 w 107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6">
                  <a:moveTo>
                    <a:pt x="88" y="46"/>
                  </a:moveTo>
                  <a:lnTo>
                    <a:pt x="52" y="46"/>
                  </a:lnTo>
                  <a:lnTo>
                    <a:pt x="52" y="34"/>
                  </a:lnTo>
                  <a:lnTo>
                    <a:pt x="31" y="34"/>
                  </a:lnTo>
                  <a:lnTo>
                    <a:pt x="31" y="21"/>
                  </a:lnTo>
                  <a:lnTo>
                    <a:pt x="12" y="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67" y="9"/>
                  </a:lnTo>
                  <a:lnTo>
                    <a:pt x="88" y="9"/>
                  </a:lnTo>
                  <a:lnTo>
                    <a:pt x="107" y="34"/>
                  </a:lnTo>
                  <a:lnTo>
                    <a:pt x="88" y="34"/>
                  </a:lnTo>
                  <a:lnTo>
                    <a:pt x="88" y="4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96" name="Freeform 35"/>
            <p:cNvSpPr>
              <a:spLocks/>
            </p:cNvSpPr>
            <p:nvPr/>
          </p:nvSpPr>
          <p:spPr bwMode="auto">
            <a:xfrm>
              <a:off x="6301224" y="2996852"/>
              <a:ext cx="114816" cy="68262"/>
            </a:xfrm>
            <a:custGeom>
              <a:avLst/>
              <a:gdLst>
                <a:gd name="T0" fmla="*/ 36 w 67"/>
                <a:gd name="T1" fmla="*/ 21 h 39"/>
                <a:gd name="T2" fmla="*/ 46 w 67"/>
                <a:gd name="T3" fmla="*/ 30 h 39"/>
                <a:gd name="T4" fmla="*/ 55 w 67"/>
                <a:gd name="T5" fmla="*/ 39 h 39"/>
                <a:gd name="T6" fmla="*/ 67 w 67"/>
                <a:gd name="T7" fmla="*/ 39 h 39"/>
                <a:gd name="T8" fmla="*/ 55 w 67"/>
                <a:gd name="T9" fmla="*/ 21 h 39"/>
                <a:gd name="T10" fmla="*/ 46 w 67"/>
                <a:gd name="T11" fmla="*/ 21 h 39"/>
                <a:gd name="T12" fmla="*/ 46 w 67"/>
                <a:gd name="T13" fmla="*/ 9 h 39"/>
                <a:gd name="T14" fmla="*/ 36 w 67"/>
                <a:gd name="T15" fmla="*/ 0 h 39"/>
                <a:gd name="T16" fmla="*/ 0 w 67"/>
                <a:gd name="T17" fmla="*/ 0 h 39"/>
                <a:gd name="T18" fmla="*/ 15 w 67"/>
                <a:gd name="T19" fmla="*/ 21 h 39"/>
                <a:gd name="T20" fmla="*/ 36 w 67"/>
                <a:gd name="T21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39">
                  <a:moveTo>
                    <a:pt x="36" y="21"/>
                  </a:moveTo>
                  <a:lnTo>
                    <a:pt x="46" y="30"/>
                  </a:lnTo>
                  <a:lnTo>
                    <a:pt x="55" y="39"/>
                  </a:lnTo>
                  <a:lnTo>
                    <a:pt x="67" y="39"/>
                  </a:lnTo>
                  <a:lnTo>
                    <a:pt x="55" y="21"/>
                  </a:lnTo>
                  <a:lnTo>
                    <a:pt x="46" y="21"/>
                  </a:lnTo>
                  <a:lnTo>
                    <a:pt x="46" y="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97" name="Freeform 36"/>
            <p:cNvSpPr>
              <a:spLocks/>
            </p:cNvSpPr>
            <p:nvPr/>
          </p:nvSpPr>
          <p:spPr bwMode="auto">
            <a:xfrm>
              <a:off x="6362917" y="2975848"/>
              <a:ext cx="147377" cy="112019"/>
            </a:xfrm>
            <a:custGeom>
              <a:avLst/>
              <a:gdLst>
                <a:gd name="T0" fmla="*/ 55 w 86"/>
                <a:gd name="T1" fmla="*/ 0 h 64"/>
                <a:gd name="T2" fmla="*/ 40 w 86"/>
                <a:gd name="T3" fmla="*/ 12 h 64"/>
                <a:gd name="T4" fmla="*/ 31 w 86"/>
                <a:gd name="T5" fmla="*/ 12 h 64"/>
                <a:gd name="T6" fmla="*/ 19 w 86"/>
                <a:gd name="T7" fmla="*/ 0 h 64"/>
                <a:gd name="T8" fmla="*/ 0 w 86"/>
                <a:gd name="T9" fmla="*/ 0 h 64"/>
                <a:gd name="T10" fmla="*/ 0 w 86"/>
                <a:gd name="T11" fmla="*/ 12 h 64"/>
                <a:gd name="T12" fmla="*/ 10 w 86"/>
                <a:gd name="T13" fmla="*/ 21 h 64"/>
                <a:gd name="T14" fmla="*/ 10 w 86"/>
                <a:gd name="T15" fmla="*/ 33 h 64"/>
                <a:gd name="T16" fmla="*/ 19 w 86"/>
                <a:gd name="T17" fmla="*/ 33 h 64"/>
                <a:gd name="T18" fmla="*/ 31 w 86"/>
                <a:gd name="T19" fmla="*/ 51 h 64"/>
                <a:gd name="T20" fmla="*/ 55 w 86"/>
                <a:gd name="T21" fmla="*/ 42 h 64"/>
                <a:gd name="T22" fmla="*/ 55 w 86"/>
                <a:gd name="T23" fmla="*/ 51 h 64"/>
                <a:gd name="T24" fmla="*/ 76 w 86"/>
                <a:gd name="T25" fmla="*/ 64 h 64"/>
                <a:gd name="T26" fmla="*/ 64 w 86"/>
                <a:gd name="T27" fmla="*/ 51 h 64"/>
                <a:gd name="T28" fmla="*/ 76 w 86"/>
                <a:gd name="T29" fmla="*/ 51 h 64"/>
                <a:gd name="T30" fmla="*/ 76 w 86"/>
                <a:gd name="T31" fmla="*/ 33 h 64"/>
                <a:gd name="T32" fmla="*/ 86 w 86"/>
                <a:gd name="T33" fmla="*/ 21 h 64"/>
                <a:gd name="T34" fmla="*/ 64 w 86"/>
                <a:gd name="T35" fmla="*/ 12 h 64"/>
                <a:gd name="T36" fmla="*/ 55 w 86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64">
                  <a:moveTo>
                    <a:pt x="55" y="0"/>
                  </a:moveTo>
                  <a:lnTo>
                    <a:pt x="40" y="12"/>
                  </a:lnTo>
                  <a:lnTo>
                    <a:pt x="31" y="1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21"/>
                  </a:lnTo>
                  <a:lnTo>
                    <a:pt x="10" y="33"/>
                  </a:lnTo>
                  <a:lnTo>
                    <a:pt x="19" y="33"/>
                  </a:lnTo>
                  <a:lnTo>
                    <a:pt x="31" y="51"/>
                  </a:lnTo>
                  <a:lnTo>
                    <a:pt x="55" y="42"/>
                  </a:lnTo>
                  <a:lnTo>
                    <a:pt x="55" y="51"/>
                  </a:lnTo>
                  <a:lnTo>
                    <a:pt x="76" y="64"/>
                  </a:lnTo>
                  <a:lnTo>
                    <a:pt x="64" y="51"/>
                  </a:lnTo>
                  <a:lnTo>
                    <a:pt x="76" y="51"/>
                  </a:lnTo>
                  <a:lnTo>
                    <a:pt x="76" y="33"/>
                  </a:lnTo>
                  <a:lnTo>
                    <a:pt x="86" y="21"/>
                  </a:lnTo>
                  <a:lnTo>
                    <a:pt x="64" y="1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98" name="Freeform 37"/>
            <p:cNvSpPr>
              <a:spLocks/>
            </p:cNvSpPr>
            <p:nvPr/>
          </p:nvSpPr>
          <p:spPr bwMode="auto">
            <a:xfrm>
              <a:off x="6362917" y="2501519"/>
              <a:ext cx="1101899" cy="495332"/>
            </a:xfrm>
            <a:custGeom>
              <a:avLst/>
              <a:gdLst>
                <a:gd name="T0" fmla="*/ 631 w 643"/>
                <a:gd name="T1" fmla="*/ 140 h 283"/>
                <a:gd name="T2" fmla="*/ 622 w 643"/>
                <a:gd name="T3" fmla="*/ 161 h 283"/>
                <a:gd name="T4" fmla="*/ 591 w 643"/>
                <a:gd name="T5" fmla="*/ 191 h 283"/>
                <a:gd name="T6" fmla="*/ 576 w 643"/>
                <a:gd name="T7" fmla="*/ 237 h 283"/>
                <a:gd name="T8" fmla="*/ 555 w 643"/>
                <a:gd name="T9" fmla="*/ 246 h 283"/>
                <a:gd name="T10" fmla="*/ 469 w 643"/>
                <a:gd name="T11" fmla="*/ 237 h 283"/>
                <a:gd name="T12" fmla="*/ 457 w 643"/>
                <a:gd name="T13" fmla="*/ 258 h 283"/>
                <a:gd name="T14" fmla="*/ 424 w 643"/>
                <a:gd name="T15" fmla="*/ 258 h 283"/>
                <a:gd name="T16" fmla="*/ 393 w 643"/>
                <a:gd name="T17" fmla="*/ 283 h 283"/>
                <a:gd name="T18" fmla="*/ 360 w 643"/>
                <a:gd name="T19" fmla="*/ 271 h 283"/>
                <a:gd name="T20" fmla="*/ 338 w 643"/>
                <a:gd name="T21" fmla="*/ 246 h 283"/>
                <a:gd name="T22" fmla="*/ 271 w 643"/>
                <a:gd name="T23" fmla="*/ 237 h 283"/>
                <a:gd name="T24" fmla="*/ 162 w 643"/>
                <a:gd name="T25" fmla="*/ 207 h 283"/>
                <a:gd name="T26" fmla="*/ 171 w 643"/>
                <a:gd name="T27" fmla="*/ 283 h 283"/>
                <a:gd name="T28" fmla="*/ 131 w 643"/>
                <a:gd name="T29" fmla="*/ 258 h 283"/>
                <a:gd name="T30" fmla="*/ 119 w 643"/>
                <a:gd name="T31" fmla="*/ 258 h 283"/>
                <a:gd name="T32" fmla="*/ 107 w 643"/>
                <a:gd name="T33" fmla="*/ 246 h 283"/>
                <a:gd name="T34" fmla="*/ 95 w 643"/>
                <a:gd name="T35" fmla="*/ 216 h 283"/>
                <a:gd name="T36" fmla="*/ 95 w 643"/>
                <a:gd name="T37" fmla="*/ 191 h 283"/>
                <a:gd name="T38" fmla="*/ 119 w 643"/>
                <a:gd name="T39" fmla="*/ 173 h 283"/>
                <a:gd name="T40" fmla="*/ 76 w 643"/>
                <a:gd name="T41" fmla="*/ 161 h 283"/>
                <a:gd name="T42" fmla="*/ 31 w 643"/>
                <a:gd name="T43" fmla="*/ 152 h 283"/>
                <a:gd name="T44" fmla="*/ 10 w 643"/>
                <a:gd name="T45" fmla="*/ 140 h 283"/>
                <a:gd name="T46" fmla="*/ 10 w 643"/>
                <a:gd name="T47" fmla="*/ 97 h 283"/>
                <a:gd name="T48" fmla="*/ 31 w 643"/>
                <a:gd name="T49" fmla="*/ 106 h 283"/>
                <a:gd name="T50" fmla="*/ 31 w 643"/>
                <a:gd name="T51" fmla="*/ 85 h 283"/>
                <a:gd name="T52" fmla="*/ 64 w 643"/>
                <a:gd name="T53" fmla="*/ 76 h 283"/>
                <a:gd name="T54" fmla="*/ 95 w 643"/>
                <a:gd name="T55" fmla="*/ 76 h 283"/>
                <a:gd name="T56" fmla="*/ 119 w 643"/>
                <a:gd name="T57" fmla="*/ 85 h 283"/>
                <a:gd name="T58" fmla="*/ 150 w 643"/>
                <a:gd name="T59" fmla="*/ 85 h 283"/>
                <a:gd name="T60" fmla="*/ 195 w 643"/>
                <a:gd name="T61" fmla="*/ 85 h 283"/>
                <a:gd name="T62" fmla="*/ 226 w 643"/>
                <a:gd name="T63" fmla="*/ 76 h 283"/>
                <a:gd name="T64" fmla="*/ 207 w 643"/>
                <a:gd name="T65" fmla="*/ 51 h 283"/>
                <a:gd name="T66" fmla="*/ 207 w 643"/>
                <a:gd name="T67" fmla="*/ 42 h 283"/>
                <a:gd name="T68" fmla="*/ 195 w 643"/>
                <a:gd name="T69" fmla="*/ 30 h 283"/>
                <a:gd name="T70" fmla="*/ 217 w 643"/>
                <a:gd name="T71" fmla="*/ 21 h 283"/>
                <a:gd name="T72" fmla="*/ 302 w 643"/>
                <a:gd name="T73" fmla="*/ 12 h 283"/>
                <a:gd name="T74" fmla="*/ 338 w 643"/>
                <a:gd name="T75" fmla="*/ 0 h 283"/>
                <a:gd name="T76" fmla="*/ 348 w 643"/>
                <a:gd name="T77" fmla="*/ 21 h 283"/>
                <a:gd name="T78" fmla="*/ 393 w 643"/>
                <a:gd name="T79" fmla="*/ 21 h 283"/>
                <a:gd name="T80" fmla="*/ 402 w 643"/>
                <a:gd name="T81" fmla="*/ 30 h 283"/>
                <a:gd name="T82" fmla="*/ 436 w 643"/>
                <a:gd name="T83" fmla="*/ 21 h 283"/>
                <a:gd name="T84" fmla="*/ 512 w 643"/>
                <a:gd name="T85" fmla="*/ 85 h 283"/>
                <a:gd name="T86" fmla="*/ 533 w 643"/>
                <a:gd name="T87" fmla="*/ 85 h 283"/>
                <a:gd name="T88" fmla="*/ 609 w 643"/>
                <a:gd name="T89" fmla="*/ 106 h 283"/>
                <a:gd name="T90" fmla="*/ 631 w 643"/>
                <a:gd name="T91" fmla="*/ 106 h 283"/>
                <a:gd name="T92" fmla="*/ 643 w 643"/>
                <a:gd name="T93" fmla="*/ 13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3" h="283">
                  <a:moveTo>
                    <a:pt x="643" y="131"/>
                  </a:moveTo>
                  <a:lnTo>
                    <a:pt x="631" y="140"/>
                  </a:lnTo>
                  <a:lnTo>
                    <a:pt x="631" y="161"/>
                  </a:lnTo>
                  <a:lnTo>
                    <a:pt x="622" y="161"/>
                  </a:lnTo>
                  <a:lnTo>
                    <a:pt x="591" y="161"/>
                  </a:lnTo>
                  <a:lnTo>
                    <a:pt x="591" y="191"/>
                  </a:lnTo>
                  <a:lnTo>
                    <a:pt x="567" y="207"/>
                  </a:lnTo>
                  <a:lnTo>
                    <a:pt x="576" y="237"/>
                  </a:lnTo>
                  <a:lnTo>
                    <a:pt x="576" y="258"/>
                  </a:lnTo>
                  <a:lnTo>
                    <a:pt x="555" y="246"/>
                  </a:lnTo>
                  <a:lnTo>
                    <a:pt x="491" y="246"/>
                  </a:lnTo>
                  <a:lnTo>
                    <a:pt x="469" y="237"/>
                  </a:lnTo>
                  <a:lnTo>
                    <a:pt x="469" y="246"/>
                  </a:lnTo>
                  <a:lnTo>
                    <a:pt x="457" y="258"/>
                  </a:lnTo>
                  <a:lnTo>
                    <a:pt x="424" y="246"/>
                  </a:lnTo>
                  <a:lnTo>
                    <a:pt x="424" y="258"/>
                  </a:lnTo>
                  <a:lnTo>
                    <a:pt x="415" y="271"/>
                  </a:lnTo>
                  <a:lnTo>
                    <a:pt x="393" y="283"/>
                  </a:lnTo>
                  <a:lnTo>
                    <a:pt x="360" y="283"/>
                  </a:lnTo>
                  <a:lnTo>
                    <a:pt x="360" y="271"/>
                  </a:lnTo>
                  <a:lnTo>
                    <a:pt x="348" y="271"/>
                  </a:lnTo>
                  <a:lnTo>
                    <a:pt x="338" y="246"/>
                  </a:lnTo>
                  <a:lnTo>
                    <a:pt x="317" y="228"/>
                  </a:lnTo>
                  <a:lnTo>
                    <a:pt x="271" y="237"/>
                  </a:lnTo>
                  <a:lnTo>
                    <a:pt x="207" y="191"/>
                  </a:lnTo>
                  <a:lnTo>
                    <a:pt x="162" y="207"/>
                  </a:lnTo>
                  <a:lnTo>
                    <a:pt x="186" y="283"/>
                  </a:lnTo>
                  <a:lnTo>
                    <a:pt x="171" y="283"/>
                  </a:lnTo>
                  <a:lnTo>
                    <a:pt x="140" y="258"/>
                  </a:lnTo>
                  <a:lnTo>
                    <a:pt x="131" y="258"/>
                  </a:lnTo>
                  <a:lnTo>
                    <a:pt x="119" y="271"/>
                  </a:lnTo>
                  <a:lnTo>
                    <a:pt x="119" y="258"/>
                  </a:lnTo>
                  <a:lnTo>
                    <a:pt x="119" y="246"/>
                  </a:lnTo>
                  <a:lnTo>
                    <a:pt x="107" y="246"/>
                  </a:lnTo>
                  <a:lnTo>
                    <a:pt x="86" y="216"/>
                  </a:lnTo>
                  <a:lnTo>
                    <a:pt x="95" y="216"/>
                  </a:lnTo>
                  <a:lnTo>
                    <a:pt x="86" y="207"/>
                  </a:lnTo>
                  <a:lnTo>
                    <a:pt x="95" y="191"/>
                  </a:lnTo>
                  <a:lnTo>
                    <a:pt x="140" y="191"/>
                  </a:lnTo>
                  <a:lnTo>
                    <a:pt x="119" y="173"/>
                  </a:lnTo>
                  <a:lnTo>
                    <a:pt x="95" y="161"/>
                  </a:lnTo>
                  <a:lnTo>
                    <a:pt x="76" y="161"/>
                  </a:lnTo>
                  <a:lnTo>
                    <a:pt x="40" y="173"/>
                  </a:lnTo>
                  <a:lnTo>
                    <a:pt x="31" y="152"/>
                  </a:lnTo>
                  <a:lnTo>
                    <a:pt x="10" y="152"/>
                  </a:lnTo>
                  <a:lnTo>
                    <a:pt x="10" y="140"/>
                  </a:lnTo>
                  <a:lnTo>
                    <a:pt x="0" y="131"/>
                  </a:lnTo>
                  <a:lnTo>
                    <a:pt x="10" y="97"/>
                  </a:lnTo>
                  <a:lnTo>
                    <a:pt x="19" y="106"/>
                  </a:lnTo>
                  <a:lnTo>
                    <a:pt x="31" y="106"/>
                  </a:lnTo>
                  <a:lnTo>
                    <a:pt x="19" y="85"/>
                  </a:lnTo>
                  <a:lnTo>
                    <a:pt x="31" y="85"/>
                  </a:lnTo>
                  <a:lnTo>
                    <a:pt x="55" y="76"/>
                  </a:lnTo>
                  <a:lnTo>
                    <a:pt x="64" y="76"/>
                  </a:lnTo>
                  <a:lnTo>
                    <a:pt x="76" y="67"/>
                  </a:lnTo>
                  <a:lnTo>
                    <a:pt x="95" y="76"/>
                  </a:lnTo>
                  <a:lnTo>
                    <a:pt x="119" y="97"/>
                  </a:lnTo>
                  <a:lnTo>
                    <a:pt x="119" y="85"/>
                  </a:lnTo>
                  <a:lnTo>
                    <a:pt x="131" y="85"/>
                  </a:lnTo>
                  <a:lnTo>
                    <a:pt x="150" y="85"/>
                  </a:lnTo>
                  <a:lnTo>
                    <a:pt x="171" y="85"/>
                  </a:lnTo>
                  <a:lnTo>
                    <a:pt x="195" y="85"/>
                  </a:lnTo>
                  <a:lnTo>
                    <a:pt x="217" y="85"/>
                  </a:lnTo>
                  <a:lnTo>
                    <a:pt x="226" y="76"/>
                  </a:lnTo>
                  <a:lnTo>
                    <a:pt x="195" y="67"/>
                  </a:lnTo>
                  <a:lnTo>
                    <a:pt x="207" y="51"/>
                  </a:lnTo>
                  <a:lnTo>
                    <a:pt x="195" y="51"/>
                  </a:lnTo>
                  <a:lnTo>
                    <a:pt x="207" y="42"/>
                  </a:lnTo>
                  <a:lnTo>
                    <a:pt x="207" y="30"/>
                  </a:lnTo>
                  <a:lnTo>
                    <a:pt x="195" y="30"/>
                  </a:lnTo>
                  <a:lnTo>
                    <a:pt x="195" y="21"/>
                  </a:lnTo>
                  <a:lnTo>
                    <a:pt x="217" y="21"/>
                  </a:lnTo>
                  <a:lnTo>
                    <a:pt x="271" y="12"/>
                  </a:lnTo>
                  <a:lnTo>
                    <a:pt x="302" y="12"/>
                  </a:lnTo>
                  <a:lnTo>
                    <a:pt x="302" y="0"/>
                  </a:lnTo>
                  <a:lnTo>
                    <a:pt x="338" y="0"/>
                  </a:lnTo>
                  <a:lnTo>
                    <a:pt x="348" y="12"/>
                  </a:lnTo>
                  <a:lnTo>
                    <a:pt x="348" y="21"/>
                  </a:lnTo>
                  <a:lnTo>
                    <a:pt x="369" y="21"/>
                  </a:lnTo>
                  <a:lnTo>
                    <a:pt x="393" y="21"/>
                  </a:lnTo>
                  <a:lnTo>
                    <a:pt x="393" y="30"/>
                  </a:lnTo>
                  <a:lnTo>
                    <a:pt x="402" y="30"/>
                  </a:lnTo>
                  <a:lnTo>
                    <a:pt x="424" y="21"/>
                  </a:lnTo>
                  <a:lnTo>
                    <a:pt x="436" y="21"/>
                  </a:lnTo>
                  <a:lnTo>
                    <a:pt x="469" y="42"/>
                  </a:lnTo>
                  <a:lnTo>
                    <a:pt x="512" y="85"/>
                  </a:lnTo>
                  <a:lnTo>
                    <a:pt x="524" y="76"/>
                  </a:lnTo>
                  <a:lnTo>
                    <a:pt x="533" y="85"/>
                  </a:lnTo>
                  <a:lnTo>
                    <a:pt x="567" y="85"/>
                  </a:lnTo>
                  <a:lnTo>
                    <a:pt x="609" y="106"/>
                  </a:lnTo>
                  <a:lnTo>
                    <a:pt x="622" y="115"/>
                  </a:lnTo>
                  <a:lnTo>
                    <a:pt x="631" y="106"/>
                  </a:lnTo>
                  <a:lnTo>
                    <a:pt x="643" y="115"/>
                  </a:lnTo>
                  <a:lnTo>
                    <a:pt x="643" y="13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299" name="Freeform 38"/>
            <p:cNvSpPr>
              <a:spLocks/>
            </p:cNvSpPr>
            <p:nvPr/>
          </p:nvSpPr>
          <p:spPr bwMode="auto">
            <a:xfrm>
              <a:off x="6640533" y="2835824"/>
              <a:ext cx="526101" cy="309802"/>
            </a:xfrm>
            <a:custGeom>
              <a:avLst/>
              <a:gdLst>
                <a:gd name="T0" fmla="*/ 207 w 307"/>
                <a:gd name="T1" fmla="*/ 168 h 177"/>
                <a:gd name="T2" fmla="*/ 207 w 307"/>
                <a:gd name="T3" fmla="*/ 156 h 177"/>
                <a:gd name="T4" fmla="*/ 186 w 307"/>
                <a:gd name="T5" fmla="*/ 144 h 177"/>
                <a:gd name="T6" fmla="*/ 131 w 307"/>
                <a:gd name="T7" fmla="*/ 113 h 177"/>
                <a:gd name="T8" fmla="*/ 122 w 307"/>
                <a:gd name="T9" fmla="*/ 92 h 177"/>
                <a:gd name="T10" fmla="*/ 88 w 307"/>
                <a:gd name="T11" fmla="*/ 92 h 177"/>
                <a:gd name="T12" fmla="*/ 76 w 307"/>
                <a:gd name="T13" fmla="*/ 67 h 177"/>
                <a:gd name="T14" fmla="*/ 55 w 307"/>
                <a:gd name="T15" fmla="*/ 55 h 177"/>
                <a:gd name="T16" fmla="*/ 45 w 307"/>
                <a:gd name="T17" fmla="*/ 55 h 177"/>
                <a:gd name="T18" fmla="*/ 33 w 307"/>
                <a:gd name="T19" fmla="*/ 80 h 177"/>
                <a:gd name="T20" fmla="*/ 33 w 307"/>
                <a:gd name="T21" fmla="*/ 92 h 177"/>
                <a:gd name="T22" fmla="*/ 24 w 307"/>
                <a:gd name="T23" fmla="*/ 92 h 177"/>
                <a:gd name="T24" fmla="*/ 0 w 307"/>
                <a:gd name="T25" fmla="*/ 16 h 177"/>
                <a:gd name="T26" fmla="*/ 45 w 307"/>
                <a:gd name="T27" fmla="*/ 0 h 177"/>
                <a:gd name="T28" fmla="*/ 109 w 307"/>
                <a:gd name="T29" fmla="*/ 46 h 177"/>
                <a:gd name="T30" fmla="*/ 155 w 307"/>
                <a:gd name="T31" fmla="*/ 37 h 177"/>
                <a:gd name="T32" fmla="*/ 176 w 307"/>
                <a:gd name="T33" fmla="*/ 55 h 177"/>
                <a:gd name="T34" fmla="*/ 186 w 307"/>
                <a:gd name="T35" fmla="*/ 80 h 177"/>
                <a:gd name="T36" fmla="*/ 198 w 307"/>
                <a:gd name="T37" fmla="*/ 80 h 177"/>
                <a:gd name="T38" fmla="*/ 198 w 307"/>
                <a:gd name="T39" fmla="*/ 92 h 177"/>
                <a:gd name="T40" fmla="*/ 231 w 307"/>
                <a:gd name="T41" fmla="*/ 92 h 177"/>
                <a:gd name="T42" fmla="*/ 253 w 307"/>
                <a:gd name="T43" fmla="*/ 80 h 177"/>
                <a:gd name="T44" fmla="*/ 274 w 307"/>
                <a:gd name="T45" fmla="*/ 92 h 177"/>
                <a:gd name="T46" fmla="*/ 274 w 307"/>
                <a:gd name="T47" fmla="*/ 80 h 177"/>
                <a:gd name="T48" fmla="*/ 307 w 307"/>
                <a:gd name="T49" fmla="*/ 101 h 177"/>
                <a:gd name="T50" fmla="*/ 283 w 307"/>
                <a:gd name="T51" fmla="*/ 113 h 177"/>
                <a:gd name="T52" fmla="*/ 262 w 307"/>
                <a:gd name="T53" fmla="*/ 113 h 177"/>
                <a:gd name="T54" fmla="*/ 262 w 307"/>
                <a:gd name="T55" fmla="*/ 92 h 177"/>
                <a:gd name="T56" fmla="*/ 240 w 307"/>
                <a:gd name="T57" fmla="*/ 101 h 177"/>
                <a:gd name="T58" fmla="*/ 240 w 307"/>
                <a:gd name="T59" fmla="*/ 122 h 177"/>
                <a:gd name="T60" fmla="*/ 216 w 307"/>
                <a:gd name="T61" fmla="*/ 122 h 177"/>
                <a:gd name="T62" fmla="*/ 231 w 307"/>
                <a:gd name="T63" fmla="*/ 131 h 177"/>
                <a:gd name="T64" fmla="*/ 240 w 307"/>
                <a:gd name="T65" fmla="*/ 156 h 177"/>
                <a:gd name="T66" fmla="*/ 231 w 307"/>
                <a:gd name="T67" fmla="*/ 177 h 177"/>
                <a:gd name="T68" fmla="*/ 207 w 307"/>
                <a:gd name="T69" fmla="*/ 1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7" h="177">
                  <a:moveTo>
                    <a:pt x="207" y="168"/>
                  </a:moveTo>
                  <a:lnTo>
                    <a:pt x="207" y="156"/>
                  </a:lnTo>
                  <a:lnTo>
                    <a:pt x="186" y="144"/>
                  </a:lnTo>
                  <a:lnTo>
                    <a:pt x="131" y="113"/>
                  </a:lnTo>
                  <a:lnTo>
                    <a:pt x="122" y="92"/>
                  </a:lnTo>
                  <a:lnTo>
                    <a:pt x="88" y="92"/>
                  </a:lnTo>
                  <a:lnTo>
                    <a:pt x="76" y="67"/>
                  </a:lnTo>
                  <a:lnTo>
                    <a:pt x="55" y="55"/>
                  </a:lnTo>
                  <a:lnTo>
                    <a:pt x="45" y="55"/>
                  </a:lnTo>
                  <a:lnTo>
                    <a:pt x="33" y="80"/>
                  </a:lnTo>
                  <a:lnTo>
                    <a:pt x="33" y="92"/>
                  </a:lnTo>
                  <a:lnTo>
                    <a:pt x="24" y="92"/>
                  </a:lnTo>
                  <a:lnTo>
                    <a:pt x="0" y="16"/>
                  </a:lnTo>
                  <a:lnTo>
                    <a:pt x="45" y="0"/>
                  </a:lnTo>
                  <a:lnTo>
                    <a:pt x="109" y="46"/>
                  </a:lnTo>
                  <a:lnTo>
                    <a:pt x="155" y="37"/>
                  </a:lnTo>
                  <a:lnTo>
                    <a:pt x="176" y="55"/>
                  </a:lnTo>
                  <a:lnTo>
                    <a:pt x="186" y="80"/>
                  </a:lnTo>
                  <a:lnTo>
                    <a:pt x="198" y="80"/>
                  </a:lnTo>
                  <a:lnTo>
                    <a:pt x="198" y="92"/>
                  </a:lnTo>
                  <a:lnTo>
                    <a:pt x="231" y="92"/>
                  </a:lnTo>
                  <a:lnTo>
                    <a:pt x="253" y="80"/>
                  </a:lnTo>
                  <a:lnTo>
                    <a:pt x="274" y="92"/>
                  </a:lnTo>
                  <a:lnTo>
                    <a:pt x="274" y="80"/>
                  </a:lnTo>
                  <a:lnTo>
                    <a:pt x="307" y="101"/>
                  </a:lnTo>
                  <a:lnTo>
                    <a:pt x="283" y="113"/>
                  </a:lnTo>
                  <a:lnTo>
                    <a:pt x="262" y="113"/>
                  </a:lnTo>
                  <a:lnTo>
                    <a:pt x="262" y="92"/>
                  </a:lnTo>
                  <a:lnTo>
                    <a:pt x="240" y="101"/>
                  </a:lnTo>
                  <a:lnTo>
                    <a:pt x="240" y="122"/>
                  </a:lnTo>
                  <a:lnTo>
                    <a:pt x="216" y="122"/>
                  </a:lnTo>
                  <a:lnTo>
                    <a:pt x="231" y="131"/>
                  </a:lnTo>
                  <a:lnTo>
                    <a:pt x="240" y="156"/>
                  </a:lnTo>
                  <a:lnTo>
                    <a:pt x="231" y="177"/>
                  </a:lnTo>
                  <a:lnTo>
                    <a:pt x="207" y="16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00" name="Freeform 39"/>
            <p:cNvSpPr>
              <a:spLocks/>
            </p:cNvSpPr>
            <p:nvPr/>
          </p:nvSpPr>
          <p:spPr bwMode="auto">
            <a:xfrm>
              <a:off x="7010690" y="2996851"/>
              <a:ext cx="229634" cy="148775"/>
            </a:xfrm>
            <a:custGeom>
              <a:avLst/>
              <a:gdLst>
                <a:gd name="T0" fmla="*/ 24 w 134"/>
                <a:gd name="T1" fmla="*/ 85 h 85"/>
                <a:gd name="T2" fmla="*/ 15 w 134"/>
                <a:gd name="T3" fmla="*/ 85 h 85"/>
                <a:gd name="T4" fmla="*/ 24 w 134"/>
                <a:gd name="T5" fmla="*/ 64 h 85"/>
                <a:gd name="T6" fmla="*/ 15 w 134"/>
                <a:gd name="T7" fmla="*/ 39 h 85"/>
                <a:gd name="T8" fmla="*/ 0 w 134"/>
                <a:gd name="T9" fmla="*/ 30 h 85"/>
                <a:gd name="T10" fmla="*/ 24 w 134"/>
                <a:gd name="T11" fmla="*/ 30 h 85"/>
                <a:gd name="T12" fmla="*/ 24 w 134"/>
                <a:gd name="T13" fmla="*/ 21 h 85"/>
                <a:gd name="T14" fmla="*/ 24 w 134"/>
                <a:gd name="T15" fmla="*/ 9 h 85"/>
                <a:gd name="T16" fmla="*/ 46 w 134"/>
                <a:gd name="T17" fmla="*/ 0 h 85"/>
                <a:gd name="T18" fmla="*/ 46 w 134"/>
                <a:gd name="T19" fmla="*/ 21 h 85"/>
                <a:gd name="T20" fmla="*/ 58 w 134"/>
                <a:gd name="T21" fmla="*/ 21 h 85"/>
                <a:gd name="T22" fmla="*/ 46 w 134"/>
                <a:gd name="T23" fmla="*/ 21 h 85"/>
                <a:gd name="T24" fmla="*/ 37 w 134"/>
                <a:gd name="T25" fmla="*/ 21 h 85"/>
                <a:gd name="T26" fmla="*/ 37 w 134"/>
                <a:gd name="T27" fmla="*/ 30 h 85"/>
                <a:gd name="T28" fmla="*/ 67 w 134"/>
                <a:gd name="T29" fmla="*/ 30 h 85"/>
                <a:gd name="T30" fmla="*/ 79 w 134"/>
                <a:gd name="T31" fmla="*/ 39 h 85"/>
                <a:gd name="T32" fmla="*/ 113 w 134"/>
                <a:gd name="T33" fmla="*/ 30 h 85"/>
                <a:gd name="T34" fmla="*/ 113 w 134"/>
                <a:gd name="T35" fmla="*/ 39 h 85"/>
                <a:gd name="T36" fmla="*/ 122 w 134"/>
                <a:gd name="T37" fmla="*/ 52 h 85"/>
                <a:gd name="T38" fmla="*/ 134 w 134"/>
                <a:gd name="T39" fmla="*/ 52 h 85"/>
                <a:gd name="T40" fmla="*/ 134 w 134"/>
                <a:gd name="T41" fmla="*/ 76 h 85"/>
                <a:gd name="T42" fmla="*/ 113 w 134"/>
                <a:gd name="T43" fmla="*/ 76 h 85"/>
                <a:gd name="T44" fmla="*/ 91 w 134"/>
                <a:gd name="T45" fmla="*/ 85 h 85"/>
                <a:gd name="T46" fmla="*/ 79 w 134"/>
                <a:gd name="T47" fmla="*/ 64 h 85"/>
                <a:gd name="T48" fmla="*/ 67 w 134"/>
                <a:gd name="T49" fmla="*/ 52 h 85"/>
                <a:gd name="T50" fmla="*/ 58 w 134"/>
                <a:gd name="T51" fmla="*/ 76 h 85"/>
                <a:gd name="T52" fmla="*/ 46 w 134"/>
                <a:gd name="T53" fmla="*/ 76 h 85"/>
                <a:gd name="T54" fmla="*/ 24 w 134"/>
                <a:gd name="T5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" h="85">
                  <a:moveTo>
                    <a:pt x="24" y="85"/>
                  </a:moveTo>
                  <a:lnTo>
                    <a:pt x="15" y="85"/>
                  </a:lnTo>
                  <a:lnTo>
                    <a:pt x="24" y="64"/>
                  </a:lnTo>
                  <a:lnTo>
                    <a:pt x="15" y="39"/>
                  </a:lnTo>
                  <a:lnTo>
                    <a:pt x="0" y="30"/>
                  </a:lnTo>
                  <a:lnTo>
                    <a:pt x="24" y="30"/>
                  </a:lnTo>
                  <a:lnTo>
                    <a:pt x="24" y="21"/>
                  </a:lnTo>
                  <a:lnTo>
                    <a:pt x="24" y="9"/>
                  </a:lnTo>
                  <a:lnTo>
                    <a:pt x="46" y="0"/>
                  </a:lnTo>
                  <a:lnTo>
                    <a:pt x="46" y="21"/>
                  </a:lnTo>
                  <a:lnTo>
                    <a:pt x="58" y="21"/>
                  </a:lnTo>
                  <a:lnTo>
                    <a:pt x="46" y="21"/>
                  </a:lnTo>
                  <a:lnTo>
                    <a:pt x="37" y="21"/>
                  </a:lnTo>
                  <a:lnTo>
                    <a:pt x="37" y="30"/>
                  </a:lnTo>
                  <a:lnTo>
                    <a:pt x="67" y="30"/>
                  </a:lnTo>
                  <a:lnTo>
                    <a:pt x="79" y="39"/>
                  </a:lnTo>
                  <a:lnTo>
                    <a:pt x="113" y="30"/>
                  </a:lnTo>
                  <a:lnTo>
                    <a:pt x="113" y="39"/>
                  </a:lnTo>
                  <a:lnTo>
                    <a:pt x="122" y="52"/>
                  </a:lnTo>
                  <a:lnTo>
                    <a:pt x="134" y="52"/>
                  </a:lnTo>
                  <a:lnTo>
                    <a:pt x="134" y="76"/>
                  </a:lnTo>
                  <a:lnTo>
                    <a:pt x="113" y="76"/>
                  </a:lnTo>
                  <a:lnTo>
                    <a:pt x="91" y="85"/>
                  </a:lnTo>
                  <a:lnTo>
                    <a:pt x="79" y="64"/>
                  </a:lnTo>
                  <a:lnTo>
                    <a:pt x="67" y="52"/>
                  </a:lnTo>
                  <a:lnTo>
                    <a:pt x="58" y="76"/>
                  </a:lnTo>
                  <a:lnTo>
                    <a:pt x="46" y="76"/>
                  </a:lnTo>
                  <a:lnTo>
                    <a:pt x="24" y="8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01" name="Freeform 40"/>
            <p:cNvSpPr>
              <a:spLocks/>
            </p:cNvSpPr>
            <p:nvPr/>
          </p:nvSpPr>
          <p:spPr bwMode="auto">
            <a:xfrm>
              <a:off x="7074095" y="2916338"/>
              <a:ext cx="275904" cy="148775"/>
            </a:xfrm>
            <a:custGeom>
              <a:avLst/>
              <a:gdLst>
                <a:gd name="T0" fmla="*/ 9 w 161"/>
                <a:gd name="T1" fmla="*/ 67 h 85"/>
                <a:gd name="T2" fmla="*/ 30 w 161"/>
                <a:gd name="T3" fmla="*/ 67 h 85"/>
                <a:gd name="T4" fmla="*/ 54 w 161"/>
                <a:gd name="T5" fmla="*/ 55 h 85"/>
                <a:gd name="T6" fmla="*/ 21 w 161"/>
                <a:gd name="T7" fmla="*/ 34 h 85"/>
                <a:gd name="T8" fmla="*/ 21 w 161"/>
                <a:gd name="T9" fmla="*/ 46 h 85"/>
                <a:gd name="T10" fmla="*/ 0 w 161"/>
                <a:gd name="T11" fmla="*/ 34 h 85"/>
                <a:gd name="T12" fmla="*/ 9 w 161"/>
                <a:gd name="T13" fmla="*/ 21 h 85"/>
                <a:gd name="T14" fmla="*/ 9 w 161"/>
                <a:gd name="T15" fmla="*/ 9 h 85"/>
                <a:gd name="T16" fmla="*/ 21 w 161"/>
                <a:gd name="T17" fmla="*/ 9 h 85"/>
                <a:gd name="T18" fmla="*/ 42 w 161"/>
                <a:gd name="T19" fmla="*/ 21 h 85"/>
                <a:gd name="T20" fmla="*/ 54 w 161"/>
                <a:gd name="T21" fmla="*/ 9 h 85"/>
                <a:gd name="T22" fmla="*/ 54 w 161"/>
                <a:gd name="T23" fmla="*/ 0 h 85"/>
                <a:gd name="T24" fmla="*/ 76 w 161"/>
                <a:gd name="T25" fmla="*/ 9 h 85"/>
                <a:gd name="T26" fmla="*/ 140 w 161"/>
                <a:gd name="T27" fmla="*/ 9 h 85"/>
                <a:gd name="T28" fmla="*/ 161 w 161"/>
                <a:gd name="T29" fmla="*/ 21 h 85"/>
                <a:gd name="T30" fmla="*/ 161 w 161"/>
                <a:gd name="T31" fmla="*/ 34 h 85"/>
                <a:gd name="T32" fmla="*/ 140 w 161"/>
                <a:gd name="T33" fmla="*/ 46 h 85"/>
                <a:gd name="T34" fmla="*/ 118 w 161"/>
                <a:gd name="T35" fmla="*/ 46 h 85"/>
                <a:gd name="T36" fmla="*/ 118 w 161"/>
                <a:gd name="T37" fmla="*/ 55 h 85"/>
                <a:gd name="T38" fmla="*/ 85 w 161"/>
                <a:gd name="T39" fmla="*/ 55 h 85"/>
                <a:gd name="T40" fmla="*/ 76 w 161"/>
                <a:gd name="T41" fmla="*/ 67 h 85"/>
                <a:gd name="T42" fmla="*/ 76 w 161"/>
                <a:gd name="T43" fmla="*/ 76 h 85"/>
                <a:gd name="T44" fmla="*/ 42 w 161"/>
                <a:gd name="T45" fmla="*/ 85 h 85"/>
                <a:gd name="T46" fmla="*/ 30 w 161"/>
                <a:gd name="T47" fmla="*/ 76 h 85"/>
                <a:gd name="T48" fmla="*/ 0 w 161"/>
                <a:gd name="T49" fmla="*/ 76 h 85"/>
                <a:gd name="T50" fmla="*/ 0 w 161"/>
                <a:gd name="T51" fmla="*/ 67 h 85"/>
                <a:gd name="T52" fmla="*/ 9 w 161"/>
                <a:gd name="T53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1" h="85">
                  <a:moveTo>
                    <a:pt x="9" y="67"/>
                  </a:moveTo>
                  <a:lnTo>
                    <a:pt x="30" y="67"/>
                  </a:lnTo>
                  <a:lnTo>
                    <a:pt x="54" y="55"/>
                  </a:lnTo>
                  <a:lnTo>
                    <a:pt x="21" y="34"/>
                  </a:lnTo>
                  <a:lnTo>
                    <a:pt x="21" y="46"/>
                  </a:lnTo>
                  <a:lnTo>
                    <a:pt x="0" y="34"/>
                  </a:lnTo>
                  <a:lnTo>
                    <a:pt x="9" y="21"/>
                  </a:lnTo>
                  <a:lnTo>
                    <a:pt x="9" y="9"/>
                  </a:lnTo>
                  <a:lnTo>
                    <a:pt x="21" y="9"/>
                  </a:lnTo>
                  <a:lnTo>
                    <a:pt x="42" y="21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76" y="9"/>
                  </a:lnTo>
                  <a:lnTo>
                    <a:pt x="140" y="9"/>
                  </a:lnTo>
                  <a:lnTo>
                    <a:pt x="161" y="21"/>
                  </a:lnTo>
                  <a:lnTo>
                    <a:pt x="161" y="34"/>
                  </a:lnTo>
                  <a:lnTo>
                    <a:pt x="140" y="46"/>
                  </a:lnTo>
                  <a:lnTo>
                    <a:pt x="118" y="46"/>
                  </a:lnTo>
                  <a:lnTo>
                    <a:pt x="118" y="55"/>
                  </a:lnTo>
                  <a:lnTo>
                    <a:pt x="85" y="55"/>
                  </a:lnTo>
                  <a:lnTo>
                    <a:pt x="76" y="67"/>
                  </a:lnTo>
                  <a:lnTo>
                    <a:pt x="76" y="76"/>
                  </a:lnTo>
                  <a:lnTo>
                    <a:pt x="42" y="85"/>
                  </a:lnTo>
                  <a:lnTo>
                    <a:pt x="30" y="76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02" name="Freeform 41"/>
            <p:cNvSpPr>
              <a:spLocks/>
            </p:cNvSpPr>
            <p:nvPr/>
          </p:nvSpPr>
          <p:spPr bwMode="auto">
            <a:xfrm>
              <a:off x="6566845" y="2932092"/>
              <a:ext cx="428421" cy="267794"/>
            </a:xfrm>
            <a:custGeom>
              <a:avLst/>
              <a:gdLst>
                <a:gd name="T0" fmla="*/ 67 w 250"/>
                <a:gd name="T1" fmla="*/ 37 h 153"/>
                <a:gd name="T2" fmla="*/ 52 w 250"/>
                <a:gd name="T3" fmla="*/ 37 h 153"/>
                <a:gd name="T4" fmla="*/ 21 w 250"/>
                <a:gd name="T5" fmla="*/ 12 h 153"/>
                <a:gd name="T6" fmla="*/ 12 w 250"/>
                <a:gd name="T7" fmla="*/ 12 h 153"/>
                <a:gd name="T8" fmla="*/ 0 w 250"/>
                <a:gd name="T9" fmla="*/ 25 h 153"/>
                <a:gd name="T10" fmla="*/ 12 w 250"/>
                <a:gd name="T11" fmla="*/ 37 h 153"/>
                <a:gd name="T12" fmla="*/ 12 w 250"/>
                <a:gd name="T13" fmla="*/ 25 h 153"/>
                <a:gd name="T14" fmla="*/ 21 w 250"/>
                <a:gd name="T15" fmla="*/ 25 h 153"/>
                <a:gd name="T16" fmla="*/ 31 w 250"/>
                <a:gd name="T17" fmla="*/ 37 h 153"/>
                <a:gd name="T18" fmla="*/ 31 w 250"/>
                <a:gd name="T19" fmla="*/ 46 h 153"/>
                <a:gd name="T20" fmla="*/ 12 w 250"/>
                <a:gd name="T21" fmla="*/ 46 h 153"/>
                <a:gd name="T22" fmla="*/ 12 w 250"/>
                <a:gd name="T23" fmla="*/ 58 h 153"/>
                <a:gd name="T24" fmla="*/ 21 w 250"/>
                <a:gd name="T25" fmla="*/ 58 h 153"/>
                <a:gd name="T26" fmla="*/ 31 w 250"/>
                <a:gd name="T27" fmla="*/ 76 h 153"/>
                <a:gd name="T28" fmla="*/ 43 w 250"/>
                <a:gd name="T29" fmla="*/ 113 h 153"/>
                <a:gd name="T30" fmla="*/ 67 w 250"/>
                <a:gd name="T31" fmla="*/ 101 h 153"/>
                <a:gd name="T32" fmla="*/ 88 w 250"/>
                <a:gd name="T33" fmla="*/ 89 h 153"/>
                <a:gd name="T34" fmla="*/ 174 w 250"/>
                <a:gd name="T35" fmla="*/ 131 h 153"/>
                <a:gd name="T36" fmla="*/ 174 w 250"/>
                <a:gd name="T37" fmla="*/ 143 h 153"/>
                <a:gd name="T38" fmla="*/ 198 w 250"/>
                <a:gd name="T39" fmla="*/ 153 h 153"/>
                <a:gd name="T40" fmla="*/ 207 w 250"/>
                <a:gd name="T41" fmla="*/ 143 h 153"/>
                <a:gd name="T42" fmla="*/ 229 w 250"/>
                <a:gd name="T43" fmla="*/ 131 h 153"/>
                <a:gd name="T44" fmla="*/ 229 w 250"/>
                <a:gd name="T45" fmla="*/ 113 h 153"/>
                <a:gd name="T46" fmla="*/ 241 w 250"/>
                <a:gd name="T47" fmla="*/ 113 h 153"/>
                <a:gd name="T48" fmla="*/ 250 w 250"/>
                <a:gd name="T49" fmla="*/ 113 h 153"/>
                <a:gd name="T50" fmla="*/ 250 w 250"/>
                <a:gd name="T51" fmla="*/ 101 h 153"/>
                <a:gd name="T52" fmla="*/ 229 w 250"/>
                <a:gd name="T53" fmla="*/ 89 h 153"/>
                <a:gd name="T54" fmla="*/ 174 w 250"/>
                <a:gd name="T55" fmla="*/ 58 h 153"/>
                <a:gd name="T56" fmla="*/ 165 w 250"/>
                <a:gd name="T57" fmla="*/ 37 h 153"/>
                <a:gd name="T58" fmla="*/ 131 w 250"/>
                <a:gd name="T59" fmla="*/ 37 h 153"/>
                <a:gd name="T60" fmla="*/ 119 w 250"/>
                <a:gd name="T61" fmla="*/ 12 h 153"/>
                <a:gd name="T62" fmla="*/ 98 w 250"/>
                <a:gd name="T63" fmla="*/ 0 h 153"/>
                <a:gd name="T64" fmla="*/ 88 w 250"/>
                <a:gd name="T65" fmla="*/ 0 h 153"/>
                <a:gd name="T66" fmla="*/ 76 w 250"/>
                <a:gd name="T67" fmla="*/ 25 h 153"/>
                <a:gd name="T68" fmla="*/ 76 w 250"/>
                <a:gd name="T69" fmla="*/ 37 h 153"/>
                <a:gd name="T70" fmla="*/ 67 w 250"/>
                <a:gd name="T71" fmla="*/ 3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0" h="153">
                  <a:moveTo>
                    <a:pt x="67" y="37"/>
                  </a:moveTo>
                  <a:lnTo>
                    <a:pt x="52" y="37"/>
                  </a:lnTo>
                  <a:lnTo>
                    <a:pt x="21" y="12"/>
                  </a:lnTo>
                  <a:lnTo>
                    <a:pt x="12" y="12"/>
                  </a:lnTo>
                  <a:lnTo>
                    <a:pt x="0" y="25"/>
                  </a:lnTo>
                  <a:lnTo>
                    <a:pt x="12" y="37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31" y="37"/>
                  </a:lnTo>
                  <a:lnTo>
                    <a:pt x="31" y="46"/>
                  </a:lnTo>
                  <a:lnTo>
                    <a:pt x="12" y="46"/>
                  </a:lnTo>
                  <a:lnTo>
                    <a:pt x="12" y="58"/>
                  </a:lnTo>
                  <a:lnTo>
                    <a:pt x="21" y="58"/>
                  </a:lnTo>
                  <a:lnTo>
                    <a:pt x="31" y="76"/>
                  </a:lnTo>
                  <a:lnTo>
                    <a:pt x="43" y="113"/>
                  </a:lnTo>
                  <a:lnTo>
                    <a:pt x="67" y="101"/>
                  </a:lnTo>
                  <a:lnTo>
                    <a:pt x="88" y="89"/>
                  </a:lnTo>
                  <a:lnTo>
                    <a:pt x="174" y="131"/>
                  </a:lnTo>
                  <a:lnTo>
                    <a:pt x="174" y="143"/>
                  </a:lnTo>
                  <a:lnTo>
                    <a:pt x="198" y="153"/>
                  </a:lnTo>
                  <a:lnTo>
                    <a:pt x="207" y="143"/>
                  </a:lnTo>
                  <a:lnTo>
                    <a:pt x="229" y="131"/>
                  </a:lnTo>
                  <a:lnTo>
                    <a:pt x="229" y="113"/>
                  </a:lnTo>
                  <a:lnTo>
                    <a:pt x="241" y="113"/>
                  </a:lnTo>
                  <a:lnTo>
                    <a:pt x="250" y="113"/>
                  </a:lnTo>
                  <a:lnTo>
                    <a:pt x="250" y="101"/>
                  </a:lnTo>
                  <a:lnTo>
                    <a:pt x="229" y="89"/>
                  </a:lnTo>
                  <a:lnTo>
                    <a:pt x="174" y="58"/>
                  </a:lnTo>
                  <a:lnTo>
                    <a:pt x="165" y="37"/>
                  </a:lnTo>
                  <a:lnTo>
                    <a:pt x="131" y="37"/>
                  </a:lnTo>
                  <a:lnTo>
                    <a:pt x="119" y="12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6" y="25"/>
                  </a:lnTo>
                  <a:lnTo>
                    <a:pt x="76" y="37"/>
                  </a:lnTo>
                  <a:lnTo>
                    <a:pt x="67" y="37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03" name="Freeform 42"/>
            <p:cNvSpPr>
              <a:spLocks/>
            </p:cNvSpPr>
            <p:nvPr/>
          </p:nvSpPr>
          <p:spPr bwMode="auto">
            <a:xfrm>
              <a:off x="4584110" y="4019022"/>
              <a:ext cx="224492" cy="187282"/>
            </a:xfrm>
            <a:custGeom>
              <a:avLst/>
              <a:gdLst>
                <a:gd name="T0" fmla="*/ 106 w 131"/>
                <a:gd name="T1" fmla="*/ 107 h 107"/>
                <a:gd name="T2" fmla="*/ 97 w 131"/>
                <a:gd name="T3" fmla="*/ 107 h 107"/>
                <a:gd name="T4" fmla="*/ 85 w 131"/>
                <a:gd name="T5" fmla="*/ 86 h 107"/>
                <a:gd name="T6" fmla="*/ 76 w 131"/>
                <a:gd name="T7" fmla="*/ 86 h 107"/>
                <a:gd name="T8" fmla="*/ 76 w 131"/>
                <a:gd name="T9" fmla="*/ 76 h 107"/>
                <a:gd name="T10" fmla="*/ 64 w 131"/>
                <a:gd name="T11" fmla="*/ 55 h 107"/>
                <a:gd name="T12" fmla="*/ 43 w 131"/>
                <a:gd name="T13" fmla="*/ 55 h 107"/>
                <a:gd name="T14" fmla="*/ 21 w 131"/>
                <a:gd name="T15" fmla="*/ 64 h 107"/>
                <a:gd name="T16" fmla="*/ 0 w 131"/>
                <a:gd name="T17" fmla="*/ 31 h 107"/>
                <a:gd name="T18" fmla="*/ 0 w 131"/>
                <a:gd name="T19" fmla="*/ 22 h 107"/>
                <a:gd name="T20" fmla="*/ 21 w 131"/>
                <a:gd name="T21" fmla="*/ 22 h 107"/>
                <a:gd name="T22" fmla="*/ 21 w 131"/>
                <a:gd name="T23" fmla="*/ 0 h 107"/>
                <a:gd name="T24" fmla="*/ 64 w 131"/>
                <a:gd name="T25" fmla="*/ 0 h 107"/>
                <a:gd name="T26" fmla="*/ 76 w 131"/>
                <a:gd name="T27" fmla="*/ 10 h 107"/>
                <a:gd name="T28" fmla="*/ 97 w 131"/>
                <a:gd name="T29" fmla="*/ 0 h 107"/>
                <a:gd name="T30" fmla="*/ 116 w 131"/>
                <a:gd name="T31" fmla="*/ 43 h 107"/>
                <a:gd name="T32" fmla="*/ 116 w 131"/>
                <a:gd name="T33" fmla="*/ 64 h 107"/>
                <a:gd name="T34" fmla="*/ 131 w 131"/>
                <a:gd name="T35" fmla="*/ 86 h 107"/>
                <a:gd name="T36" fmla="*/ 116 w 131"/>
                <a:gd name="T37" fmla="*/ 86 h 107"/>
                <a:gd name="T38" fmla="*/ 116 w 131"/>
                <a:gd name="T39" fmla="*/ 98 h 107"/>
                <a:gd name="T40" fmla="*/ 106 w 131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07">
                  <a:moveTo>
                    <a:pt x="106" y="107"/>
                  </a:moveTo>
                  <a:lnTo>
                    <a:pt x="97" y="107"/>
                  </a:lnTo>
                  <a:lnTo>
                    <a:pt x="85" y="86"/>
                  </a:lnTo>
                  <a:lnTo>
                    <a:pt x="76" y="86"/>
                  </a:lnTo>
                  <a:lnTo>
                    <a:pt x="76" y="76"/>
                  </a:lnTo>
                  <a:lnTo>
                    <a:pt x="64" y="55"/>
                  </a:lnTo>
                  <a:lnTo>
                    <a:pt x="43" y="55"/>
                  </a:lnTo>
                  <a:lnTo>
                    <a:pt x="21" y="64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21" y="22"/>
                  </a:lnTo>
                  <a:lnTo>
                    <a:pt x="21" y="0"/>
                  </a:lnTo>
                  <a:lnTo>
                    <a:pt x="64" y="0"/>
                  </a:lnTo>
                  <a:lnTo>
                    <a:pt x="76" y="10"/>
                  </a:lnTo>
                  <a:lnTo>
                    <a:pt x="97" y="0"/>
                  </a:lnTo>
                  <a:lnTo>
                    <a:pt x="116" y="43"/>
                  </a:lnTo>
                  <a:lnTo>
                    <a:pt x="116" y="64"/>
                  </a:lnTo>
                  <a:lnTo>
                    <a:pt x="131" y="86"/>
                  </a:lnTo>
                  <a:lnTo>
                    <a:pt x="116" y="86"/>
                  </a:lnTo>
                  <a:lnTo>
                    <a:pt x="116" y="98"/>
                  </a:lnTo>
                  <a:lnTo>
                    <a:pt x="106" y="107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04" name="Freeform 43"/>
            <p:cNvSpPr>
              <a:spLocks/>
            </p:cNvSpPr>
            <p:nvPr/>
          </p:nvSpPr>
          <p:spPr bwMode="auto">
            <a:xfrm>
              <a:off x="4880578" y="3924507"/>
              <a:ext cx="241630" cy="206534"/>
            </a:xfrm>
            <a:custGeom>
              <a:avLst/>
              <a:gdLst>
                <a:gd name="T0" fmla="*/ 131 w 141"/>
                <a:gd name="T1" fmla="*/ 54 h 118"/>
                <a:gd name="T2" fmla="*/ 141 w 141"/>
                <a:gd name="T3" fmla="*/ 64 h 118"/>
                <a:gd name="T4" fmla="*/ 131 w 141"/>
                <a:gd name="T5" fmla="*/ 76 h 118"/>
                <a:gd name="T6" fmla="*/ 119 w 141"/>
                <a:gd name="T7" fmla="*/ 76 h 118"/>
                <a:gd name="T8" fmla="*/ 110 w 141"/>
                <a:gd name="T9" fmla="*/ 85 h 118"/>
                <a:gd name="T10" fmla="*/ 86 w 141"/>
                <a:gd name="T11" fmla="*/ 85 h 118"/>
                <a:gd name="T12" fmla="*/ 43 w 141"/>
                <a:gd name="T13" fmla="*/ 85 h 118"/>
                <a:gd name="T14" fmla="*/ 43 w 141"/>
                <a:gd name="T15" fmla="*/ 118 h 118"/>
                <a:gd name="T16" fmla="*/ 34 w 141"/>
                <a:gd name="T17" fmla="*/ 109 h 118"/>
                <a:gd name="T18" fmla="*/ 10 w 141"/>
                <a:gd name="T19" fmla="*/ 109 h 118"/>
                <a:gd name="T20" fmla="*/ 0 w 141"/>
                <a:gd name="T21" fmla="*/ 97 h 118"/>
                <a:gd name="T22" fmla="*/ 0 w 141"/>
                <a:gd name="T23" fmla="*/ 76 h 118"/>
                <a:gd name="T24" fmla="*/ 19 w 141"/>
                <a:gd name="T25" fmla="*/ 42 h 118"/>
                <a:gd name="T26" fmla="*/ 43 w 141"/>
                <a:gd name="T27" fmla="*/ 33 h 118"/>
                <a:gd name="T28" fmla="*/ 77 w 141"/>
                <a:gd name="T29" fmla="*/ 9 h 118"/>
                <a:gd name="T30" fmla="*/ 98 w 141"/>
                <a:gd name="T31" fmla="*/ 0 h 118"/>
                <a:gd name="T32" fmla="*/ 98 w 141"/>
                <a:gd name="T33" fmla="*/ 21 h 118"/>
                <a:gd name="T34" fmla="*/ 119 w 141"/>
                <a:gd name="T35" fmla="*/ 54 h 118"/>
                <a:gd name="T36" fmla="*/ 131 w 141"/>
                <a:gd name="T37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18">
                  <a:moveTo>
                    <a:pt x="131" y="54"/>
                  </a:moveTo>
                  <a:lnTo>
                    <a:pt x="141" y="64"/>
                  </a:lnTo>
                  <a:lnTo>
                    <a:pt x="131" y="76"/>
                  </a:lnTo>
                  <a:lnTo>
                    <a:pt x="119" y="76"/>
                  </a:lnTo>
                  <a:lnTo>
                    <a:pt x="110" y="85"/>
                  </a:lnTo>
                  <a:lnTo>
                    <a:pt x="86" y="85"/>
                  </a:lnTo>
                  <a:lnTo>
                    <a:pt x="43" y="85"/>
                  </a:lnTo>
                  <a:lnTo>
                    <a:pt x="43" y="118"/>
                  </a:lnTo>
                  <a:lnTo>
                    <a:pt x="34" y="109"/>
                  </a:lnTo>
                  <a:lnTo>
                    <a:pt x="10" y="109"/>
                  </a:lnTo>
                  <a:lnTo>
                    <a:pt x="0" y="97"/>
                  </a:lnTo>
                  <a:lnTo>
                    <a:pt x="0" y="76"/>
                  </a:lnTo>
                  <a:lnTo>
                    <a:pt x="19" y="42"/>
                  </a:lnTo>
                  <a:lnTo>
                    <a:pt x="43" y="33"/>
                  </a:lnTo>
                  <a:lnTo>
                    <a:pt x="77" y="9"/>
                  </a:lnTo>
                  <a:lnTo>
                    <a:pt x="98" y="0"/>
                  </a:lnTo>
                  <a:lnTo>
                    <a:pt x="98" y="21"/>
                  </a:lnTo>
                  <a:lnTo>
                    <a:pt x="119" y="54"/>
                  </a:lnTo>
                  <a:lnTo>
                    <a:pt x="131" y="5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05" name="Freeform 44"/>
            <p:cNvSpPr>
              <a:spLocks/>
            </p:cNvSpPr>
            <p:nvPr/>
          </p:nvSpPr>
          <p:spPr bwMode="auto">
            <a:xfrm>
              <a:off x="4673222" y="3562196"/>
              <a:ext cx="507251" cy="532089"/>
            </a:xfrm>
            <a:custGeom>
              <a:avLst/>
              <a:gdLst>
                <a:gd name="T0" fmla="*/ 219 w 295"/>
                <a:gd name="T1" fmla="*/ 207 h 304"/>
                <a:gd name="T2" fmla="*/ 198 w 295"/>
                <a:gd name="T3" fmla="*/ 216 h 304"/>
                <a:gd name="T4" fmla="*/ 164 w 295"/>
                <a:gd name="T5" fmla="*/ 240 h 304"/>
                <a:gd name="T6" fmla="*/ 140 w 295"/>
                <a:gd name="T7" fmla="*/ 249 h 304"/>
                <a:gd name="T8" fmla="*/ 121 w 295"/>
                <a:gd name="T9" fmla="*/ 283 h 304"/>
                <a:gd name="T10" fmla="*/ 121 w 295"/>
                <a:gd name="T11" fmla="*/ 304 h 304"/>
                <a:gd name="T12" fmla="*/ 109 w 295"/>
                <a:gd name="T13" fmla="*/ 304 h 304"/>
                <a:gd name="T14" fmla="*/ 100 w 295"/>
                <a:gd name="T15" fmla="*/ 304 h 304"/>
                <a:gd name="T16" fmla="*/ 88 w 295"/>
                <a:gd name="T17" fmla="*/ 304 h 304"/>
                <a:gd name="T18" fmla="*/ 79 w 295"/>
                <a:gd name="T19" fmla="*/ 304 h 304"/>
                <a:gd name="T20" fmla="*/ 64 w 295"/>
                <a:gd name="T21" fmla="*/ 304 h 304"/>
                <a:gd name="T22" fmla="*/ 45 w 295"/>
                <a:gd name="T23" fmla="*/ 261 h 304"/>
                <a:gd name="T24" fmla="*/ 24 w 295"/>
                <a:gd name="T25" fmla="*/ 271 h 304"/>
                <a:gd name="T26" fmla="*/ 12 w 295"/>
                <a:gd name="T27" fmla="*/ 261 h 304"/>
                <a:gd name="T28" fmla="*/ 0 w 295"/>
                <a:gd name="T29" fmla="*/ 216 h 304"/>
                <a:gd name="T30" fmla="*/ 12 w 295"/>
                <a:gd name="T31" fmla="*/ 194 h 304"/>
                <a:gd name="T32" fmla="*/ 24 w 295"/>
                <a:gd name="T33" fmla="*/ 207 h 304"/>
                <a:gd name="T34" fmla="*/ 33 w 295"/>
                <a:gd name="T35" fmla="*/ 194 h 304"/>
                <a:gd name="T36" fmla="*/ 121 w 295"/>
                <a:gd name="T37" fmla="*/ 194 h 304"/>
                <a:gd name="T38" fmla="*/ 100 w 295"/>
                <a:gd name="T39" fmla="*/ 0 h 304"/>
                <a:gd name="T40" fmla="*/ 131 w 295"/>
                <a:gd name="T41" fmla="*/ 0 h 304"/>
                <a:gd name="T42" fmla="*/ 231 w 295"/>
                <a:gd name="T43" fmla="*/ 85 h 304"/>
                <a:gd name="T44" fmla="*/ 252 w 295"/>
                <a:gd name="T45" fmla="*/ 100 h 304"/>
                <a:gd name="T46" fmla="*/ 274 w 295"/>
                <a:gd name="T47" fmla="*/ 109 h 304"/>
                <a:gd name="T48" fmla="*/ 274 w 295"/>
                <a:gd name="T49" fmla="*/ 130 h 304"/>
                <a:gd name="T50" fmla="*/ 295 w 295"/>
                <a:gd name="T51" fmla="*/ 130 h 304"/>
                <a:gd name="T52" fmla="*/ 295 w 295"/>
                <a:gd name="T53" fmla="*/ 185 h 304"/>
                <a:gd name="T54" fmla="*/ 286 w 295"/>
                <a:gd name="T55" fmla="*/ 194 h 304"/>
                <a:gd name="T56" fmla="*/ 219 w 295"/>
                <a:gd name="T57" fmla="*/ 20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5" h="304">
                  <a:moveTo>
                    <a:pt x="219" y="207"/>
                  </a:moveTo>
                  <a:lnTo>
                    <a:pt x="198" y="216"/>
                  </a:lnTo>
                  <a:lnTo>
                    <a:pt x="164" y="240"/>
                  </a:lnTo>
                  <a:lnTo>
                    <a:pt x="140" y="249"/>
                  </a:lnTo>
                  <a:lnTo>
                    <a:pt x="121" y="283"/>
                  </a:lnTo>
                  <a:lnTo>
                    <a:pt x="121" y="304"/>
                  </a:lnTo>
                  <a:lnTo>
                    <a:pt x="109" y="304"/>
                  </a:lnTo>
                  <a:lnTo>
                    <a:pt x="100" y="304"/>
                  </a:lnTo>
                  <a:lnTo>
                    <a:pt x="88" y="304"/>
                  </a:lnTo>
                  <a:lnTo>
                    <a:pt x="79" y="304"/>
                  </a:lnTo>
                  <a:lnTo>
                    <a:pt x="64" y="304"/>
                  </a:lnTo>
                  <a:lnTo>
                    <a:pt x="45" y="261"/>
                  </a:lnTo>
                  <a:lnTo>
                    <a:pt x="24" y="271"/>
                  </a:lnTo>
                  <a:lnTo>
                    <a:pt x="12" y="261"/>
                  </a:lnTo>
                  <a:lnTo>
                    <a:pt x="0" y="216"/>
                  </a:lnTo>
                  <a:lnTo>
                    <a:pt x="12" y="194"/>
                  </a:lnTo>
                  <a:lnTo>
                    <a:pt x="24" y="207"/>
                  </a:lnTo>
                  <a:lnTo>
                    <a:pt x="33" y="194"/>
                  </a:lnTo>
                  <a:lnTo>
                    <a:pt x="121" y="194"/>
                  </a:lnTo>
                  <a:lnTo>
                    <a:pt x="100" y="0"/>
                  </a:lnTo>
                  <a:lnTo>
                    <a:pt x="131" y="0"/>
                  </a:lnTo>
                  <a:lnTo>
                    <a:pt x="231" y="85"/>
                  </a:lnTo>
                  <a:lnTo>
                    <a:pt x="252" y="100"/>
                  </a:lnTo>
                  <a:lnTo>
                    <a:pt x="274" y="109"/>
                  </a:lnTo>
                  <a:lnTo>
                    <a:pt x="274" y="130"/>
                  </a:lnTo>
                  <a:lnTo>
                    <a:pt x="295" y="130"/>
                  </a:lnTo>
                  <a:lnTo>
                    <a:pt x="295" y="185"/>
                  </a:lnTo>
                  <a:lnTo>
                    <a:pt x="286" y="194"/>
                  </a:lnTo>
                  <a:lnTo>
                    <a:pt x="219" y="207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06" name="Freeform 45"/>
            <p:cNvSpPr>
              <a:spLocks/>
            </p:cNvSpPr>
            <p:nvPr/>
          </p:nvSpPr>
          <p:spPr bwMode="auto">
            <a:xfrm>
              <a:off x="5721998" y="3640959"/>
              <a:ext cx="510678" cy="703618"/>
            </a:xfrm>
            <a:custGeom>
              <a:avLst/>
              <a:gdLst>
                <a:gd name="T0" fmla="*/ 253 w 298"/>
                <a:gd name="T1" fmla="*/ 366 h 402"/>
                <a:gd name="T2" fmla="*/ 253 w 298"/>
                <a:gd name="T3" fmla="*/ 378 h 402"/>
                <a:gd name="T4" fmla="*/ 231 w 298"/>
                <a:gd name="T5" fmla="*/ 378 h 402"/>
                <a:gd name="T6" fmla="*/ 222 w 298"/>
                <a:gd name="T7" fmla="*/ 387 h 402"/>
                <a:gd name="T8" fmla="*/ 186 w 298"/>
                <a:gd name="T9" fmla="*/ 402 h 402"/>
                <a:gd name="T10" fmla="*/ 164 w 298"/>
                <a:gd name="T11" fmla="*/ 402 h 402"/>
                <a:gd name="T12" fmla="*/ 146 w 298"/>
                <a:gd name="T13" fmla="*/ 378 h 402"/>
                <a:gd name="T14" fmla="*/ 122 w 298"/>
                <a:gd name="T15" fmla="*/ 378 h 402"/>
                <a:gd name="T16" fmla="*/ 109 w 298"/>
                <a:gd name="T17" fmla="*/ 366 h 402"/>
                <a:gd name="T18" fmla="*/ 55 w 298"/>
                <a:gd name="T19" fmla="*/ 302 h 402"/>
                <a:gd name="T20" fmla="*/ 33 w 298"/>
                <a:gd name="T21" fmla="*/ 292 h 402"/>
                <a:gd name="T22" fmla="*/ 33 w 298"/>
                <a:gd name="T23" fmla="*/ 271 h 402"/>
                <a:gd name="T24" fmla="*/ 12 w 298"/>
                <a:gd name="T25" fmla="*/ 247 h 402"/>
                <a:gd name="T26" fmla="*/ 24 w 298"/>
                <a:gd name="T27" fmla="*/ 238 h 402"/>
                <a:gd name="T28" fmla="*/ 0 w 298"/>
                <a:gd name="T29" fmla="*/ 204 h 402"/>
                <a:gd name="T30" fmla="*/ 24 w 298"/>
                <a:gd name="T31" fmla="*/ 149 h 402"/>
                <a:gd name="T32" fmla="*/ 33 w 298"/>
                <a:gd name="T33" fmla="*/ 149 h 402"/>
                <a:gd name="T34" fmla="*/ 33 w 298"/>
                <a:gd name="T35" fmla="*/ 140 h 402"/>
                <a:gd name="T36" fmla="*/ 33 w 298"/>
                <a:gd name="T37" fmla="*/ 73 h 402"/>
                <a:gd name="T38" fmla="*/ 33 w 298"/>
                <a:gd name="T39" fmla="*/ 64 h 402"/>
                <a:gd name="T40" fmla="*/ 55 w 298"/>
                <a:gd name="T41" fmla="*/ 64 h 402"/>
                <a:gd name="T42" fmla="*/ 55 w 298"/>
                <a:gd name="T43" fmla="*/ 18 h 402"/>
                <a:gd name="T44" fmla="*/ 198 w 298"/>
                <a:gd name="T45" fmla="*/ 18 h 402"/>
                <a:gd name="T46" fmla="*/ 222 w 298"/>
                <a:gd name="T47" fmla="*/ 18 h 402"/>
                <a:gd name="T48" fmla="*/ 240 w 298"/>
                <a:gd name="T49" fmla="*/ 0 h 402"/>
                <a:gd name="T50" fmla="*/ 240 w 298"/>
                <a:gd name="T51" fmla="*/ 9 h 402"/>
                <a:gd name="T52" fmla="*/ 262 w 298"/>
                <a:gd name="T53" fmla="*/ 18 h 402"/>
                <a:gd name="T54" fmla="*/ 286 w 298"/>
                <a:gd name="T55" fmla="*/ 95 h 402"/>
                <a:gd name="T56" fmla="*/ 298 w 298"/>
                <a:gd name="T57" fmla="*/ 107 h 402"/>
                <a:gd name="T58" fmla="*/ 298 w 298"/>
                <a:gd name="T59" fmla="*/ 119 h 402"/>
                <a:gd name="T60" fmla="*/ 274 w 298"/>
                <a:gd name="T61" fmla="*/ 128 h 402"/>
                <a:gd name="T62" fmla="*/ 262 w 298"/>
                <a:gd name="T63" fmla="*/ 204 h 402"/>
                <a:gd name="T64" fmla="*/ 231 w 298"/>
                <a:gd name="T65" fmla="*/ 259 h 402"/>
                <a:gd name="T66" fmla="*/ 222 w 298"/>
                <a:gd name="T67" fmla="*/ 302 h 402"/>
                <a:gd name="T68" fmla="*/ 207 w 298"/>
                <a:gd name="T69" fmla="*/ 302 h 402"/>
                <a:gd name="T70" fmla="*/ 207 w 298"/>
                <a:gd name="T71" fmla="*/ 314 h 402"/>
                <a:gd name="T72" fmla="*/ 222 w 298"/>
                <a:gd name="T73" fmla="*/ 323 h 402"/>
                <a:gd name="T74" fmla="*/ 240 w 298"/>
                <a:gd name="T75" fmla="*/ 356 h 402"/>
                <a:gd name="T76" fmla="*/ 253 w 298"/>
                <a:gd name="T77" fmla="*/ 36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8" h="402">
                  <a:moveTo>
                    <a:pt x="253" y="366"/>
                  </a:moveTo>
                  <a:lnTo>
                    <a:pt x="253" y="378"/>
                  </a:lnTo>
                  <a:lnTo>
                    <a:pt x="231" y="378"/>
                  </a:lnTo>
                  <a:lnTo>
                    <a:pt x="222" y="387"/>
                  </a:lnTo>
                  <a:lnTo>
                    <a:pt x="186" y="402"/>
                  </a:lnTo>
                  <a:lnTo>
                    <a:pt x="164" y="402"/>
                  </a:lnTo>
                  <a:lnTo>
                    <a:pt x="146" y="378"/>
                  </a:lnTo>
                  <a:lnTo>
                    <a:pt x="122" y="378"/>
                  </a:lnTo>
                  <a:lnTo>
                    <a:pt x="109" y="366"/>
                  </a:lnTo>
                  <a:lnTo>
                    <a:pt x="55" y="302"/>
                  </a:lnTo>
                  <a:lnTo>
                    <a:pt x="33" y="292"/>
                  </a:lnTo>
                  <a:lnTo>
                    <a:pt x="33" y="271"/>
                  </a:lnTo>
                  <a:lnTo>
                    <a:pt x="12" y="247"/>
                  </a:lnTo>
                  <a:lnTo>
                    <a:pt x="24" y="238"/>
                  </a:lnTo>
                  <a:lnTo>
                    <a:pt x="0" y="204"/>
                  </a:lnTo>
                  <a:lnTo>
                    <a:pt x="24" y="149"/>
                  </a:lnTo>
                  <a:lnTo>
                    <a:pt x="33" y="149"/>
                  </a:lnTo>
                  <a:lnTo>
                    <a:pt x="33" y="140"/>
                  </a:lnTo>
                  <a:lnTo>
                    <a:pt x="33" y="73"/>
                  </a:lnTo>
                  <a:lnTo>
                    <a:pt x="33" y="64"/>
                  </a:lnTo>
                  <a:lnTo>
                    <a:pt x="55" y="64"/>
                  </a:lnTo>
                  <a:lnTo>
                    <a:pt x="55" y="18"/>
                  </a:lnTo>
                  <a:lnTo>
                    <a:pt x="198" y="18"/>
                  </a:lnTo>
                  <a:lnTo>
                    <a:pt x="222" y="18"/>
                  </a:lnTo>
                  <a:lnTo>
                    <a:pt x="240" y="0"/>
                  </a:lnTo>
                  <a:lnTo>
                    <a:pt x="240" y="9"/>
                  </a:lnTo>
                  <a:lnTo>
                    <a:pt x="262" y="18"/>
                  </a:lnTo>
                  <a:lnTo>
                    <a:pt x="286" y="95"/>
                  </a:lnTo>
                  <a:lnTo>
                    <a:pt x="298" y="107"/>
                  </a:lnTo>
                  <a:lnTo>
                    <a:pt x="298" y="119"/>
                  </a:lnTo>
                  <a:lnTo>
                    <a:pt x="274" y="128"/>
                  </a:lnTo>
                  <a:lnTo>
                    <a:pt x="262" y="204"/>
                  </a:lnTo>
                  <a:lnTo>
                    <a:pt x="231" y="259"/>
                  </a:lnTo>
                  <a:lnTo>
                    <a:pt x="222" y="302"/>
                  </a:lnTo>
                  <a:lnTo>
                    <a:pt x="207" y="302"/>
                  </a:lnTo>
                  <a:lnTo>
                    <a:pt x="207" y="314"/>
                  </a:lnTo>
                  <a:lnTo>
                    <a:pt x="222" y="323"/>
                  </a:lnTo>
                  <a:lnTo>
                    <a:pt x="240" y="356"/>
                  </a:lnTo>
                  <a:lnTo>
                    <a:pt x="253" y="36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07" name="Freeform 46"/>
            <p:cNvSpPr>
              <a:spLocks/>
            </p:cNvSpPr>
            <p:nvPr/>
          </p:nvSpPr>
          <p:spPr bwMode="auto">
            <a:xfrm>
              <a:off x="5329563" y="3278649"/>
              <a:ext cx="486687" cy="490082"/>
            </a:xfrm>
            <a:custGeom>
              <a:avLst/>
              <a:gdLst>
                <a:gd name="T0" fmla="*/ 284 w 284"/>
                <a:gd name="T1" fmla="*/ 225 h 280"/>
                <a:gd name="T2" fmla="*/ 284 w 284"/>
                <a:gd name="T3" fmla="*/ 271 h 280"/>
                <a:gd name="T4" fmla="*/ 262 w 284"/>
                <a:gd name="T5" fmla="*/ 271 h 280"/>
                <a:gd name="T6" fmla="*/ 262 w 284"/>
                <a:gd name="T7" fmla="*/ 280 h 280"/>
                <a:gd name="T8" fmla="*/ 131 w 284"/>
                <a:gd name="T9" fmla="*/ 207 h 280"/>
                <a:gd name="T10" fmla="*/ 98 w 284"/>
                <a:gd name="T11" fmla="*/ 207 h 280"/>
                <a:gd name="T12" fmla="*/ 86 w 284"/>
                <a:gd name="T13" fmla="*/ 195 h 280"/>
                <a:gd name="T14" fmla="*/ 46 w 284"/>
                <a:gd name="T15" fmla="*/ 195 h 280"/>
                <a:gd name="T16" fmla="*/ 34 w 284"/>
                <a:gd name="T17" fmla="*/ 171 h 280"/>
                <a:gd name="T18" fmla="*/ 22 w 284"/>
                <a:gd name="T19" fmla="*/ 171 h 280"/>
                <a:gd name="T20" fmla="*/ 0 w 284"/>
                <a:gd name="T21" fmla="*/ 140 h 280"/>
                <a:gd name="T22" fmla="*/ 10 w 284"/>
                <a:gd name="T23" fmla="*/ 131 h 280"/>
                <a:gd name="T24" fmla="*/ 10 w 284"/>
                <a:gd name="T25" fmla="*/ 107 h 280"/>
                <a:gd name="T26" fmla="*/ 10 w 284"/>
                <a:gd name="T27" fmla="*/ 76 h 280"/>
                <a:gd name="T28" fmla="*/ 0 w 284"/>
                <a:gd name="T29" fmla="*/ 64 h 280"/>
                <a:gd name="T30" fmla="*/ 0 w 284"/>
                <a:gd name="T31" fmla="*/ 55 h 280"/>
                <a:gd name="T32" fmla="*/ 10 w 284"/>
                <a:gd name="T33" fmla="*/ 55 h 280"/>
                <a:gd name="T34" fmla="*/ 10 w 284"/>
                <a:gd name="T35" fmla="*/ 31 h 280"/>
                <a:gd name="T36" fmla="*/ 34 w 284"/>
                <a:gd name="T37" fmla="*/ 21 h 280"/>
                <a:gd name="T38" fmla="*/ 34 w 284"/>
                <a:gd name="T39" fmla="*/ 0 h 280"/>
                <a:gd name="T40" fmla="*/ 55 w 284"/>
                <a:gd name="T41" fmla="*/ 9 h 280"/>
                <a:gd name="T42" fmla="*/ 86 w 284"/>
                <a:gd name="T43" fmla="*/ 9 h 280"/>
                <a:gd name="T44" fmla="*/ 110 w 284"/>
                <a:gd name="T45" fmla="*/ 21 h 280"/>
                <a:gd name="T46" fmla="*/ 110 w 284"/>
                <a:gd name="T47" fmla="*/ 31 h 280"/>
                <a:gd name="T48" fmla="*/ 140 w 284"/>
                <a:gd name="T49" fmla="*/ 46 h 280"/>
                <a:gd name="T50" fmla="*/ 162 w 284"/>
                <a:gd name="T51" fmla="*/ 55 h 280"/>
                <a:gd name="T52" fmla="*/ 177 w 284"/>
                <a:gd name="T53" fmla="*/ 64 h 280"/>
                <a:gd name="T54" fmla="*/ 186 w 284"/>
                <a:gd name="T55" fmla="*/ 55 h 280"/>
                <a:gd name="T56" fmla="*/ 186 w 284"/>
                <a:gd name="T57" fmla="*/ 21 h 280"/>
                <a:gd name="T58" fmla="*/ 220 w 284"/>
                <a:gd name="T59" fmla="*/ 9 h 280"/>
                <a:gd name="T60" fmla="*/ 241 w 284"/>
                <a:gd name="T61" fmla="*/ 9 h 280"/>
                <a:gd name="T62" fmla="*/ 241 w 284"/>
                <a:gd name="T63" fmla="*/ 21 h 280"/>
                <a:gd name="T64" fmla="*/ 274 w 284"/>
                <a:gd name="T65" fmla="*/ 31 h 280"/>
                <a:gd name="T66" fmla="*/ 274 w 284"/>
                <a:gd name="T67" fmla="*/ 64 h 280"/>
                <a:gd name="T68" fmla="*/ 274 w 284"/>
                <a:gd name="T69" fmla="*/ 95 h 280"/>
                <a:gd name="T70" fmla="*/ 284 w 284"/>
                <a:gd name="T71" fmla="*/ 22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280">
                  <a:moveTo>
                    <a:pt x="284" y="225"/>
                  </a:moveTo>
                  <a:lnTo>
                    <a:pt x="284" y="271"/>
                  </a:lnTo>
                  <a:lnTo>
                    <a:pt x="262" y="271"/>
                  </a:lnTo>
                  <a:lnTo>
                    <a:pt x="262" y="280"/>
                  </a:lnTo>
                  <a:lnTo>
                    <a:pt x="131" y="207"/>
                  </a:lnTo>
                  <a:lnTo>
                    <a:pt x="98" y="207"/>
                  </a:lnTo>
                  <a:lnTo>
                    <a:pt x="86" y="195"/>
                  </a:lnTo>
                  <a:lnTo>
                    <a:pt x="46" y="195"/>
                  </a:lnTo>
                  <a:lnTo>
                    <a:pt x="34" y="171"/>
                  </a:lnTo>
                  <a:lnTo>
                    <a:pt x="22" y="171"/>
                  </a:lnTo>
                  <a:lnTo>
                    <a:pt x="0" y="140"/>
                  </a:lnTo>
                  <a:lnTo>
                    <a:pt x="10" y="131"/>
                  </a:lnTo>
                  <a:lnTo>
                    <a:pt x="10" y="107"/>
                  </a:lnTo>
                  <a:lnTo>
                    <a:pt x="10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10" y="55"/>
                  </a:lnTo>
                  <a:lnTo>
                    <a:pt x="10" y="31"/>
                  </a:lnTo>
                  <a:lnTo>
                    <a:pt x="34" y="21"/>
                  </a:lnTo>
                  <a:lnTo>
                    <a:pt x="34" y="0"/>
                  </a:lnTo>
                  <a:lnTo>
                    <a:pt x="55" y="9"/>
                  </a:lnTo>
                  <a:lnTo>
                    <a:pt x="86" y="9"/>
                  </a:lnTo>
                  <a:lnTo>
                    <a:pt x="110" y="21"/>
                  </a:lnTo>
                  <a:lnTo>
                    <a:pt x="110" y="31"/>
                  </a:lnTo>
                  <a:lnTo>
                    <a:pt x="140" y="46"/>
                  </a:lnTo>
                  <a:lnTo>
                    <a:pt x="162" y="55"/>
                  </a:lnTo>
                  <a:lnTo>
                    <a:pt x="177" y="64"/>
                  </a:lnTo>
                  <a:lnTo>
                    <a:pt x="186" y="55"/>
                  </a:lnTo>
                  <a:lnTo>
                    <a:pt x="186" y="21"/>
                  </a:lnTo>
                  <a:lnTo>
                    <a:pt x="220" y="9"/>
                  </a:lnTo>
                  <a:lnTo>
                    <a:pt x="241" y="9"/>
                  </a:lnTo>
                  <a:lnTo>
                    <a:pt x="241" y="21"/>
                  </a:lnTo>
                  <a:lnTo>
                    <a:pt x="274" y="31"/>
                  </a:lnTo>
                  <a:lnTo>
                    <a:pt x="274" y="64"/>
                  </a:lnTo>
                  <a:lnTo>
                    <a:pt x="274" y="95"/>
                  </a:lnTo>
                  <a:lnTo>
                    <a:pt x="284" y="22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08" name="Freeform 47"/>
            <p:cNvSpPr>
              <a:spLocks/>
            </p:cNvSpPr>
            <p:nvPr/>
          </p:nvSpPr>
          <p:spPr bwMode="auto">
            <a:xfrm>
              <a:off x="4782898" y="3145626"/>
              <a:ext cx="625495" cy="644108"/>
            </a:xfrm>
            <a:custGeom>
              <a:avLst/>
              <a:gdLst>
                <a:gd name="T0" fmla="*/ 298 w 365"/>
                <a:gd name="T1" fmla="*/ 0 h 368"/>
                <a:gd name="T2" fmla="*/ 307 w 365"/>
                <a:gd name="T3" fmla="*/ 0 h 368"/>
                <a:gd name="T4" fmla="*/ 307 w 365"/>
                <a:gd name="T5" fmla="*/ 9 h 368"/>
                <a:gd name="T6" fmla="*/ 307 w 365"/>
                <a:gd name="T7" fmla="*/ 46 h 368"/>
                <a:gd name="T8" fmla="*/ 289 w 365"/>
                <a:gd name="T9" fmla="*/ 64 h 368"/>
                <a:gd name="T10" fmla="*/ 298 w 365"/>
                <a:gd name="T11" fmla="*/ 85 h 368"/>
                <a:gd name="T12" fmla="*/ 319 w 365"/>
                <a:gd name="T13" fmla="*/ 97 h 368"/>
                <a:gd name="T14" fmla="*/ 319 w 365"/>
                <a:gd name="T15" fmla="*/ 131 h 368"/>
                <a:gd name="T16" fmla="*/ 319 w 365"/>
                <a:gd name="T17" fmla="*/ 140 h 368"/>
                <a:gd name="T18" fmla="*/ 329 w 365"/>
                <a:gd name="T19" fmla="*/ 152 h 368"/>
                <a:gd name="T20" fmla="*/ 329 w 365"/>
                <a:gd name="T21" fmla="*/ 183 h 368"/>
                <a:gd name="T22" fmla="*/ 329 w 365"/>
                <a:gd name="T23" fmla="*/ 207 h 368"/>
                <a:gd name="T24" fmla="*/ 319 w 365"/>
                <a:gd name="T25" fmla="*/ 216 h 368"/>
                <a:gd name="T26" fmla="*/ 341 w 365"/>
                <a:gd name="T27" fmla="*/ 247 h 368"/>
                <a:gd name="T28" fmla="*/ 353 w 365"/>
                <a:gd name="T29" fmla="*/ 247 h 368"/>
                <a:gd name="T30" fmla="*/ 365 w 365"/>
                <a:gd name="T31" fmla="*/ 271 h 368"/>
                <a:gd name="T32" fmla="*/ 252 w 365"/>
                <a:gd name="T33" fmla="*/ 356 h 368"/>
                <a:gd name="T34" fmla="*/ 231 w 365"/>
                <a:gd name="T35" fmla="*/ 368 h 368"/>
                <a:gd name="T36" fmla="*/ 210 w 365"/>
                <a:gd name="T37" fmla="*/ 368 h 368"/>
                <a:gd name="T38" fmla="*/ 210 w 365"/>
                <a:gd name="T39" fmla="*/ 347 h 368"/>
                <a:gd name="T40" fmla="*/ 188 w 365"/>
                <a:gd name="T41" fmla="*/ 338 h 368"/>
                <a:gd name="T42" fmla="*/ 167 w 365"/>
                <a:gd name="T43" fmla="*/ 323 h 368"/>
                <a:gd name="T44" fmla="*/ 67 w 365"/>
                <a:gd name="T45" fmla="*/ 238 h 368"/>
                <a:gd name="T46" fmla="*/ 0 w 365"/>
                <a:gd name="T47" fmla="*/ 195 h 368"/>
                <a:gd name="T48" fmla="*/ 0 w 365"/>
                <a:gd name="T49" fmla="*/ 183 h 368"/>
                <a:gd name="T50" fmla="*/ 0 w 365"/>
                <a:gd name="T51" fmla="*/ 161 h 368"/>
                <a:gd name="T52" fmla="*/ 15 w 365"/>
                <a:gd name="T53" fmla="*/ 152 h 368"/>
                <a:gd name="T54" fmla="*/ 67 w 365"/>
                <a:gd name="T55" fmla="*/ 140 h 368"/>
                <a:gd name="T56" fmla="*/ 91 w 365"/>
                <a:gd name="T57" fmla="*/ 122 h 368"/>
                <a:gd name="T58" fmla="*/ 91 w 365"/>
                <a:gd name="T59" fmla="*/ 107 h 368"/>
                <a:gd name="T60" fmla="*/ 134 w 365"/>
                <a:gd name="T61" fmla="*/ 97 h 368"/>
                <a:gd name="T62" fmla="*/ 134 w 365"/>
                <a:gd name="T63" fmla="*/ 46 h 368"/>
                <a:gd name="T64" fmla="*/ 121 w 365"/>
                <a:gd name="T65" fmla="*/ 31 h 368"/>
                <a:gd name="T66" fmla="*/ 176 w 365"/>
                <a:gd name="T67" fmla="*/ 9 h 368"/>
                <a:gd name="T68" fmla="*/ 231 w 365"/>
                <a:gd name="T69" fmla="*/ 0 h 368"/>
                <a:gd name="T70" fmla="*/ 252 w 365"/>
                <a:gd name="T71" fmla="*/ 0 h 368"/>
                <a:gd name="T72" fmla="*/ 265 w 365"/>
                <a:gd name="T73" fmla="*/ 0 h 368"/>
                <a:gd name="T74" fmla="*/ 298 w 365"/>
                <a:gd name="T7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5" h="368">
                  <a:moveTo>
                    <a:pt x="298" y="0"/>
                  </a:moveTo>
                  <a:lnTo>
                    <a:pt x="307" y="0"/>
                  </a:lnTo>
                  <a:lnTo>
                    <a:pt x="307" y="9"/>
                  </a:lnTo>
                  <a:lnTo>
                    <a:pt x="307" y="46"/>
                  </a:lnTo>
                  <a:lnTo>
                    <a:pt x="289" y="64"/>
                  </a:lnTo>
                  <a:lnTo>
                    <a:pt x="298" y="85"/>
                  </a:lnTo>
                  <a:lnTo>
                    <a:pt x="319" y="97"/>
                  </a:lnTo>
                  <a:lnTo>
                    <a:pt x="319" y="131"/>
                  </a:lnTo>
                  <a:lnTo>
                    <a:pt x="319" y="140"/>
                  </a:lnTo>
                  <a:lnTo>
                    <a:pt x="329" y="152"/>
                  </a:lnTo>
                  <a:lnTo>
                    <a:pt x="329" y="183"/>
                  </a:lnTo>
                  <a:lnTo>
                    <a:pt x="329" y="207"/>
                  </a:lnTo>
                  <a:lnTo>
                    <a:pt x="319" y="216"/>
                  </a:lnTo>
                  <a:lnTo>
                    <a:pt x="341" y="247"/>
                  </a:lnTo>
                  <a:lnTo>
                    <a:pt x="353" y="247"/>
                  </a:lnTo>
                  <a:lnTo>
                    <a:pt x="365" y="271"/>
                  </a:lnTo>
                  <a:lnTo>
                    <a:pt x="252" y="356"/>
                  </a:lnTo>
                  <a:lnTo>
                    <a:pt x="231" y="368"/>
                  </a:lnTo>
                  <a:lnTo>
                    <a:pt x="210" y="368"/>
                  </a:lnTo>
                  <a:lnTo>
                    <a:pt x="210" y="347"/>
                  </a:lnTo>
                  <a:lnTo>
                    <a:pt x="188" y="338"/>
                  </a:lnTo>
                  <a:lnTo>
                    <a:pt x="167" y="323"/>
                  </a:lnTo>
                  <a:lnTo>
                    <a:pt x="67" y="238"/>
                  </a:lnTo>
                  <a:lnTo>
                    <a:pt x="0" y="195"/>
                  </a:lnTo>
                  <a:lnTo>
                    <a:pt x="0" y="183"/>
                  </a:lnTo>
                  <a:lnTo>
                    <a:pt x="0" y="161"/>
                  </a:lnTo>
                  <a:lnTo>
                    <a:pt x="15" y="152"/>
                  </a:lnTo>
                  <a:lnTo>
                    <a:pt x="67" y="140"/>
                  </a:lnTo>
                  <a:lnTo>
                    <a:pt x="91" y="122"/>
                  </a:lnTo>
                  <a:lnTo>
                    <a:pt x="91" y="107"/>
                  </a:lnTo>
                  <a:lnTo>
                    <a:pt x="134" y="97"/>
                  </a:lnTo>
                  <a:lnTo>
                    <a:pt x="134" y="46"/>
                  </a:lnTo>
                  <a:lnTo>
                    <a:pt x="121" y="31"/>
                  </a:lnTo>
                  <a:lnTo>
                    <a:pt x="176" y="9"/>
                  </a:lnTo>
                  <a:lnTo>
                    <a:pt x="231" y="0"/>
                  </a:lnTo>
                  <a:lnTo>
                    <a:pt x="252" y="0"/>
                  </a:lnTo>
                  <a:lnTo>
                    <a:pt x="265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09" name="Freeform 48"/>
            <p:cNvSpPr>
              <a:spLocks/>
            </p:cNvSpPr>
            <p:nvPr/>
          </p:nvSpPr>
          <p:spPr bwMode="auto">
            <a:xfrm>
              <a:off x="6362917" y="3828241"/>
              <a:ext cx="318746" cy="190781"/>
            </a:xfrm>
            <a:custGeom>
              <a:avLst/>
              <a:gdLst>
                <a:gd name="T0" fmla="*/ 0 w 186"/>
                <a:gd name="T1" fmla="*/ 33 h 109"/>
                <a:gd name="T2" fmla="*/ 19 w 186"/>
                <a:gd name="T3" fmla="*/ 109 h 109"/>
                <a:gd name="T4" fmla="*/ 40 w 186"/>
                <a:gd name="T5" fmla="*/ 109 h 109"/>
                <a:gd name="T6" fmla="*/ 55 w 186"/>
                <a:gd name="T7" fmla="*/ 97 h 109"/>
                <a:gd name="T8" fmla="*/ 86 w 186"/>
                <a:gd name="T9" fmla="*/ 97 h 109"/>
                <a:gd name="T10" fmla="*/ 131 w 186"/>
                <a:gd name="T11" fmla="*/ 64 h 109"/>
                <a:gd name="T12" fmla="*/ 171 w 186"/>
                <a:gd name="T13" fmla="*/ 42 h 109"/>
                <a:gd name="T14" fmla="*/ 171 w 186"/>
                <a:gd name="T15" fmla="*/ 33 h 109"/>
                <a:gd name="T16" fmla="*/ 186 w 186"/>
                <a:gd name="T17" fmla="*/ 33 h 109"/>
                <a:gd name="T18" fmla="*/ 186 w 186"/>
                <a:gd name="T19" fmla="*/ 21 h 109"/>
                <a:gd name="T20" fmla="*/ 171 w 186"/>
                <a:gd name="T21" fmla="*/ 0 h 109"/>
                <a:gd name="T22" fmla="*/ 119 w 186"/>
                <a:gd name="T23" fmla="*/ 12 h 109"/>
                <a:gd name="T24" fmla="*/ 55 w 186"/>
                <a:gd name="T25" fmla="*/ 64 h 109"/>
                <a:gd name="T26" fmla="*/ 19 w 186"/>
                <a:gd name="T27" fmla="*/ 21 h 109"/>
                <a:gd name="T28" fmla="*/ 0 w 186"/>
                <a:gd name="T29" fmla="*/ 3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109">
                  <a:moveTo>
                    <a:pt x="0" y="33"/>
                  </a:moveTo>
                  <a:lnTo>
                    <a:pt x="19" y="109"/>
                  </a:lnTo>
                  <a:lnTo>
                    <a:pt x="40" y="109"/>
                  </a:lnTo>
                  <a:lnTo>
                    <a:pt x="55" y="97"/>
                  </a:lnTo>
                  <a:lnTo>
                    <a:pt x="86" y="97"/>
                  </a:lnTo>
                  <a:lnTo>
                    <a:pt x="131" y="64"/>
                  </a:lnTo>
                  <a:lnTo>
                    <a:pt x="171" y="42"/>
                  </a:lnTo>
                  <a:lnTo>
                    <a:pt x="171" y="33"/>
                  </a:lnTo>
                  <a:lnTo>
                    <a:pt x="186" y="33"/>
                  </a:lnTo>
                  <a:lnTo>
                    <a:pt x="186" y="21"/>
                  </a:lnTo>
                  <a:lnTo>
                    <a:pt x="171" y="0"/>
                  </a:lnTo>
                  <a:lnTo>
                    <a:pt x="119" y="12"/>
                  </a:lnTo>
                  <a:lnTo>
                    <a:pt x="55" y="64"/>
                  </a:lnTo>
                  <a:lnTo>
                    <a:pt x="19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10" name="Freeform 49"/>
            <p:cNvSpPr>
              <a:spLocks/>
            </p:cNvSpPr>
            <p:nvPr/>
          </p:nvSpPr>
          <p:spPr bwMode="auto">
            <a:xfrm>
              <a:off x="6655957" y="3577948"/>
              <a:ext cx="224493" cy="287048"/>
            </a:xfrm>
            <a:custGeom>
              <a:avLst/>
              <a:gdLst>
                <a:gd name="T0" fmla="*/ 36 w 131"/>
                <a:gd name="T1" fmla="*/ 164 h 164"/>
                <a:gd name="T2" fmla="*/ 15 w 131"/>
                <a:gd name="T3" fmla="*/ 164 h 164"/>
                <a:gd name="T4" fmla="*/ 0 w 131"/>
                <a:gd name="T5" fmla="*/ 143 h 164"/>
                <a:gd name="T6" fmla="*/ 46 w 131"/>
                <a:gd name="T7" fmla="*/ 109 h 164"/>
                <a:gd name="T8" fmla="*/ 67 w 131"/>
                <a:gd name="T9" fmla="*/ 67 h 164"/>
                <a:gd name="T10" fmla="*/ 67 w 131"/>
                <a:gd name="T11" fmla="*/ 45 h 164"/>
                <a:gd name="T12" fmla="*/ 55 w 131"/>
                <a:gd name="T13" fmla="*/ 36 h 164"/>
                <a:gd name="T14" fmla="*/ 46 w 131"/>
                <a:gd name="T15" fmla="*/ 24 h 164"/>
                <a:gd name="T16" fmla="*/ 55 w 131"/>
                <a:gd name="T17" fmla="*/ 24 h 164"/>
                <a:gd name="T18" fmla="*/ 55 w 131"/>
                <a:gd name="T19" fmla="*/ 15 h 164"/>
                <a:gd name="T20" fmla="*/ 67 w 131"/>
                <a:gd name="T21" fmla="*/ 0 h 164"/>
                <a:gd name="T22" fmla="*/ 79 w 131"/>
                <a:gd name="T23" fmla="*/ 15 h 164"/>
                <a:gd name="T24" fmla="*/ 113 w 131"/>
                <a:gd name="T25" fmla="*/ 24 h 164"/>
                <a:gd name="T26" fmla="*/ 131 w 131"/>
                <a:gd name="T27" fmla="*/ 45 h 164"/>
                <a:gd name="T28" fmla="*/ 122 w 131"/>
                <a:gd name="T29" fmla="*/ 67 h 164"/>
                <a:gd name="T30" fmla="*/ 100 w 131"/>
                <a:gd name="T31" fmla="*/ 100 h 164"/>
                <a:gd name="T32" fmla="*/ 100 w 131"/>
                <a:gd name="T33" fmla="*/ 121 h 164"/>
                <a:gd name="T34" fmla="*/ 91 w 131"/>
                <a:gd name="T35" fmla="*/ 121 h 164"/>
                <a:gd name="T36" fmla="*/ 79 w 131"/>
                <a:gd name="T37" fmla="*/ 143 h 164"/>
                <a:gd name="T38" fmla="*/ 55 w 131"/>
                <a:gd name="T39" fmla="*/ 143 h 164"/>
                <a:gd name="T40" fmla="*/ 46 w 131"/>
                <a:gd name="T41" fmla="*/ 164 h 164"/>
                <a:gd name="T42" fmla="*/ 36 w 131"/>
                <a:gd name="T4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64">
                  <a:moveTo>
                    <a:pt x="36" y="164"/>
                  </a:moveTo>
                  <a:lnTo>
                    <a:pt x="15" y="164"/>
                  </a:lnTo>
                  <a:lnTo>
                    <a:pt x="0" y="143"/>
                  </a:lnTo>
                  <a:lnTo>
                    <a:pt x="46" y="109"/>
                  </a:lnTo>
                  <a:lnTo>
                    <a:pt x="67" y="67"/>
                  </a:lnTo>
                  <a:lnTo>
                    <a:pt x="67" y="45"/>
                  </a:lnTo>
                  <a:lnTo>
                    <a:pt x="55" y="36"/>
                  </a:lnTo>
                  <a:lnTo>
                    <a:pt x="46" y="24"/>
                  </a:lnTo>
                  <a:lnTo>
                    <a:pt x="55" y="24"/>
                  </a:lnTo>
                  <a:lnTo>
                    <a:pt x="55" y="15"/>
                  </a:lnTo>
                  <a:lnTo>
                    <a:pt x="67" y="0"/>
                  </a:lnTo>
                  <a:lnTo>
                    <a:pt x="79" y="15"/>
                  </a:lnTo>
                  <a:lnTo>
                    <a:pt x="113" y="24"/>
                  </a:lnTo>
                  <a:lnTo>
                    <a:pt x="131" y="45"/>
                  </a:lnTo>
                  <a:lnTo>
                    <a:pt x="122" y="67"/>
                  </a:lnTo>
                  <a:lnTo>
                    <a:pt x="100" y="100"/>
                  </a:lnTo>
                  <a:lnTo>
                    <a:pt x="100" y="121"/>
                  </a:lnTo>
                  <a:lnTo>
                    <a:pt x="91" y="121"/>
                  </a:lnTo>
                  <a:lnTo>
                    <a:pt x="79" y="143"/>
                  </a:lnTo>
                  <a:lnTo>
                    <a:pt x="55" y="143"/>
                  </a:lnTo>
                  <a:lnTo>
                    <a:pt x="46" y="164"/>
                  </a:lnTo>
                  <a:lnTo>
                    <a:pt x="36" y="16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11" name="Freeform 50"/>
            <p:cNvSpPr>
              <a:spLocks/>
            </p:cNvSpPr>
            <p:nvPr/>
          </p:nvSpPr>
          <p:spPr bwMode="auto">
            <a:xfrm>
              <a:off x="6102436" y="3315404"/>
              <a:ext cx="668338" cy="624855"/>
            </a:xfrm>
            <a:custGeom>
              <a:avLst/>
              <a:gdLst>
                <a:gd name="T0" fmla="*/ 171 w 390"/>
                <a:gd name="T1" fmla="*/ 64 h 357"/>
                <a:gd name="T2" fmla="*/ 152 w 390"/>
                <a:gd name="T3" fmla="*/ 55 h 357"/>
                <a:gd name="T4" fmla="*/ 152 w 390"/>
                <a:gd name="T5" fmla="*/ 34 h 357"/>
                <a:gd name="T6" fmla="*/ 140 w 390"/>
                <a:gd name="T7" fmla="*/ 34 h 357"/>
                <a:gd name="T8" fmla="*/ 95 w 390"/>
                <a:gd name="T9" fmla="*/ 10 h 357"/>
                <a:gd name="T10" fmla="*/ 76 w 390"/>
                <a:gd name="T11" fmla="*/ 0 h 357"/>
                <a:gd name="T12" fmla="*/ 31 w 390"/>
                <a:gd name="T13" fmla="*/ 10 h 357"/>
                <a:gd name="T14" fmla="*/ 52 w 390"/>
                <a:gd name="T15" fmla="*/ 34 h 357"/>
                <a:gd name="T16" fmla="*/ 40 w 390"/>
                <a:gd name="T17" fmla="*/ 43 h 357"/>
                <a:gd name="T18" fmla="*/ 31 w 390"/>
                <a:gd name="T19" fmla="*/ 43 h 357"/>
                <a:gd name="T20" fmla="*/ 18 w 390"/>
                <a:gd name="T21" fmla="*/ 55 h 357"/>
                <a:gd name="T22" fmla="*/ 0 w 390"/>
                <a:gd name="T23" fmla="*/ 55 h 357"/>
                <a:gd name="T24" fmla="*/ 0 w 390"/>
                <a:gd name="T25" fmla="*/ 86 h 357"/>
                <a:gd name="T26" fmla="*/ 9 w 390"/>
                <a:gd name="T27" fmla="*/ 86 h 357"/>
                <a:gd name="T28" fmla="*/ 52 w 390"/>
                <a:gd name="T29" fmla="*/ 165 h 357"/>
                <a:gd name="T30" fmla="*/ 76 w 390"/>
                <a:gd name="T31" fmla="*/ 174 h 357"/>
                <a:gd name="T32" fmla="*/ 85 w 390"/>
                <a:gd name="T33" fmla="*/ 195 h 357"/>
                <a:gd name="T34" fmla="*/ 85 w 390"/>
                <a:gd name="T35" fmla="*/ 226 h 357"/>
                <a:gd name="T36" fmla="*/ 95 w 390"/>
                <a:gd name="T37" fmla="*/ 250 h 357"/>
                <a:gd name="T38" fmla="*/ 116 w 390"/>
                <a:gd name="T39" fmla="*/ 259 h 357"/>
                <a:gd name="T40" fmla="*/ 152 w 390"/>
                <a:gd name="T41" fmla="*/ 314 h 357"/>
                <a:gd name="T42" fmla="*/ 152 w 390"/>
                <a:gd name="T43" fmla="*/ 326 h 357"/>
                <a:gd name="T44" fmla="*/ 171 w 390"/>
                <a:gd name="T45" fmla="*/ 314 h 357"/>
                <a:gd name="T46" fmla="*/ 207 w 390"/>
                <a:gd name="T47" fmla="*/ 357 h 357"/>
                <a:gd name="T48" fmla="*/ 271 w 390"/>
                <a:gd name="T49" fmla="*/ 305 h 357"/>
                <a:gd name="T50" fmla="*/ 323 w 390"/>
                <a:gd name="T51" fmla="*/ 293 h 357"/>
                <a:gd name="T52" fmla="*/ 369 w 390"/>
                <a:gd name="T53" fmla="*/ 259 h 357"/>
                <a:gd name="T54" fmla="*/ 390 w 390"/>
                <a:gd name="T55" fmla="*/ 217 h 357"/>
                <a:gd name="T56" fmla="*/ 390 w 390"/>
                <a:gd name="T57" fmla="*/ 195 h 357"/>
                <a:gd name="T58" fmla="*/ 378 w 390"/>
                <a:gd name="T59" fmla="*/ 186 h 357"/>
                <a:gd name="T60" fmla="*/ 369 w 390"/>
                <a:gd name="T61" fmla="*/ 174 h 357"/>
                <a:gd name="T62" fmla="*/ 359 w 390"/>
                <a:gd name="T63" fmla="*/ 174 h 357"/>
                <a:gd name="T64" fmla="*/ 359 w 390"/>
                <a:gd name="T65" fmla="*/ 186 h 357"/>
                <a:gd name="T66" fmla="*/ 347 w 390"/>
                <a:gd name="T67" fmla="*/ 186 h 357"/>
                <a:gd name="T68" fmla="*/ 338 w 390"/>
                <a:gd name="T69" fmla="*/ 186 h 357"/>
                <a:gd name="T70" fmla="*/ 323 w 390"/>
                <a:gd name="T71" fmla="*/ 186 h 357"/>
                <a:gd name="T72" fmla="*/ 314 w 390"/>
                <a:gd name="T73" fmla="*/ 186 h 357"/>
                <a:gd name="T74" fmla="*/ 302 w 390"/>
                <a:gd name="T75" fmla="*/ 186 h 357"/>
                <a:gd name="T76" fmla="*/ 292 w 390"/>
                <a:gd name="T77" fmla="*/ 186 h 357"/>
                <a:gd name="T78" fmla="*/ 292 w 390"/>
                <a:gd name="T79" fmla="*/ 174 h 357"/>
                <a:gd name="T80" fmla="*/ 292 w 390"/>
                <a:gd name="T81" fmla="*/ 165 h 357"/>
                <a:gd name="T82" fmla="*/ 283 w 390"/>
                <a:gd name="T83" fmla="*/ 141 h 357"/>
                <a:gd name="T84" fmla="*/ 271 w 390"/>
                <a:gd name="T85" fmla="*/ 110 h 357"/>
                <a:gd name="T86" fmla="*/ 238 w 390"/>
                <a:gd name="T87" fmla="*/ 74 h 357"/>
                <a:gd name="T88" fmla="*/ 207 w 390"/>
                <a:gd name="T89" fmla="*/ 64 h 357"/>
                <a:gd name="T90" fmla="*/ 183 w 390"/>
                <a:gd name="T91" fmla="*/ 64 h 357"/>
                <a:gd name="T92" fmla="*/ 171 w 390"/>
                <a:gd name="T93" fmla="*/ 6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357">
                  <a:moveTo>
                    <a:pt x="171" y="64"/>
                  </a:moveTo>
                  <a:lnTo>
                    <a:pt x="152" y="55"/>
                  </a:lnTo>
                  <a:lnTo>
                    <a:pt x="152" y="34"/>
                  </a:lnTo>
                  <a:lnTo>
                    <a:pt x="140" y="34"/>
                  </a:lnTo>
                  <a:lnTo>
                    <a:pt x="95" y="10"/>
                  </a:lnTo>
                  <a:lnTo>
                    <a:pt x="76" y="0"/>
                  </a:lnTo>
                  <a:lnTo>
                    <a:pt x="31" y="10"/>
                  </a:lnTo>
                  <a:lnTo>
                    <a:pt x="52" y="34"/>
                  </a:lnTo>
                  <a:lnTo>
                    <a:pt x="40" y="43"/>
                  </a:lnTo>
                  <a:lnTo>
                    <a:pt x="31" y="43"/>
                  </a:lnTo>
                  <a:lnTo>
                    <a:pt x="18" y="55"/>
                  </a:lnTo>
                  <a:lnTo>
                    <a:pt x="0" y="55"/>
                  </a:lnTo>
                  <a:lnTo>
                    <a:pt x="0" y="86"/>
                  </a:lnTo>
                  <a:lnTo>
                    <a:pt x="9" y="86"/>
                  </a:lnTo>
                  <a:lnTo>
                    <a:pt x="52" y="165"/>
                  </a:lnTo>
                  <a:lnTo>
                    <a:pt x="76" y="174"/>
                  </a:lnTo>
                  <a:lnTo>
                    <a:pt x="85" y="195"/>
                  </a:lnTo>
                  <a:lnTo>
                    <a:pt x="85" y="226"/>
                  </a:lnTo>
                  <a:lnTo>
                    <a:pt x="95" y="250"/>
                  </a:lnTo>
                  <a:lnTo>
                    <a:pt x="116" y="259"/>
                  </a:lnTo>
                  <a:lnTo>
                    <a:pt x="152" y="314"/>
                  </a:lnTo>
                  <a:lnTo>
                    <a:pt x="152" y="326"/>
                  </a:lnTo>
                  <a:lnTo>
                    <a:pt x="171" y="314"/>
                  </a:lnTo>
                  <a:lnTo>
                    <a:pt x="207" y="357"/>
                  </a:lnTo>
                  <a:lnTo>
                    <a:pt x="271" y="305"/>
                  </a:lnTo>
                  <a:lnTo>
                    <a:pt x="323" y="293"/>
                  </a:lnTo>
                  <a:lnTo>
                    <a:pt x="369" y="259"/>
                  </a:lnTo>
                  <a:lnTo>
                    <a:pt x="390" y="217"/>
                  </a:lnTo>
                  <a:lnTo>
                    <a:pt x="390" y="195"/>
                  </a:lnTo>
                  <a:lnTo>
                    <a:pt x="378" y="186"/>
                  </a:lnTo>
                  <a:lnTo>
                    <a:pt x="369" y="174"/>
                  </a:lnTo>
                  <a:lnTo>
                    <a:pt x="359" y="174"/>
                  </a:lnTo>
                  <a:lnTo>
                    <a:pt x="359" y="186"/>
                  </a:lnTo>
                  <a:lnTo>
                    <a:pt x="347" y="186"/>
                  </a:lnTo>
                  <a:lnTo>
                    <a:pt x="338" y="186"/>
                  </a:lnTo>
                  <a:lnTo>
                    <a:pt x="323" y="186"/>
                  </a:lnTo>
                  <a:lnTo>
                    <a:pt x="314" y="186"/>
                  </a:lnTo>
                  <a:lnTo>
                    <a:pt x="302" y="186"/>
                  </a:lnTo>
                  <a:lnTo>
                    <a:pt x="292" y="186"/>
                  </a:lnTo>
                  <a:lnTo>
                    <a:pt x="292" y="174"/>
                  </a:lnTo>
                  <a:lnTo>
                    <a:pt x="292" y="165"/>
                  </a:lnTo>
                  <a:lnTo>
                    <a:pt x="283" y="141"/>
                  </a:lnTo>
                  <a:lnTo>
                    <a:pt x="271" y="110"/>
                  </a:lnTo>
                  <a:lnTo>
                    <a:pt x="238" y="74"/>
                  </a:lnTo>
                  <a:lnTo>
                    <a:pt x="207" y="64"/>
                  </a:lnTo>
                  <a:lnTo>
                    <a:pt x="183" y="64"/>
                  </a:lnTo>
                  <a:lnTo>
                    <a:pt x="171" y="6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12" name="Freeform 51"/>
            <p:cNvSpPr>
              <a:spLocks/>
            </p:cNvSpPr>
            <p:nvPr/>
          </p:nvSpPr>
          <p:spPr bwMode="auto">
            <a:xfrm>
              <a:off x="6587409" y="3539442"/>
              <a:ext cx="32561" cy="64761"/>
            </a:xfrm>
            <a:custGeom>
              <a:avLst/>
              <a:gdLst>
                <a:gd name="T0" fmla="*/ 0 w 19"/>
                <a:gd name="T1" fmla="*/ 13 h 37"/>
                <a:gd name="T2" fmla="*/ 9 w 19"/>
                <a:gd name="T3" fmla="*/ 37 h 37"/>
                <a:gd name="T4" fmla="*/ 19 w 19"/>
                <a:gd name="T5" fmla="*/ 22 h 37"/>
                <a:gd name="T6" fmla="*/ 19 w 19"/>
                <a:gd name="T7" fmla="*/ 0 h 37"/>
                <a:gd name="T8" fmla="*/ 9 w 19"/>
                <a:gd name="T9" fmla="*/ 0 h 37"/>
                <a:gd name="T10" fmla="*/ 0 w 19"/>
                <a:gd name="T1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7">
                  <a:moveTo>
                    <a:pt x="0" y="13"/>
                  </a:moveTo>
                  <a:lnTo>
                    <a:pt x="9" y="37"/>
                  </a:lnTo>
                  <a:lnTo>
                    <a:pt x="19" y="22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13" name="Freeform 52"/>
            <p:cNvSpPr>
              <a:spLocks/>
            </p:cNvSpPr>
            <p:nvPr/>
          </p:nvSpPr>
          <p:spPr bwMode="auto">
            <a:xfrm>
              <a:off x="6602833" y="3539442"/>
              <a:ext cx="167941" cy="101517"/>
            </a:xfrm>
            <a:custGeom>
              <a:avLst/>
              <a:gdLst>
                <a:gd name="T0" fmla="*/ 98 w 98"/>
                <a:gd name="T1" fmla="*/ 13 h 58"/>
                <a:gd name="T2" fmla="*/ 86 w 98"/>
                <a:gd name="T3" fmla="*/ 0 h 58"/>
                <a:gd name="T4" fmla="*/ 55 w 98"/>
                <a:gd name="T5" fmla="*/ 37 h 58"/>
                <a:gd name="T6" fmla="*/ 31 w 98"/>
                <a:gd name="T7" fmla="*/ 37 h 58"/>
                <a:gd name="T8" fmla="*/ 22 w 98"/>
                <a:gd name="T9" fmla="*/ 46 h 58"/>
                <a:gd name="T10" fmla="*/ 0 w 98"/>
                <a:gd name="T11" fmla="*/ 37 h 58"/>
                <a:gd name="T12" fmla="*/ 0 w 98"/>
                <a:gd name="T13" fmla="*/ 46 h 58"/>
                <a:gd name="T14" fmla="*/ 0 w 98"/>
                <a:gd name="T15" fmla="*/ 58 h 58"/>
                <a:gd name="T16" fmla="*/ 10 w 98"/>
                <a:gd name="T17" fmla="*/ 58 h 58"/>
                <a:gd name="T18" fmla="*/ 22 w 98"/>
                <a:gd name="T19" fmla="*/ 58 h 58"/>
                <a:gd name="T20" fmla="*/ 31 w 98"/>
                <a:gd name="T21" fmla="*/ 58 h 58"/>
                <a:gd name="T22" fmla="*/ 46 w 98"/>
                <a:gd name="T23" fmla="*/ 58 h 58"/>
                <a:gd name="T24" fmla="*/ 55 w 98"/>
                <a:gd name="T25" fmla="*/ 58 h 58"/>
                <a:gd name="T26" fmla="*/ 67 w 98"/>
                <a:gd name="T27" fmla="*/ 58 h 58"/>
                <a:gd name="T28" fmla="*/ 67 w 98"/>
                <a:gd name="T29" fmla="*/ 46 h 58"/>
                <a:gd name="T30" fmla="*/ 77 w 98"/>
                <a:gd name="T31" fmla="*/ 46 h 58"/>
                <a:gd name="T32" fmla="*/ 86 w 98"/>
                <a:gd name="T33" fmla="*/ 46 h 58"/>
                <a:gd name="T34" fmla="*/ 86 w 98"/>
                <a:gd name="T35" fmla="*/ 37 h 58"/>
                <a:gd name="T36" fmla="*/ 98 w 98"/>
                <a:gd name="T37" fmla="*/ 22 h 58"/>
                <a:gd name="T38" fmla="*/ 98 w 98"/>
                <a:gd name="T39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58">
                  <a:moveTo>
                    <a:pt x="98" y="13"/>
                  </a:moveTo>
                  <a:lnTo>
                    <a:pt x="86" y="0"/>
                  </a:lnTo>
                  <a:lnTo>
                    <a:pt x="55" y="37"/>
                  </a:lnTo>
                  <a:lnTo>
                    <a:pt x="31" y="37"/>
                  </a:lnTo>
                  <a:lnTo>
                    <a:pt x="22" y="46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22" y="58"/>
                  </a:lnTo>
                  <a:lnTo>
                    <a:pt x="31" y="58"/>
                  </a:lnTo>
                  <a:lnTo>
                    <a:pt x="46" y="58"/>
                  </a:lnTo>
                  <a:lnTo>
                    <a:pt x="55" y="58"/>
                  </a:lnTo>
                  <a:lnTo>
                    <a:pt x="67" y="58"/>
                  </a:lnTo>
                  <a:lnTo>
                    <a:pt x="67" y="46"/>
                  </a:lnTo>
                  <a:lnTo>
                    <a:pt x="77" y="46"/>
                  </a:lnTo>
                  <a:lnTo>
                    <a:pt x="86" y="46"/>
                  </a:lnTo>
                  <a:lnTo>
                    <a:pt x="86" y="37"/>
                  </a:lnTo>
                  <a:lnTo>
                    <a:pt x="98" y="22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14" name="Freeform 53"/>
            <p:cNvSpPr>
              <a:spLocks/>
            </p:cNvSpPr>
            <p:nvPr/>
          </p:nvSpPr>
          <p:spPr bwMode="auto">
            <a:xfrm>
              <a:off x="9133946" y="4477599"/>
              <a:ext cx="313605" cy="320304"/>
            </a:xfrm>
            <a:custGeom>
              <a:avLst/>
              <a:gdLst>
                <a:gd name="T0" fmla="*/ 183 w 183"/>
                <a:gd name="T1" fmla="*/ 183 h 183"/>
                <a:gd name="T2" fmla="*/ 183 w 183"/>
                <a:gd name="T3" fmla="*/ 52 h 183"/>
                <a:gd name="T4" fmla="*/ 131 w 183"/>
                <a:gd name="T5" fmla="*/ 31 h 183"/>
                <a:gd name="T6" fmla="*/ 107 w 183"/>
                <a:gd name="T7" fmla="*/ 40 h 183"/>
                <a:gd name="T8" fmla="*/ 86 w 183"/>
                <a:gd name="T9" fmla="*/ 61 h 183"/>
                <a:gd name="T10" fmla="*/ 77 w 183"/>
                <a:gd name="T11" fmla="*/ 61 h 183"/>
                <a:gd name="T12" fmla="*/ 64 w 183"/>
                <a:gd name="T13" fmla="*/ 40 h 183"/>
                <a:gd name="T14" fmla="*/ 52 w 183"/>
                <a:gd name="T15" fmla="*/ 9 h 183"/>
                <a:gd name="T16" fmla="*/ 43 w 183"/>
                <a:gd name="T17" fmla="*/ 9 h 183"/>
                <a:gd name="T18" fmla="*/ 43 w 183"/>
                <a:gd name="T19" fmla="*/ 0 h 183"/>
                <a:gd name="T20" fmla="*/ 22 w 183"/>
                <a:gd name="T21" fmla="*/ 0 h 183"/>
                <a:gd name="T22" fmla="*/ 0 w 183"/>
                <a:gd name="T23" fmla="*/ 18 h 183"/>
                <a:gd name="T24" fmla="*/ 22 w 183"/>
                <a:gd name="T25" fmla="*/ 31 h 183"/>
                <a:gd name="T26" fmla="*/ 22 w 183"/>
                <a:gd name="T27" fmla="*/ 40 h 183"/>
                <a:gd name="T28" fmla="*/ 52 w 183"/>
                <a:gd name="T29" fmla="*/ 40 h 183"/>
                <a:gd name="T30" fmla="*/ 52 w 183"/>
                <a:gd name="T31" fmla="*/ 52 h 183"/>
                <a:gd name="T32" fmla="*/ 22 w 183"/>
                <a:gd name="T33" fmla="*/ 52 h 183"/>
                <a:gd name="T34" fmla="*/ 31 w 183"/>
                <a:gd name="T35" fmla="*/ 61 h 183"/>
                <a:gd name="T36" fmla="*/ 31 w 183"/>
                <a:gd name="T37" fmla="*/ 73 h 183"/>
                <a:gd name="T38" fmla="*/ 43 w 183"/>
                <a:gd name="T39" fmla="*/ 73 h 183"/>
                <a:gd name="T40" fmla="*/ 52 w 183"/>
                <a:gd name="T41" fmla="*/ 61 h 183"/>
                <a:gd name="T42" fmla="*/ 77 w 183"/>
                <a:gd name="T43" fmla="*/ 85 h 183"/>
                <a:gd name="T44" fmla="*/ 119 w 183"/>
                <a:gd name="T45" fmla="*/ 95 h 183"/>
                <a:gd name="T46" fmla="*/ 131 w 183"/>
                <a:gd name="T47" fmla="*/ 107 h 183"/>
                <a:gd name="T48" fmla="*/ 141 w 183"/>
                <a:gd name="T49" fmla="*/ 149 h 183"/>
                <a:gd name="T50" fmla="*/ 131 w 183"/>
                <a:gd name="T51" fmla="*/ 149 h 183"/>
                <a:gd name="T52" fmla="*/ 119 w 183"/>
                <a:gd name="T53" fmla="*/ 171 h 183"/>
                <a:gd name="T54" fmla="*/ 162 w 183"/>
                <a:gd name="T55" fmla="*/ 162 h 183"/>
                <a:gd name="T56" fmla="*/ 183 w 183"/>
                <a:gd name="T5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83">
                  <a:moveTo>
                    <a:pt x="183" y="183"/>
                  </a:moveTo>
                  <a:lnTo>
                    <a:pt x="183" y="52"/>
                  </a:lnTo>
                  <a:lnTo>
                    <a:pt x="131" y="31"/>
                  </a:lnTo>
                  <a:lnTo>
                    <a:pt x="107" y="40"/>
                  </a:lnTo>
                  <a:lnTo>
                    <a:pt x="86" y="61"/>
                  </a:lnTo>
                  <a:lnTo>
                    <a:pt x="77" y="61"/>
                  </a:lnTo>
                  <a:lnTo>
                    <a:pt x="64" y="40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52" y="40"/>
                  </a:lnTo>
                  <a:lnTo>
                    <a:pt x="52" y="52"/>
                  </a:lnTo>
                  <a:lnTo>
                    <a:pt x="22" y="52"/>
                  </a:lnTo>
                  <a:lnTo>
                    <a:pt x="31" y="61"/>
                  </a:lnTo>
                  <a:lnTo>
                    <a:pt x="31" y="73"/>
                  </a:lnTo>
                  <a:lnTo>
                    <a:pt x="43" y="73"/>
                  </a:lnTo>
                  <a:lnTo>
                    <a:pt x="52" y="61"/>
                  </a:lnTo>
                  <a:lnTo>
                    <a:pt x="77" y="85"/>
                  </a:lnTo>
                  <a:lnTo>
                    <a:pt x="119" y="95"/>
                  </a:lnTo>
                  <a:lnTo>
                    <a:pt x="131" y="107"/>
                  </a:lnTo>
                  <a:lnTo>
                    <a:pt x="141" y="149"/>
                  </a:lnTo>
                  <a:lnTo>
                    <a:pt x="131" y="149"/>
                  </a:lnTo>
                  <a:lnTo>
                    <a:pt x="119" y="171"/>
                  </a:lnTo>
                  <a:lnTo>
                    <a:pt x="162" y="162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15" name="Freeform 54"/>
            <p:cNvSpPr>
              <a:spLocks/>
            </p:cNvSpPr>
            <p:nvPr/>
          </p:nvSpPr>
          <p:spPr bwMode="auto">
            <a:xfrm>
              <a:off x="9447551" y="4568614"/>
              <a:ext cx="287899" cy="287048"/>
            </a:xfrm>
            <a:custGeom>
              <a:avLst/>
              <a:gdLst>
                <a:gd name="T0" fmla="*/ 0 w 168"/>
                <a:gd name="T1" fmla="*/ 0 h 164"/>
                <a:gd name="T2" fmla="*/ 0 w 168"/>
                <a:gd name="T3" fmla="*/ 131 h 164"/>
                <a:gd name="T4" fmla="*/ 25 w 168"/>
                <a:gd name="T5" fmla="*/ 131 h 164"/>
                <a:gd name="T6" fmla="*/ 34 w 168"/>
                <a:gd name="T7" fmla="*/ 119 h 164"/>
                <a:gd name="T8" fmla="*/ 55 w 168"/>
                <a:gd name="T9" fmla="*/ 97 h 164"/>
                <a:gd name="T10" fmla="*/ 67 w 168"/>
                <a:gd name="T11" fmla="*/ 97 h 164"/>
                <a:gd name="T12" fmla="*/ 92 w 168"/>
                <a:gd name="T13" fmla="*/ 110 h 164"/>
                <a:gd name="T14" fmla="*/ 110 w 168"/>
                <a:gd name="T15" fmla="*/ 149 h 164"/>
                <a:gd name="T16" fmla="*/ 143 w 168"/>
                <a:gd name="T17" fmla="*/ 149 h 164"/>
                <a:gd name="T18" fmla="*/ 155 w 168"/>
                <a:gd name="T19" fmla="*/ 164 h 164"/>
                <a:gd name="T20" fmla="*/ 168 w 168"/>
                <a:gd name="T21" fmla="*/ 164 h 164"/>
                <a:gd name="T22" fmla="*/ 168 w 168"/>
                <a:gd name="T23" fmla="*/ 149 h 164"/>
                <a:gd name="T24" fmla="*/ 155 w 168"/>
                <a:gd name="T25" fmla="*/ 140 h 164"/>
                <a:gd name="T26" fmla="*/ 143 w 168"/>
                <a:gd name="T27" fmla="*/ 140 h 164"/>
                <a:gd name="T28" fmla="*/ 143 w 168"/>
                <a:gd name="T29" fmla="*/ 131 h 164"/>
                <a:gd name="T30" fmla="*/ 131 w 168"/>
                <a:gd name="T31" fmla="*/ 131 h 164"/>
                <a:gd name="T32" fmla="*/ 122 w 168"/>
                <a:gd name="T33" fmla="*/ 110 h 164"/>
                <a:gd name="T34" fmla="*/ 110 w 168"/>
                <a:gd name="T35" fmla="*/ 97 h 164"/>
                <a:gd name="T36" fmla="*/ 110 w 168"/>
                <a:gd name="T37" fmla="*/ 88 h 164"/>
                <a:gd name="T38" fmla="*/ 122 w 168"/>
                <a:gd name="T39" fmla="*/ 73 h 164"/>
                <a:gd name="T40" fmla="*/ 122 w 168"/>
                <a:gd name="T41" fmla="*/ 64 h 164"/>
                <a:gd name="T42" fmla="*/ 110 w 168"/>
                <a:gd name="T43" fmla="*/ 64 h 164"/>
                <a:gd name="T44" fmla="*/ 92 w 168"/>
                <a:gd name="T45" fmla="*/ 55 h 164"/>
                <a:gd name="T46" fmla="*/ 76 w 168"/>
                <a:gd name="T47" fmla="*/ 33 h 164"/>
                <a:gd name="T48" fmla="*/ 46 w 168"/>
                <a:gd name="T49" fmla="*/ 9 h 164"/>
                <a:gd name="T50" fmla="*/ 0 w 168"/>
                <a:gd name="T5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164">
                  <a:moveTo>
                    <a:pt x="0" y="0"/>
                  </a:moveTo>
                  <a:lnTo>
                    <a:pt x="0" y="131"/>
                  </a:lnTo>
                  <a:lnTo>
                    <a:pt x="25" y="131"/>
                  </a:lnTo>
                  <a:lnTo>
                    <a:pt x="34" y="119"/>
                  </a:lnTo>
                  <a:lnTo>
                    <a:pt x="55" y="97"/>
                  </a:lnTo>
                  <a:lnTo>
                    <a:pt x="67" y="97"/>
                  </a:lnTo>
                  <a:lnTo>
                    <a:pt x="92" y="110"/>
                  </a:lnTo>
                  <a:lnTo>
                    <a:pt x="110" y="149"/>
                  </a:lnTo>
                  <a:lnTo>
                    <a:pt x="143" y="149"/>
                  </a:lnTo>
                  <a:lnTo>
                    <a:pt x="155" y="164"/>
                  </a:lnTo>
                  <a:lnTo>
                    <a:pt x="168" y="164"/>
                  </a:lnTo>
                  <a:lnTo>
                    <a:pt x="168" y="149"/>
                  </a:lnTo>
                  <a:lnTo>
                    <a:pt x="155" y="140"/>
                  </a:lnTo>
                  <a:lnTo>
                    <a:pt x="143" y="140"/>
                  </a:lnTo>
                  <a:lnTo>
                    <a:pt x="143" y="131"/>
                  </a:lnTo>
                  <a:lnTo>
                    <a:pt x="131" y="131"/>
                  </a:lnTo>
                  <a:lnTo>
                    <a:pt x="122" y="110"/>
                  </a:lnTo>
                  <a:lnTo>
                    <a:pt x="110" y="97"/>
                  </a:lnTo>
                  <a:lnTo>
                    <a:pt x="110" y="88"/>
                  </a:lnTo>
                  <a:lnTo>
                    <a:pt x="122" y="73"/>
                  </a:lnTo>
                  <a:lnTo>
                    <a:pt x="122" y="64"/>
                  </a:lnTo>
                  <a:lnTo>
                    <a:pt x="110" y="64"/>
                  </a:lnTo>
                  <a:lnTo>
                    <a:pt x="92" y="55"/>
                  </a:lnTo>
                  <a:lnTo>
                    <a:pt x="76" y="33"/>
                  </a:lnTo>
                  <a:lnTo>
                    <a:pt x="4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16" name="Freeform 55"/>
            <p:cNvSpPr>
              <a:spLocks/>
            </p:cNvSpPr>
            <p:nvPr/>
          </p:nvSpPr>
          <p:spPr bwMode="auto">
            <a:xfrm>
              <a:off x="8457041" y="4318323"/>
              <a:ext cx="296467" cy="308051"/>
            </a:xfrm>
            <a:custGeom>
              <a:avLst/>
              <a:gdLst>
                <a:gd name="T0" fmla="*/ 134 w 173"/>
                <a:gd name="T1" fmla="*/ 0 h 176"/>
                <a:gd name="T2" fmla="*/ 152 w 173"/>
                <a:gd name="T3" fmla="*/ 0 h 176"/>
                <a:gd name="T4" fmla="*/ 152 w 173"/>
                <a:gd name="T5" fmla="*/ 24 h 176"/>
                <a:gd name="T6" fmla="*/ 164 w 173"/>
                <a:gd name="T7" fmla="*/ 33 h 176"/>
                <a:gd name="T8" fmla="*/ 152 w 173"/>
                <a:gd name="T9" fmla="*/ 46 h 176"/>
                <a:gd name="T10" fmla="*/ 173 w 173"/>
                <a:gd name="T11" fmla="*/ 67 h 176"/>
                <a:gd name="T12" fmla="*/ 164 w 173"/>
                <a:gd name="T13" fmla="*/ 67 h 176"/>
                <a:gd name="T14" fmla="*/ 143 w 173"/>
                <a:gd name="T15" fmla="*/ 109 h 176"/>
                <a:gd name="T16" fmla="*/ 134 w 173"/>
                <a:gd name="T17" fmla="*/ 122 h 176"/>
                <a:gd name="T18" fmla="*/ 134 w 173"/>
                <a:gd name="T19" fmla="*/ 131 h 176"/>
                <a:gd name="T20" fmla="*/ 134 w 173"/>
                <a:gd name="T21" fmla="*/ 152 h 176"/>
                <a:gd name="T22" fmla="*/ 109 w 173"/>
                <a:gd name="T23" fmla="*/ 164 h 176"/>
                <a:gd name="T24" fmla="*/ 97 w 173"/>
                <a:gd name="T25" fmla="*/ 176 h 176"/>
                <a:gd name="T26" fmla="*/ 88 w 173"/>
                <a:gd name="T27" fmla="*/ 152 h 176"/>
                <a:gd name="T28" fmla="*/ 76 w 173"/>
                <a:gd name="T29" fmla="*/ 152 h 176"/>
                <a:gd name="T30" fmla="*/ 42 w 173"/>
                <a:gd name="T31" fmla="*/ 152 h 176"/>
                <a:gd name="T32" fmla="*/ 42 w 173"/>
                <a:gd name="T33" fmla="*/ 143 h 176"/>
                <a:gd name="T34" fmla="*/ 21 w 173"/>
                <a:gd name="T35" fmla="*/ 143 h 176"/>
                <a:gd name="T36" fmla="*/ 12 w 173"/>
                <a:gd name="T37" fmla="*/ 109 h 176"/>
                <a:gd name="T38" fmla="*/ 0 w 173"/>
                <a:gd name="T39" fmla="*/ 100 h 176"/>
                <a:gd name="T40" fmla="*/ 0 w 173"/>
                <a:gd name="T41" fmla="*/ 67 h 176"/>
                <a:gd name="T42" fmla="*/ 12 w 173"/>
                <a:gd name="T43" fmla="*/ 46 h 176"/>
                <a:gd name="T44" fmla="*/ 21 w 173"/>
                <a:gd name="T45" fmla="*/ 67 h 176"/>
                <a:gd name="T46" fmla="*/ 42 w 173"/>
                <a:gd name="T47" fmla="*/ 67 h 176"/>
                <a:gd name="T48" fmla="*/ 57 w 173"/>
                <a:gd name="T49" fmla="*/ 55 h 176"/>
                <a:gd name="T50" fmla="*/ 76 w 173"/>
                <a:gd name="T51" fmla="*/ 67 h 176"/>
                <a:gd name="T52" fmla="*/ 97 w 173"/>
                <a:gd name="T53" fmla="*/ 55 h 176"/>
                <a:gd name="T54" fmla="*/ 121 w 173"/>
                <a:gd name="T55" fmla="*/ 0 h 176"/>
                <a:gd name="T56" fmla="*/ 134 w 173"/>
                <a:gd name="T5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76">
                  <a:moveTo>
                    <a:pt x="134" y="0"/>
                  </a:moveTo>
                  <a:lnTo>
                    <a:pt x="152" y="0"/>
                  </a:lnTo>
                  <a:lnTo>
                    <a:pt x="152" y="24"/>
                  </a:lnTo>
                  <a:lnTo>
                    <a:pt x="164" y="33"/>
                  </a:lnTo>
                  <a:lnTo>
                    <a:pt x="152" y="46"/>
                  </a:lnTo>
                  <a:lnTo>
                    <a:pt x="173" y="67"/>
                  </a:lnTo>
                  <a:lnTo>
                    <a:pt x="164" y="67"/>
                  </a:lnTo>
                  <a:lnTo>
                    <a:pt x="143" y="109"/>
                  </a:lnTo>
                  <a:lnTo>
                    <a:pt x="134" y="122"/>
                  </a:lnTo>
                  <a:lnTo>
                    <a:pt x="134" y="131"/>
                  </a:lnTo>
                  <a:lnTo>
                    <a:pt x="134" y="152"/>
                  </a:lnTo>
                  <a:lnTo>
                    <a:pt x="109" y="164"/>
                  </a:lnTo>
                  <a:lnTo>
                    <a:pt x="97" y="176"/>
                  </a:lnTo>
                  <a:lnTo>
                    <a:pt x="88" y="152"/>
                  </a:lnTo>
                  <a:lnTo>
                    <a:pt x="76" y="152"/>
                  </a:lnTo>
                  <a:lnTo>
                    <a:pt x="42" y="152"/>
                  </a:lnTo>
                  <a:lnTo>
                    <a:pt x="42" y="143"/>
                  </a:lnTo>
                  <a:lnTo>
                    <a:pt x="21" y="143"/>
                  </a:lnTo>
                  <a:lnTo>
                    <a:pt x="12" y="109"/>
                  </a:lnTo>
                  <a:lnTo>
                    <a:pt x="0" y="100"/>
                  </a:lnTo>
                  <a:lnTo>
                    <a:pt x="0" y="67"/>
                  </a:lnTo>
                  <a:lnTo>
                    <a:pt x="12" y="46"/>
                  </a:lnTo>
                  <a:lnTo>
                    <a:pt x="21" y="67"/>
                  </a:lnTo>
                  <a:lnTo>
                    <a:pt x="42" y="67"/>
                  </a:lnTo>
                  <a:lnTo>
                    <a:pt x="57" y="55"/>
                  </a:lnTo>
                  <a:lnTo>
                    <a:pt x="76" y="67"/>
                  </a:lnTo>
                  <a:lnTo>
                    <a:pt x="97" y="55"/>
                  </a:lnTo>
                  <a:lnTo>
                    <a:pt x="121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17" name="Freeform 56"/>
            <p:cNvSpPr>
              <a:spLocks/>
            </p:cNvSpPr>
            <p:nvPr/>
          </p:nvSpPr>
          <p:spPr bwMode="auto">
            <a:xfrm>
              <a:off x="8477605" y="4227307"/>
              <a:ext cx="301609" cy="208284"/>
            </a:xfrm>
            <a:custGeom>
              <a:avLst/>
              <a:gdLst>
                <a:gd name="T0" fmla="*/ 161 w 176"/>
                <a:gd name="T1" fmla="*/ 43 h 119"/>
                <a:gd name="T2" fmla="*/ 140 w 176"/>
                <a:gd name="T3" fmla="*/ 52 h 119"/>
                <a:gd name="T4" fmla="*/ 122 w 176"/>
                <a:gd name="T5" fmla="*/ 52 h 119"/>
                <a:gd name="T6" fmla="*/ 109 w 176"/>
                <a:gd name="T7" fmla="*/ 52 h 119"/>
                <a:gd name="T8" fmla="*/ 85 w 176"/>
                <a:gd name="T9" fmla="*/ 107 h 119"/>
                <a:gd name="T10" fmla="*/ 64 w 176"/>
                <a:gd name="T11" fmla="*/ 119 h 119"/>
                <a:gd name="T12" fmla="*/ 45 w 176"/>
                <a:gd name="T13" fmla="*/ 107 h 119"/>
                <a:gd name="T14" fmla="*/ 30 w 176"/>
                <a:gd name="T15" fmla="*/ 119 h 119"/>
                <a:gd name="T16" fmla="*/ 9 w 176"/>
                <a:gd name="T17" fmla="*/ 119 h 119"/>
                <a:gd name="T18" fmla="*/ 0 w 176"/>
                <a:gd name="T19" fmla="*/ 98 h 119"/>
                <a:gd name="T20" fmla="*/ 21 w 176"/>
                <a:gd name="T21" fmla="*/ 107 h 119"/>
                <a:gd name="T22" fmla="*/ 30 w 176"/>
                <a:gd name="T23" fmla="*/ 76 h 119"/>
                <a:gd name="T24" fmla="*/ 55 w 176"/>
                <a:gd name="T25" fmla="*/ 76 h 119"/>
                <a:gd name="T26" fmla="*/ 76 w 176"/>
                <a:gd name="T27" fmla="*/ 43 h 119"/>
                <a:gd name="T28" fmla="*/ 85 w 176"/>
                <a:gd name="T29" fmla="*/ 52 h 119"/>
                <a:gd name="T30" fmla="*/ 97 w 176"/>
                <a:gd name="T31" fmla="*/ 52 h 119"/>
                <a:gd name="T32" fmla="*/ 97 w 176"/>
                <a:gd name="T33" fmla="*/ 43 h 119"/>
                <a:gd name="T34" fmla="*/ 97 w 176"/>
                <a:gd name="T35" fmla="*/ 31 h 119"/>
                <a:gd name="T36" fmla="*/ 131 w 176"/>
                <a:gd name="T37" fmla="*/ 0 h 119"/>
                <a:gd name="T38" fmla="*/ 140 w 176"/>
                <a:gd name="T39" fmla="*/ 12 h 119"/>
                <a:gd name="T40" fmla="*/ 140 w 176"/>
                <a:gd name="T41" fmla="*/ 21 h 119"/>
                <a:gd name="T42" fmla="*/ 176 w 176"/>
                <a:gd name="T43" fmla="*/ 31 h 119"/>
                <a:gd name="T44" fmla="*/ 152 w 176"/>
                <a:gd name="T45" fmla="*/ 43 h 119"/>
                <a:gd name="T46" fmla="*/ 161 w 176"/>
                <a:gd name="T47" fmla="*/ 4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119">
                  <a:moveTo>
                    <a:pt x="161" y="43"/>
                  </a:moveTo>
                  <a:lnTo>
                    <a:pt x="140" y="52"/>
                  </a:lnTo>
                  <a:lnTo>
                    <a:pt x="122" y="52"/>
                  </a:lnTo>
                  <a:lnTo>
                    <a:pt x="109" y="52"/>
                  </a:lnTo>
                  <a:lnTo>
                    <a:pt x="85" y="107"/>
                  </a:lnTo>
                  <a:lnTo>
                    <a:pt x="64" y="119"/>
                  </a:lnTo>
                  <a:lnTo>
                    <a:pt x="45" y="107"/>
                  </a:lnTo>
                  <a:lnTo>
                    <a:pt x="30" y="119"/>
                  </a:lnTo>
                  <a:lnTo>
                    <a:pt x="9" y="119"/>
                  </a:lnTo>
                  <a:lnTo>
                    <a:pt x="0" y="98"/>
                  </a:lnTo>
                  <a:lnTo>
                    <a:pt x="21" y="107"/>
                  </a:lnTo>
                  <a:lnTo>
                    <a:pt x="30" y="76"/>
                  </a:lnTo>
                  <a:lnTo>
                    <a:pt x="55" y="76"/>
                  </a:lnTo>
                  <a:lnTo>
                    <a:pt x="76" y="43"/>
                  </a:lnTo>
                  <a:lnTo>
                    <a:pt x="85" y="52"/>
                  </a:lnTo>
                  <a:lnTo>
                    <a:pt x="97" y="52"/>
                  </a:lnTo>
                  <a:lnTo>
                    <a:pt x="97" y="43"/>
                  </a:lnTo>
                  <a:lnTo>
                    <a:pt x="97" y="31"/>
                  </a:lnTo>
                  <a:lnTo>
                    <a:pt x="131" y="0"/>
                  </a:lnTo>
                  <a:lnTo>
                    <a:pt x="140" y="12"/>
                  </a:lnTo>
                  <a:lnTo>
                    <a:pt x="140" y="21"/>
                  </a:lnTo>
                  <a:lnTo>
                    <a:pt x="176" y="31"/>
                  </a:lnTo>
                  <a:lnTo>
                    <a:pt x="152" y="43"/>
                  </a:lnTo>
                  <a:lnTo>
                    <a:pt x="161" y="4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18" name="Freeform 57"/>
            <p:cNvSpPr>
              <a:spLocks/>
            </p:cNvSpPr>
            <p:nvPr/>
          </p:nvSpPr>
          <p:spPr bwMode="auto">
            <a:xfrm>
              <a:off x="7877815" y="3465930"/>
              <a:ext cx="281044" cy="665111"/>
            </a:xfrm>
            <a:custGeom>
              <a:avLst/>
              <a:gdLst>
                <a:gd name="T0" fmla="*/ 152 w 164"/>
                <a:gd name="T1" fmla="*/ 326 h 380"/>
                <a:gd name="T2" fmla="*/ 130 w 164"/>
                <a:gd name="T3" fmla="*/ 380 h 380"/>
                <a:gd name="T4" fmla="*/ 143 w 164"/>
                <a:gd name="T5" fmla="*/ 347 h 380"/>
                <a:gd name="T6" fmla="*/ 130 w 164"/>
                <a:gd name="T7" fmla="*/ 326 h 380"/>
                <a:gd name="T8" fmla="*/ 143 w 164"/>
                <a:gd name="T9" fmla="*/ 316 h 380"/>
                <a:gd name="T10" fmla="*/ 109 w 164"/>
                <a:gd name="T11" fmla="*/ 240 h 380"/>
                <a:gd name="T12" fmla="*/ 97 w 164"/>
                <a:gd name="T13" fmla="*/ 228 h 380"/>
                <a:gd name="T14" fmla="*/ 76 w 164"/>
                <a:gd name="T15" fmla="*/ 249 h 380"/>
                <a:gd name="T16" fmla="*/ 42 w 164"/>
                <a:gd name="T17" fmla="*/ 240 h 380"/>
                <a:gd name="T18" fmla="*/ 54 w 164"/>
                <a:gd name="T19" fmla="*/ 219 h 380"/>
                <a:gd name="T20" fmla="*/ 42 w 164"/>
                <a:gd name="T21" fmla="*/ 185 h 380"/>
                <a:gd name="T22" fmla="*/ 33 w 164"/>
                <a:gd name="T23" fmla="*/ 185 h 380"/>
                <a:gd name="T24" fmla="*/ 21 w 164"/>
                <a:gd name="T25" fmla="*/ 164 h 380"/>
                <a:gd name="T26" fmla="*/ 0 w 164"/>
                <a:gd name="T27" fmla="*/ 140 h 380"/>
                <a:gd name="T28" fmla="*/ 0 w 164"/>
                <a:gd name="T29" fmla="*/ 118 h 380"/>
                <a:gd name="T30" fmla="*/ 12 w 164"/>
                <a:gd name="T31" fmla="*/ 118 h 380"/>
                <a:gd name="T32" fmla="*/ 12 w 164"/>
                <a:gd name="T33" fmla="*/ 88 h 380"/>
                <a:gd name="T34" fmla="*/ 21 w 164"/>
                <a:gd name="T35" fmla="*/ 88 h 380"/>
                <a:gd name="T36" fmla="*/ 33 w 164"/>
                <a:gd name="T37" fmla="*/ 33 h 380"/>
                <a:gd name="T38" fmla="*/ 54 w 164"/>
                <a:gd name="T39" fmla="*/ 12 h 380"/>
                <a:gd name="T40" fmla="*/ 67 w 164"/>
                <a:gd name="T41" fmla="*/ 12 h 380"/>
                <a:gd name="T42" fmla="*/ 67 w 164"/>
                <a:gd name="T43" fmla="*/ 0 h 380"/>
                <a:gd name="T44" fmla="*/ 88 w 164"/>
                <a:gd name="T45" fmla="*/ 0 h 380"/>
                <a:gd name="T46" fmla="*/ 97 w 164"/>
                <a:gd name="T47" fmla="*/ 24 h 380"/>
                <a:gd name="T48" fmla="*/ 88 w 164"/>
                <a:gd name="T49" fmla="*/ 88 h 380"/>
                <a:gd name="T50" fmla="*/ 109 w 164"/>
                <a:gd name="T51" fmla="*/ 79 h 380"/>
                <a:gd name="T52" fmla="*/ 109 w 164"/>
                <a:gd name="T53" fmla="*/ 100 h 380"/>
                <a:gd name="T54" fmla="*/ 121 w 164"/>
                <a:gd name="T55" fmla="*/ 100 h 380"/>
                <a:gd name="T56" fmla="*/ 121 w 164"/>
                <a:gd name="T57" fmla="*/ 118 h 380"/>
                <a:gd name="T58" fmla="*/ 143 w 164"/>
                <a:gd name="T59" fmla="*/ 131 h 380"/>
                <a:gd name="T60" fmla="*/ 164 w 164"/>
                <a:gd name="T61" fmla="*/ 131 h 380"/>
                <a:gd name="T62" fmla="*/ 143 w 164"/>
                <a:gd name="T63" fmla="*/ 155 h 380"/>
                <a:gd name="T64" fmla="*/ 109 w 164"/>
                <a:gd name="T65" fmla="*/ 173 h 380"/>
                <a:gd name="T66" fmla="*/ 109 w 164"/>
                <a:gd name="T67" fmla="*/ 195 h 380"/>
                <a:gd name="T68" fmla="*/ 130 w 164"/>
                <a:gd name="T69" fmla="*/ 240 h 380"/>
                <a:gd name="T70" fmla="*/ 121 w 164"/>
                <a:gd name="T71" fmla="*/ 271 h 380"/>
                <a:gd name="T72" fmla="*/ 143 w 164"/>
                <a:gd name="T73" fmla="*/ 283 h 380"/>
                <a:gd name="T74" fmla="*/ 152 w 164"/>
                <a:gd name="T75" fmla="*/ 32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380">
                  <a:moveTo>
                    <a:pt x="152" y="326"/>
                  </a:moveTo>
                  <a:lnTo>
                    <a:pt x="130" y="380"/>
                  </a:lnTo>
                  <a:lnTo>
                    <a:pt x="143" y="347"/>
                  </a:lnTo>
                  <a:lnTo>
                    <a:pt x="130" y="326"/>
                  </a:lnTo>
                  <a:lnTo>
                    <a:pt x="143" y="316"/>
                  </a:lnTo>
                  <a:lnTo>
                    <a:pt x="109" y="240"/>
                  </a:lnTo>
                  <a:lnTo>
                    <a:pt x="97" y="228"/>
                  </a:lnTo>
                  <a:lnTo>
                    <a:pt x="76" y="249"/>
                  </a:lnTo>
                  <a:lnTo>
                    <a:pt x="42" y="240"/>
                  </a:lnTo>
                  <a:lnTo>
                    <a:pt x="54" y="219"/>
                  </a:lnTo>
                  <a:lnTo>
                    <a:pt x="42" y="185"/>
                  </a:lnTo>
                  <a:lnTo>
                    <a:pt x="33" y="185"/>
                  </a:lnTo>
                  <a:lnTo>
                    <a:pt x="21" y="164"/>
                  </a:lnTo>
                  <a:lnTo>
                    <a:pt x="0" y="140"/>
                  </a:lnTo>
                  <a:lnTo>
                    <a:pt x="0" y="118"/>
                  </a:lnTo>
                  <a:lnTo>
                    <a:pt x="12" y="118"/>
                  </a:lnTo>
                  <a:lnTo>
                    <a:pt x="12" y="88"/>
                  </a:lnTo>
                  <a:lnTo>
                    <a:pt x="21" y="88"/>
                  </a:lnTo>
                  <a:lnTo>
                    <a:pt x="33" y="33"/>
                  </a:lnTo>
                  <a:lnTo>
                    <a:pt x="54" y="12"/>
                  </a:lnTo>
                  <a:lnTo>
                    <a:pt x="67" y="12"/>
                  </a:lnTo>
                  <a:lnTo>
                    <a:pt x="67" y="0"/>
                  </a:lnTo>
                  <a:lnTo>
                    <a:pt x="88" y="0"/>
                  </a:lnTo>
                  <a:lnTo>
                    <a:pt x="97" y="24"/>
                  </a:lnTo>
                  <a:lnTo>
                    <a:pt x="88" y="88"/>
                  </a:lnTo>
                  <a:lnTo>
                    <a:pt x="109" y="79"/>
                  </a:lnTo>
                  <a:lnTo>
                    <a:pt x="109" y="100"/>
                  </a:lnTo>
                  <a:lnTo>
                    <a:pt x="121" y="100"/>
                  </a:lnTo>
                  <a:lnTo>
                    <a:pt x="121" y="118"/>
                  </a:lnTo>
                  <a:lnTo>
                    <a:pt x="143" y="131"/>
                  </a:lnTo>
                  <a:lnTo>
                    <a:pt x="164" y="131"/>
                  </a:lnTo>
                  <a:lnTo>
                    <a:pt x="143" y="155"/>
                  </a:lnTo>
                  <a:lnTo>
                    <a:pt x="109" y="173"/>
                  </a:lnTo>
                  <a:lnTo>
                    <a:pt x="109" y="195"/>
                  </a:lnTo>
                  <a:lnTo>
                    <a:pt x="130" y="240"/>
                  </a:lnTo>
                  <a:lnTo>
                    <a:pt x="121" y="271"/>
                  </a:lnTo>
                  <a:lnTo>
                    <a:pt x="143" y="283"/>
                  </a:lnTo>
                  <a:lnTo>
                    <a:pt x="152" y="32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19" name="Freeform 58"/>
            <p:cNvSpPr>
              <a:spLocks/>
            </p:cNvSpPr>
            <p:nvPr/>
          </p:nvSpPr>
          <p:spPr bwMode="auto">
            <a:xfrm>
              <a:off x="8064606" y="3737226"/>
              <a:ext cx="245058" cy="526837"/>
            </a:xfrm>
            <a:custGeom>
              <a:avLst/>
              <a:gdLst>
                <a:gd name="T0" fmla="*/ 64 w 143"/>
                <a:gd name="T1" fmla="*/ 280 h 301"/>
                <a:gd name="T2" fmla="*/ 64 w 143"/>
                <a:gd name="T3" fmla="*/ 292 h 301"/>
                <a:gd name="T4" fmla="*/ 34 w 143"/>
                <a:gd name="T5" fmla="*/ 247 h 301"/>
                <a:gd name="T6" fmla="*/ 34 w 143"/>
                <a:gd name="T7" fmla="*/ 259 h 301"/>
                <a:gd name="T8" fmla="*/ 21 w 143"/>
                <a:gd name="T9" fmla="*/ 237 h 301"/>
                <a:gd name="T10" fmla="*/ 21 w 143"/>
                <a:gd name="T11" fmla="*/ 225 h 301"/>
                <a:gd name="T12" fmla="*/ 43 w 143"/>
                <a:gd name="T13" fmla="*/ 171 h 301"/>
                <a:gd name="T14" fmla="*/ 34 w 143"/>
                <a:gd name="T15" fmla="*/ 128 h 301"/>
                <a:gd name="T16" fmla="*/ 12 w 143"/>
                <a:gd name="T17" fmla="*/ 116 h 301"/>
                <a:gd name="T18" fmla="*/ 21 w 143"/>
                <a:gd name="T19" fmla="*/ 85 h 301"/>
                <a:gd name="T20" fmla="*/ 0 w 143"/>
                <a:gd name="T21" fmla="*/ 40 h 301"/>
                <a:gd name="T22" fmla="*/ 0 w 143"/>
                <a:gd name="T23" fmla="*/ 18 h 301"/>
                <a:gd name="T24" fmla="*/ 34 w 143"/>
                <a:gd name="T25" fmla="*/ 0 h 301"/>
                <a:gd name="T26" fmla="*/ 43 w 143"/>
                <a:gd name="T27" fmla="*/ 9 h 301"/>
                <a:gd name="T28" fmla="*/ 55 w 143"/>
                <a:gd name="T29" fmla="*/ 18 h 301"/>
                <a:gd name="T30" fmla="*/ 55 w 143"/>
                <a:gd name="T31" fmla="*/ 52 h 301"/>
                <a:gd name="T32" fmla="*/ 79 w 143"/>
                <a:gd name="T33" fmla="*/ 40 h 301"/>
                <a:gd name="T34" fmla="*/ 88 w 143"/>
                <a:gd name="T35" fmla="*/ 52 h 301"/>
                <a:gd name="T36" fmla="*/ 98 w 143"/>
                <a:gd name="T37" fmla="*/ 40 h 301"/>
                <a:gd name="T38" fmla="*/ 119 w 143"/>
                <a:gd name="T39" fmla="*/ 64 h 301"/>
                <a:gd name="T40" fmla="*/ 131 w 143"/>
                <a:gd name="T41" fmla="*/ 85 h 301"/>
                <a:gd name="T42" fmla="*/ 143 w 143"/>
                <a:gd name="T43" fmla="*/ 107 h 301"/>
                <a:gd name="T44" fmla="*/ 143 w 143"/>
                <a:gd name="T45" fmla="*/ 128 h 301"/>
                <a:gd name="T46" fmla="*/ 98 w 143"/>
                <a:gd name="T47" fmla="*/ 128 h 301"/>
                <a:gd name="T48" fmla="*/ 88 w 143"/>
                <a:gd name="T49" fmla="*/ 149 h 301"/>
                <a:gd name="T50" fmla="*/ 98 w 143"/>
                <a:gd name="T51" fmla="*/ 171 h 301"/>
                <a:gd name="T52" fmla="*/ 88 w 143"/>
                <a:gd name="T53" fmla="*/ 161 h 301"/>
                <a:gd name="T54" fmla="*/ 64 w 143"/>
                <a:gd name="T55" fmla="*/ 161 h 301"/>
                <a:gd name="T56" fmla="*/ 64 w 143"/>
                <a:gd name="T57" fmla="*/ 149 h 301"/>
                <a:gd name="T58" fmla="*/ 43 w 143"/>
                <a:gd name="T59" fmla="*/ 149 h 301"/>
                <a:gd name="T60" fmla="*/ 55 w 143"/>
                <a:gd name="T61" fmla="*/ 171 h 301"/>
                <a:gd name="T62" fmla="*/ 43 w 143"/>
                <a:gd name="T63" fmla="*/ 204 h 301"/>
                <a:gd name="T64" fmla="*/ 43 w 143"/>
                <a:gd name="T65" fmla="*/ 225 h 301"/>
                <a:gd name="T66" fmla="*/ 55 w 143"/>
                <a:gd name="T67" fmla="*/ 225 h 301"/>
                <a:gd name="T68" fmla="*/ 64 w 143"/>
                <a:gd name="T69" fmla="*/ 268 h 301"/>
                <a:gd name="T70" fmla="*/ 88 w 143"/>
                <a:gd name="T71" fmla="*/ 280 h 301"/>
                <a:gd name="T72" fmla="*/ 98 w 143"/>
                <a:gd name="T73" fmla="*/ 292 h 301"/>
                <a:gd name="T74" fmla="*/ 88 w 143"/>
                <a:gd name="T75" fmla="*/ 301 h 301"/>
                <a:gd name="T76" fmla="*/ 79 w 143"/>
                <a:gd name="T77" fmla="*/ 301 h 301"/>
                <a:gd name="T78" fmla="*/ 79 w 143"/>
                <a:gd name="T79" fmla="*/ 292 h 301"/>
                <a:gd name="T80" fmla="*/ 64 w 143"/>
                <a:gd name="T81" fmla="*/ 2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301">
                  <a:moveTo>
                    <a:pt x="64" y="280"/>
                  </a:moveTo>
                  <a:lnTo>
                    <a:pt x="64" y="292"/>
                  </a:lnTo>
                  <a:lnTo>
                    <a:pt x="34" y="247"/>
                  </a:lnTo>
                  <a:lnTo>
                    <a:pt x="34" y="259"/>
                  </a:lnTo>
                  <a:lnTo>
                    <a:pt x="21" y="237"/>
                  </a:lnTo>
                  <a:lnTo>
                    <a:pt x="21" y="225"/>
                  </a:lnTo>
                  <a:lnTo>
                    <a:pt x="43" y="171"/>
                  </a:lnTo>
                  <a:lnTo>
                    <a:pt x="34" y="128"/>
                  </a:lnTo>
                  <a:lnTo>
                    <a:pt x="12" y="116"/>
                  </a:lnTo>
                  <a:lnTo>
                    <a:pt x="21" y="85"/>
                  </a:lnTo>
                  <a:lnTo>
                    <a:pt x="0" y="40"/>
                  </a:lnTo>
                  <a:lnTo>
                    <a:pt x="0" y="18"/>
                  </a:lnTo>
                  <a:lnTo>
                    <a:pt x="34" y="0"/>
                  </a:lnTo>
                  <a:lnTo>
                    <a:pt x="43" y="9"/>
                  </a:lnTo>
                  <a:lnTo>
                    <a:pt x="55" y="18"/>
                  </a:lnTo>
                  <a:lnTo>
                    <a:pt x="55" y="52"/>
                  </a:lnTo>
                  <a:lnTo>
                    <a:pt x="79" y="40"/>
                  </a:lnTo>
                  <a:lnTo>
                    <a:pt x="88" y="52"/>
                  </a:lnTo>
                  <a:lnTo>
                    <a:pt x="98" y="40"/>
                  </a:lnTo>
                  <a:lnTo>
                    <a:pt x="119" y="64"/>
                  </a:lnTo>
                  <a:lnTo>
                    <a:pt x="131" y="85"/>
                  </a:lnTo>
                  <a:lnTo>
                    <a:pt x="143" y="107"/>
                  </a:lnTo>
                  <a:lnTo>
                    <a:pt x="143" y="128"/>
                  </a:lnTo>
                  <a:lnTo>
                    <a:pt x="98" y="128"/>
                  </a:lnTo>
                  <a:lnTo>
                    <a:pt x="88" y="149"/>
                  </a:lnTo>
                  <a:lnTo>
                    <a:pt x="98" y="171"/>
                  </a:lnTo>
                  <a:lnTo>
                    <a:pt x="88" y="161"/>
                  </a:lnTo>
                  <a:lnTo>
                    <a:pt x="64" y="161"/>
                  </a:lnTo>
                  <a:lnTo>
                    <a:pt x="64" y="149"/>
                  </a:lnTo>
                  <a:lnTo>
                    <a:pt x="43" y="149"/>
                  </a:lnTo>
                  <a:lnTo>
                    <a:pt x="55" y="171"/>
                  </a:lnTo>
                  <a:lnTo>
                    <a:pt x="43" y="204"/>
                  </a:lnTo>
                  <a:lnTo>
                    <a:pt x="43" y="225"/>
                  </a:lnTo>
                  <a:lnTo>
                    <a:pt x="55" y="225"/>
                  </a:lnTo>
                  <a:lnTo>
                    <a:pt x="64" y="268"/>
                  </a:lnTo>
                  <a:lnTo>
                    <a:pt x="88" y="280"/>
                  </a:lnTo>
                  <a:lnTo>
                    <a:pt x="98" y="292"/>
                  </a:lnTo>
                  <a:lnTo>
                    <a:pt x="88" y="301"/>
                  </a:lnTo>
                  <a:lnTo>
                    <a:pt x="79" y="301"/>
                  </a:lnTo>
                  <a:lnTo>
                    <a:pt x="79" y="292"/>
                  </a:lnTo>
                  <a:lnTo>
                    <a:pt x="64" y="28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20" name="Freeform 59"/>
            <p:cNvSpPr>
              <a:spLocks/>
            </p:cNvSpPr>
            <p:nvPr/>
          </p:nvSpPr>
          <p:spPr bwMode="auto">
            <a:xfrm>
              <a:off x="8174282" y="4227307"/>
              <a:ext cx="135382" cy="187281"/>
            </a:xfrm>
            <a:custGeom>
              <a:avLst/>
              <a:gdLst>
                <a:gd name="T0" fmla="*/ 0 w 79"/>
                <a:gd name="T1" fmla="*/ 12 h 107"/>
                <a:gd name="T2" fmla="*/ 0 w 79"/>
                <a:gd name="T3" fmla="*/ 52 h 107"/>
                <a:gd name="T4" fmla="*/ 24 w 79"/>
                <a:gd name="T5" fmla="*/ 76 h 107"/>
                <a:gd name="T6" fmla="*/ 55 w 79"/>
                <a:gd name="T7" fmla="*/ 107 h 107"/>
                <a:gd name="T8" fmla="*/ 79 w 79"/>
                <a:gd name="T9" fmla="*/ 107 h 107"/>
                <a:gd name="T10" fmla="*/ 55 w 79"/>
                <a:gd name="T11" fmla="*/ 76 h 107"/>
                <a:gd name="T12" fmla="*/ 55 w 79"/>
                <a:gd name="T13" fmla="*/ 43 h 107"/>
                <a:gd name="T14" fmla="*/ 34 w 79"/>
                <a:gd name="T15" fmla="*/ 12 h 107"/>
                <a:gd name="T16" fmla="*/ 24 w 79"/>
                <a:gd name="T17" fmla="*/ 21 h 107"/>
                <a:gd name="T18" fmla="*/ 15 w 79"/>
                <a:gd name="T19" fmla="*/ 21 h 107"/>
                <a:gd name="T20" fmla="*/ 15 w 79"/>
                <a:gd name="T21" fmla="*/ 12 h 107"/>
                <a:gd name="T22" fmla="*/ 0 w 79"/>
                <a:gd name="T23" fmla="*/ 0 h 107"/>
                <a:gd name="T24" fmla="*/ 0 w 79"/>
                <a:gd name="T25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7">
                  <a:moveTo>
                    <a:pt x="0" y="12"/>
                  </a:moveTo>
                  <a:lnTo>
                    <a:pt x="0" y="52"/>
                  </a:lnTo>
                  <a:lnTo>
                    <a:pt x="24" y="76"/>
                  </a:lnTo>
                  <a:lnTo>
                    <a:pt x="55" y="107"/>
                  </a:lnTo>
                  <a:lnTo>
                    <a:pt x="79" y="107"/>
                  </a:lnTo>
                  <a:lnTo>
                    <a:pt x="55" y="76"/>
                  </a:lnTo>
                  <a:lnTo>
                    <a:pt x="55" y="43"/>
                  </a:lnTo>
                  <a:lnTo>
                    <a:pt x="34" y="12"/>
                  </a:lnTo>
                  <a:lnTo>
                    <a:pt x="24" y="21"/>
                  </a:lnTo>
                  <a:lnTo>
                    <a:pt x="15" y="21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21" name="Freeform 60"/>
            <p:cNvSpPr>
              <a:spLocks/>
            </p:cNvSpPr>
            <p:nvPr/>
          </p:nvSpPr>
          <p:spPr bwMode="auto">
            <a:xfrm>
              <a:off x="8174282" y="3640959"/>
              <a:ext cx="265622" cy="511085"/>
            </a:xfrm>
            <a:custGeom>
              <a:avLst/>
              <a:gdLst>
                <a:gd name="T0" fmla="*/ 0 w 155"/>
                <a:gd name="T1" fmla="*/ 9 h 292"/>
                <a:gd name="T2" fmla="*/ 15 w 155"/>
                <a:gd name="T3" fmla="*/ 9 h 292"/>
                <a:gd name="T4" fmla="*/ 55 w 155"/>
                <a:gd name="T5" fmla="*/ 0 h 292"/>
                <a:gd name="T6" fmla="*/ 79 w 155"/>
                <a:gd name="T7" fmla="*/ 9 h 292"/>
                <a:gd name="T8" fmla="*/ 91 w 155"/>
                <a:gd name="T9" fmla="*/ 18 h 292"/>
                <a:gd name="T10" fmla="*/ 110 w 155"/>
                <a:gd name="T11" fmla="*/ 31 h 292"/>
                <a:gd name="T12" fmla="*/ 91 w 155"/>
                <a:gd name="T13" fmla="*/ 40 h 292"/>
                <a:gd name="T14" fmla="*/ 79 w 155"/>
                <a:gd name="T15" fmla="*/ 64 h 292"/>
                <a:gd name="T16" fmla="*/ 67 w 155"/>
                <a:gd name="T17" fmla="*/ 85 h 292"/>
                <a:gd name="T18" fmla="*/ 79 w 155"/>
                <a:gd name="T19" fmla="*/ 95 h 292"/>
                <a:gd name="T20" fmla="*/ 146 w 155"/>
                <a:gd name="T21" fmla="*/ 162 h 292"/>
                <a:gd name="T22" fmla="*/ 155 w 155"/>
                <a:gd name="T23" fmla="*/ 195 h 292"/>
                <a:gd name="T24" fmla="*/ 155 w 155"/>
                <a:gd name="T25" fmla="*/ 238 h 292"/>
                <a:gd name="T26" fmla="*/ 122 w 155"/>
                <a:gd name="T27" fmla="*/ 259 h 292"/>
                <a:gd name="T28" fmla="*/ 110 w 155"/>
                <a:gd name="T29" fmla="*/ 259 h 292"/>
                <a:gd name="T30" fmla="*/ 110 w 155"/>
                <a:gd name="T31" fmla="*/ 280 h 292"/>
                <a:gd name="T32" fmla="*/ 79 w 155"/>
                <a:gd name="T33" fmla="*/ 292 h 292"/>
                <a:gd name="T34" fmla="*/ 79 w 155"/>
                <a:gd name="T35" fmla="*/ 271 h 292"/>
                <a:gd name="T36" fmla="*/ 67 w 155"/>
                <a:gd name="T37" fmla="*/ 259 h 292"/>
                <a:gd name="T38" fmla="*/ 91 w 155"/>
                <a:gd name="T39" fmla="*/ 247 h 292"/>
                <a:gd name="T40" fmla="*/ 101 w 155"/>
                <a:gd name="T41" fmla="*/ 238 h 292"/>
                <a:gd name="T42" fmla="*/ 122 w 155"/>
                <a:gd name="T43" fmla="*/ 216 h 292"/>
                <a:gd name="T44" fmla="*/ 122 w 155"/>
                <a:gd name="T45" fmla="*/ 171 h 292"/>
                <a:gd name="T46" fmla="*/ 110 w 155"/>
                <a:gd name="T47" fmla="*/ 149 h 292"/>
                <a:gd name="T48" fmla="*/ 91 w 155"/>
                <a:gd name="T49" fmla="*/ 128 h 292"/>
                <a:gd name="T50" fmla="*/ 91 w 155"/>
                <a:gd name="T51" fmla="*/ 119 h 292"/>
                <a:gd name="T52" fmla="*/ 46 w 155"/>
                <a:gd name="T53" fmla="*/ 73 h 292"/>
                <a:gd name="T54" fmla="*/ 55 w 155"/>
                <a:gd name="T55" fmla="*/ 64 h 292"/>
                <a:gd name="T56" fmla="*/ 46 w 155"/>
                <a:gd name="T57" fmla="*/ 55 h 292"/>
                <a:gd name="T58" fmla="*/ 24 w 155"/>
                <a:gd name="T59" fmla="*/ 40 h 292"/>
                <a:gd name="T60" fmla="*/ 0 w 155"/>
                <a:gd name="T61" fmla="*/ 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5" h="292">
                  <a:moveTo>
                    <a:pt x="0" y="9"/>
                  </a:moveTo>
                  <a:lnTo>
                    <a:pt x="15" y="9"/>
                  </a:lnTo>
                  <a:lnTo>
                    <a:pt x="55" y="0"/>
                  </a:lnTo>
                  <a:lnTo>
                    <a:pt x="79" y="9"/>
                  </a:lnTo>
                  <a:lnTo>
                    <a:pt x="91" y="18"/>
                  </a:lnTo>
                  <a:lnTo>
                    <a:pt x="110" y="31"/>
                  </a:lnTo>
                  <a:lnTo>
                    <a:pt x="91" y="40"/>
                  </a:lnTo>
                  <a:lnTo>
                    <a:pt x="79" y="64"/>
                  </a:lnTo>
                  <a:lnTo>
                    <a:pt x="67" y="85"/>
                  </a:lnTo>
                  <a:lnTo>
                    <a:pt x="79" y="95"/>
                  </a:lnTo>
                  <a:lnTo>
                    <a:pt x="146" y="162"/>
                  </a:lnTo>
                  <a:lnTo>
                    <a:pt x="155" y="195"/>
                  </a:lnTo>
                  <a:lnTo>
                    <a:pt x="155" y="238"/>
                  </a:lnTo>
                  <a:lnTo>
                    <a:pt x="122" y="259"/>
                  </a:lnTo>
                  <a:lnTo>
                    <a:pt x="110" y="259"/>
                  </a:lnTo>
                  <a:lnTo>
                    <a:pt x="110" y="280"/>
                  </a:lnTo>
                  <a:lnTo>
                    <a:pt x="79" y="292"/>
                  </a:lnTo>
                  <a:lnTo>
                    <a:pt x="79" y="271"/>
                  </a:lnTo>
                  <a:lnTo>
                    <a:pt x="67" y="259"/>
                  </a:lnTo>
                  <a:lnTo>
                    <a:pt x="91" y="247"/>
                  </a:lnTo>
                  <a:lnTo>
                    <a:pt x="101" y="238"/>
                  </a:lnTo>
                  <a:lnTo>
                    <a:pt x="122" y="216"/>
                  </a:lnTo>
                  <a:lnTo>
                    <a:pt x="122" y="171"/>
                  </a:lnTo>
                  <a:lnTo>
                    <a:pt x="110" y="149"/>
                  </a:lnTo>
                  <a:lnTo>
                    <a:pt x="91" y="128"/>
                  </a:lnTo>
                  <a:lnTo>
                    <a:pt x="91" y="119"/>
                  </a:lnTo>
                  <a:lnTo>
                    <a:pt x="46" y="73"/>
                  </a:lnTo>
                  <a:lnTo>
                    <a:pt x="55" y="64"/>
                  </a:lnTo>
                  <a:lnTo>
                    <a:pt x="46" y="55"/>
                  </a:lnTo>
                  <a:lnTo>
                    <a:pt x="24" y="4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22" name="Freeform 61"/>
            <p:cNvSpPr>
              <a:spLocks/>
            </p:cNvSpPr>
            <p:nvPr/>
          </p:nvSpPr>
          <p:spPr bwMode="auto">
            <a:xfrm>
              <a:off x="8215411" y="3940259"/>
              <a:ext cx="169655" cy="154026"/>
            </a:xfrm>
            <a:custGeom>
              <a:avLst/>
              <a:gdLst>
                <a:gd name="T0" fmla="*/ 0 w 98"/>
                <a:gd name="T1" fmla="*/ 33 h 88"/>
                <a:gd name="T2" fmla="*/ 10 w 98"/>
                <a:gd name="T3" fmla="*/ 55 h 88"/>
                <a:gd name="T4" fmla="*/ 22 w 98"/>
                <a:gd name="T5" fmla="*/ 76 h 88"/>
                <a:gd name="T6" fmla="*/ 43 w 98"/>
                <a:gd name="T7" fmla="*/ 88 h 88"/>
                <a:gd name="T8" fmla="*/ 67 w 98"/>
                <a:gd name="T9" fmla="*/ 76 h 88"/>
                <a:gd name="T10" fmla="*/ 77 w 98"/>
                <a:gd name="T11" fmla="*/ 67 h 88"/>
                <a:gd name="T12" fmla="*/ 98 w 98"/>
                <a:gd name="T13" fmla="*/ 45 h 88"/>
                <a:gd name="T14" fmla="*/ 98 w 98"/>
                <a:gd name="T15" fmla="*/ 0 h 88"/>
                <a:gd name="T16" fmla="*/ 77 w 98"/>
                <a:gd name="T17" fmla="*/ 12 h 88"/>
                <a:gd name="T18" fmla="*/ 67 w 98"/>
                <a:gd name="T19" fmla="*/ 12 h 88"/>
                <a:gd name="T20" fmla="*/ 55 w 98"/>
                <a:gd name="T21" fmla="*/ 12 h 88"/>
                <a:gd name="T22" fmla="*/ 10 w 98"/>
                <a:gd name="T23" fmla="*/ 12 h 88"/>
                <a:gd name="T24" fmla="*/ 0 w 98"/>
                <a:gd name="T25" fmla="*/ 3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88">
                  <a:moveTo>
                    <a:pt x="0" y="33"/>
                  </a:moveTo>
                  <a:lnTo>
                    <a:pt x="10" y="55"/>
                  </a:lnTo>
                  <a:lnTo>
                    <a:pt x="22" y="76"/>
                  </a:lnTo>
                  <a:lnTo>
                    <a:pt x="43" y="88"/>
                  </a:lnTo>
                  <a:lnTo>
                    <a:pt x="67" y="76"/>
                  </a:lnTo>
                  <a:lnTo>
                    <a:pt x="77" y="67"/>
                  </a:lnTo>
                  <a:lnTo>
                    <a:pt x="98" y="45"/>
                  </a:lnTo>
                  <a:lnTo>
                    <a:pt x="98" y="0"/>
                  </a:lnTo>
                  <a:lnTo>
                    <a:pt x="77" y="12"/>
                  </a:lnTo>
                  <a:lnTo>
                    <a:pt x="67" y="12"/>
                  </a:lnTo>
                  <a:lnTo>
                    <a:pt x="55" y="12"/>
                  </a:lnTo>
                  <a:lnTo>
                    <a:pt x="10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23" name="Freeform 62"/>
            <p:cNvSpPr>
              <a:spLocks/>
            </p:cNvSpPr>
            <p:nvPr/>
          </p:nvSpPr>
          <p:spPr bwMode="auto">
            <a:xfrm>
              <a:off x="8122871" y="3656712"/>
              <a:ext cx="262194" cy="304551"/>
            </a:xfrm>
            <a:custGeom>
              <a:avLst/>
              <a:gdLst>
                <a:gd name="T0" fmla="*/ 152 w 152"/>
                <a:gd name="T1" fmla="*/ 162 h 174"/>
                <a:gd name="T2" fmla="*/ 131 w 152"/>
                <a:gd name="T3" fmla="*/ 174 h 174"/>
                <a:gd name="T4" fmla="*/ 121 w 152"/>
                <a:gd name="T5" fmla="*/ 174 h 174"/>
                <a:gd name="T6" fmla="*/ 109 w 152"/>
                <a:gd name="T7" fmla="*/ 174 h 174"/>
                <a:gd name="T8" fmla="*/ 109 w 152"/>
                <a:gd name="T9" fmla="*/ 153 h 174"/>
                <a:gd name="T10" fmla="*/ 97 w 152"/>
                <a:gd name="T11" fmla="*/ 131 h 174"/>
                <a:gd name="T12" fmla="*/ 85 w 152"/>
                <a:gd name="T13" fmla="*/ 110 h 174"/>
                <a:gd name="T14" fmla="*/ 64 w 152"/>
                <a:gd name="T15" fmla="*/ 86 h 174"/>
                <a:gd name="T16" fmla="*/ 54 w 152"/>
                <a:gd name="T17" fmla="*/ 98 h 174"/>
                <a:gd name="T18" fmla="*/ 45 w 152"/>
                <a:gd name="T19" fmla="*/ 86 h 174"/>
                <a:gd name="T20" fmla="*/ 21 w 152"/>
                <a:gd name="T21" fmla="*/ 98 h 174"/>
                <a:gd name="T22" fmla="*/ 21 w 152"/>
                <a:gd name="T23" fmla="*/ 64 h 174"/>
                <a:gd name="T24" fmla="*/ 9 w 152"/>
                <a:gd name="T25" fmla="*/ 55 h 174"/>
                <a:gd name="T26" fmla="*/ 0 w 152"/>
                <a:gd name="T27" fmla="*/ 46 h 174"/>
                <a:gd name="T28" fmla="*/ 21 w 152"/>
                <a:gd name="T29" fmla="*/ 22 h 174"/>
                <a:gd name="T30" fmla="*/ 21 w 152"/>
                <a:gd name="T31" fmla="*/ 0 h 174"/>
                <a:gd name="T32" fmla="*/ 30 w 152"/>
                <a:gd name="T33" fmla="*/ 0 h 174"/>
                <a:gd name="T34" fmla="*/ 54 w 152"/>
                <a:gd name="T35" fmla="*/ 31 h 174"/>
                <a:gd name="T36" fmla="*/ 76 w 152"/>
                <a:gd name="T37" fmla="*/ 46 h 174"/>
                <a:gd name="T38" fmla="*/ 85 w 152"/>
                <a:gd name="T39" fmla="*/ 55 h 174"/>
                <a:gd name="T40" fmla="*/ 76 w 152"/>
                <a:gd name="T41" fmla="*/ 64 h 174"/>
                <a:gd name="T42" fmla="*/ 121 w 152"/>
                <a:gd name="T43" fmla="*/ 110 h 174"/>
                <a:gd name="T44" fmla="*/ 121 w 152"/>
                <a:gd name="T45" fmla="*/ 119 h 174"/>
                <a:gd name="T46" fmla="*/ 140 w 152"/>
                <a:gd name="T47" fmla="*/ 140 h 174"/>
                <a:gd name="T48" fmla="*/ 152 w 152"/>
                <a:gd name="T49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74">
                  <a:moveTo>
                    <a:pt x="152" y="162"/>
                  </a:moveTo>
                  <a:lnTo>
                    <a:pt x="131" y="174"/>
                  </a:lnTo>
                  <a:lnTo>
                    <a:pt x="121" y="174"/>
                  </a:lnTo>
                  <a:lnTo>
                    <a:pt x="109" y="174"/>
                  </a:lnTo>
                  <a:lnTo>
                    <a:pt x="109" y="153"/>
                  </a:lnTo>
                  <a:lnTo>
                    <a:pt x="97" y="131"/>
                  </a:lnTo>
                  <a:lnTo>
                    <a:pt x="85" y="110"/>
                  </a:lnTo>
                  <a:lnTo>
                    <a:pt x="64" y="86"/>
                  </a:lnTo>
                  <a:lnTo>
                    <a:pt x="54" y="98"/>
                  </a:lnTo>
                  <a:lnTo>
                    <a:pt x="45" y="86"/>
                  </a:lnTo>
                  <a:lnTo>
                    <a:pt x="21" y="98"/>
                  </a:lnTo>
                  <a:lnTo>
                    <a:pt x="21" y="64"/>
                  </a:lnTo>
                  <a:lnTo>
                    <a:pt x="9" y="55"/>
                  </a:lnTo>
                  <a:lnTo>
                    <a:pt x="0" y="46"/>
                  </a:lnTo>
                  <a:lnTo>
                    <a:pt x="21" y="22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54" y="31"/>
                  </a:lnTo>
                  <a:lnTo>
                    <a:pt x="76" y="46"/>
                  </a:lnTo>
                  <a:lnTo>
                    <a:pt x="85" y="55"/>
                  </a:lnTo>
                  <a:lnTo>
                    <a:pt x="76" y="64"/>
                  </a:lnTo>
                  <a:lnTo>
                    <a:pt x="121" y="110"/>
                  </a:lnTo>
                  <a:lnTo>
                    <a:pt x="121" y="119"/>
                  </a:lnTo>
                  <a:lnTo>
                    <a:pt x="140" y="140"/>
                  </a:lnTo>
                  <a:lnTo>
                    <a:pt x="152" y="16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24" name="Freeform 63"/>
            <p:cNvSpPr>
              <a:spLocks/>
            </p:cNvSpPr>
            <p:nvPr/>
          </p:nvSpPr>
          <p:spPr bwMode="auto">
            <a:xfrm>
              <a:off x="7204335" y="2554028"/>
              <a:ext cx="1612579" cy="1183198"/>
            </a:xfrm>
            <a:custGeom>
              <a:avLst/>
              <a:gdLst>
                <a:gd name="T0" fmla="*/ 140 w 941"/>
                <a:gd name="T1" fmla="*/ 131 h 676"/>
                <a:gd name="T2" fmla="*/ 100 w 941"/>
                <a:gd name="T3" fmla="*/ 161 h 676"/>
                <a:gd name="T4" fmla="*/ 85 w 941"/>
                <a:gd name="T5" fmla="*/ 228 h 676"/>
                <a:gd name="T6" fmla="*/ 42 w 941"/>
                <a:gd name="T7" fmla="*/ 253 h 676"/>
                <a:gd name="T8" fmla="*/ 0 w 941"/>
                <a:gd name="T9" fmla="*/ 274 h 676"/>
                <a:gd name="T10" fmla="*/ 9 w 941"/>
                <a:gd name="T11" fmla="*/ 305 h 676"/>
                <a:gd name="T12" fmla="*/ 21 w 941"/>
                <a:gd name="T13" fmla="*/ 338 h 676"/>
                <a:gd name="T14" fmla="*/ 85 w 941"/>
                <a:gd name="T15" fmla="*/ 369 h 676"/>
                <a:gd name="T16" fmla="*/ 131 w 941"/>
                <a:gd name="T17" fmla="*/ 384 h 676"/>
                <a:gd name="T18" fmla="*/ 109 w 941"/>
                <a:gd name="T19" fmla="*/ 423 h 676"/>
                <a:gd name="T20" fmla="*/ 161 w 941"/>
                <a:gd name="T21" fmla="*/ 478 h 676"/>
                <a:gd name="T22" fmla="*/ 216 w 941"/>
                <a:gd name="T23" fmla="*/ 490 h 676"/>
                <a:gd name="T24" fmla="*/ 307 w 941"/>
                <a:gd name="T25" fmla="*/ 521 h 676"/>
                <a:gd name="T26" fmla="*/ 359 w 941"/>
                <a:gd name="T27" fmla="*/ 521 h 676"/>
                <a:gd name="T28" fmla="*/ 426 w 941"/>
                <a:gd name="T29" fmla="*/ 490 h 676"/>
                <a:gd name="T30" fmla="*/ 490 w 941"/>
                <a:gd name="T31" fmla="*/ 545 h 676"/>
                <a:gd name="T32" fmla="*/ 502 w 941"/>
                <a:gd name="T33" fmla="*/ 621 h 676"/>
                <a:gd name="T34" fmla="*/ 536 w 941"/>
                <a:gd name="T35" fmla="*/ 652 h 676"/>
                <a:gd name="T36" fmla="*/ 566 w 941"/>
                <a:gd name="T37" fmla="*/ 630 h 676"/>
                <a:gd name="T38" fmla="*/ 645 w 941"/>
                <a:gd name="T39" fmla="*/ 630 h 676"/>
                <a:gd name="T40" fmla="*/ 712 w 941"/>
                <a:gd name="T41" fmla="*/ 652 h 676"/>
                <a:gd name="T42" fmla="*/ 721 w 941"/>
                <a:gd name="T43" fmla="*/ 661 h 676"/>
                <a:gd name="T44" fmla="*/ 773 w 941"/>
                <a:gd name="T45" fmla="*/ 639 h 676"/>
                <a:gd name="T46" fmla="*/ 788 w 941"/>
                <a:gd name="T47" fmla="*/ 630 h 676"/>
                <a:gd name="T48" fmla="*/ 840 w 941"/>
                <a:gd name="T49" fmla="*/ 585 h 676"/>
                <a:gd name="T50" fmla="*/ 865 w 941"/>
                <a:gd name="T51" fmla="*/ 545 h 676"/>
                <a:gd name="T52" fmla="*/ 883 w 941"/>
                <a:gd name="T53" fmla="*/ 478 h 676"/>
                <a:gd name="T54" fmla="*/ 865 w 941"/>
                <a:gd name="T55" fmla="*/ 445 h 676"/>
                <a:gd name="T56" fmla="*/ 828 w 941"/>
                <a:gd name="T57" fmla="*/ 393 h 676"/>
                <a:gd name="T58" fmla="*/ 828 w 941"/>
                <a:gd name="T59" fmla="*/ 338 h 676"/>
                <a:gd name="T60" fmla="*/ 807 w 941"/>
                <a:gd name="T61" fmla="*/ 317 h 676"/>
                <a:gd name="T62" fmla="*/ 743 w 941"/>
                <a:gd name="T63" fmla="*/ 305 h 676"/>
                <a:gd name="T64" fmla="*/ 764 w 941"/>
                <a:gd name="T65" fmla="*/ 283 h 676"/>
                <a:gd name="T66" fmla="*/ 798 w 941"/>
                <a:gd name="T67" fmla="*/ 262 h 676"/>
                <a:gd name="T68" fmla="*/ 807 w 941"/>
                <a:gd name="T69" fmla="*/ 292 h 676"/>
                <a:gd name="T70" fmla="*/ 840 w 941"/>
                <a:gd name="T71" fmla="*/ 283 h 676"/>
                <a:gd name="T72" fmla="*/ 895 w 941"/>
                <a:gd name="T73" fmla="*/ 241 h 676"/>
                <a:gd name="T74" fmla="*/ 928 w 941"/>
                <a:gd name="T75" fmla="*/ 216 h 676"/>
                <a:gd name="T76" fmla="*/ 919 w 941"/>
                <a:gd name="T77" fmla="*/ 161 h 676"/>
                <a:gd name="T78" fmla="*/ 928 w 941"/>
                <a:gd name="T79" fmla="*/ 122 h 676"/>
                <a:gd name="T80" fmla="*/ 874 w 941"/>
                <a:gd name="T81" fmla="*/ 122 h 676"/>
                <a:gd name="T82" fmla="*/ 788 w 941"/>
                <a:gd name="T83" fmla="*/ 76 h 676"/>
                <a:gd name="T84" fmla="*/ 676 w 941"/>
                <a:gd name="T85" fmla="*/ 0 h 676"/>
                <a:gd name="T86" fmla="*/ 657 w 941"/>
                <a:gd name="T87" fmla="*/ 37 h 676"/>
                <a:gd name="T88" fmla="*/ 633 w 941"/>
                <a:gd name="T89" fmla="*/ 76 h 676"/>
                <a:gd name="T90" fmla="*/ 621 w 941"/>
                <a:gd name="T91" fmla="*/ 122 h 676"/>
                <a:gd name="T92" fmla="*/ 676 w 941"/>
                <a:gd name="T93" fmla="*/ 122 h 676"/>
                <a:gd name="T94" fmla="*/ 645 w 941"/>
                <a:gd name="T95" fmla="*/ 152 h 676"/>
                <a:gd name="T96" fmla="*/ 600 w 941"/>
                <a:gd name="T97" fmla="*/ 177 h 676"/>
                <a:gd name="T98" fmla="*/ 581 w 941"/>
                <a:gd name="T99" fmla="*/ 216 h 676"/>
                <a:gd name="T100" fmla="*/ 426 w 941"/>
                <a:gd name="T101" fmla="*/ 216 h 676"/>
                <a:gd name="T102" fmla="*/ 240 w 941"/>
                <a:gd name="T103" fmla="*/ 161 h 676"/>
                <a:gd name="T104" fmla="*/ 185 w 941"/>
                <a:gd name="T105" fmla="*/ 11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1" h="676">
                  <a:moveTo>
                    <a:pt x="152" y="101"/>
                  </a:moveTo>
                  <a:lnTo>
                    <a:pt x="140" y="110"/>
                  </a:lnTo>
                  <a:lnTo>
                    <a:pt x="140" y="131"/>
                  </a:lnTo>
                  <a:lnTo>
                    <a:pt x="131" y="131"/>
                  </a:lnTo>
                  <a:lnTo>
                    <a:pt x="100" y="131"/>
                  </a:lnTo>
                  <a:lnTo>
                    <a:pt x="100" y="161"/>
                  </a:lnTo>
                  <a:lnTo>
                    <a:pt x="76" y="177"/>
                  </a:lnTo>
                  <a:lnTo>
                    <a:pt x="85" y="207"/>
                  </a:lnTo>
                  <a:lnTo>
                    <a:pt x="85" y="228"/>
                  </a:lnTo>
                  <a:lnTo>
                    <a:pt x="85" y="241"/>
                  </a:lnTo>
                  <a:lnTo>
                    <a:pt x="64" y="253"/>
                  </a:lnTo>
                  <a:lnTo>
                    <a:pt x="42" y="253"/>
                  </a:lnTo>
                  <a:lnTo>
                    <a:pt x="42" y="262"/>
                  </a:lnTo>
                  <a:lnTo>
                    <a:pt x="9" y="262"/>
                  </a:lnTo>
                  <a:lnTo>
                    <a:pt x="0" y="274"/>
                  </a:lnTo>
                  <a:lnTo>
                    <a:pt x="0" y="283"/>
                  </a:lnTo>
                  <a:lnTo>
                    <a:pt x="0" y="292"/>
                  </a:lnTo>
                  <a:lnTo>
                    <a:pt x="9" y="305"/>
                  </a:lnTo>
                  <a:lnTo>
                    <a:pt x="21" y="305"/>
                  </a:lnTo>
                  <a:lnTo>
                    <a:pt x="21" y="329"/>
                  </a:lnTo>
                  <a:lnTo>
                    <a:pt x="21" y="338"/>
                  </a:lnTo>
                  <a:lnTo>
                    <a:pt x="42" y="338"/>
                  </a:lnTo>
                  <a:lnTo>
                    <a:pt x="54" y="359"/>
                  </a:lnTo>
                  <a:lnTo>
                    <a:pt x="85" y="369"/>
                  </a:lnTo>
                  <a:lnTo>
                    <a:pt x="109" y="359"/>
                  </a:lnTo>
                  <a:lnTo>
                    <a:pt x="131" y="369"/>
                  </a:lnTo>
                  <a:lnTo>
                    <a:pt x="131" y="384"/>
                  </a:lnTo>
                  <a:lnTo>
                    <a:pt x="118" y="402"/>
                  </a:lnTo>
                  <a:lnTo>
                    <a:pt x="131" y="423"/>
                  </a:lnTo>
                  <a:lnTo>
                    <a:pt x="109" y="423"/>
                  </a:lnTo>
                  <a:lnTo>
                    <a:pt x="109" y="435"/>
                  </a:lnTo>
                  <a:lnTo>
                    <a:pt x="131" y="460"/>
                  </a:lnTo>
                  <a:lnTo>
                    <a:pt x="161" y="478"/>
                  </a:lnTo>
                  <a:lnTo>
                    <a:pt x="185" y="478"/>
                  </a:lnTo>
                  <a:lnTo>
                    <a:pt x="207" y="499"/>
                  </a:lnTo>
                  <a:lnTo>
                    <a:pt x="216" y="490"/>
                  </a:lnTo>
                  <a:lnTo>
                    <a:pt x="262" y="521"/>
                  </a:lnTo>
                  <a:lnTo>
                    <a:pt x="292" y="521"/>
                  </a:lnTo>
                  <a:lnTo>
                    <a:pt x="307" y="521"/>
                  </a:lnTo>
                  <a:lnTo>
                    <a:pt x="316" y="533"/>
                  </a:lnTo>
                  <a:lnTo>
                    <a:pt x="329" y="509"/>
                  </a:lnTo>
                  <a:lnTo>
                    <a:pt x="359" y="521"/>
                  </a:lnTo>
                  <a:lnTo>
                    <a:pt x="383" y="509"/>
                  </a:lnTo>
                  <a:lnTo>
                    <a:pt x="405" y="490"/>
                  </a:lnTo>
                  <a:lnTo>
                    <a:pt x="426" y="490"/>
                  </a:lnTo>
                  <a:lnTo>
                    <a:pt x="460" y="521"/>
                  </a:lnTo>
                  <a:lnTo>
                    <a:pt x="481" y="521"/>
                  </a:lnTo>
                  <a:lnTo>
                    <a:pt x="490" y="545"/>
                  </a:lnTo>
                  <a:lnTo>
                    <a:pt x="481" y="609"/>
                  </a:lnTo>
                  <a:lnTo>
                    <a:pt x="502" y="600"/>
                  </a:lnTo>
                  <a:lnTo>
                    <a:pt x="502" y="621"/>
                  </a:lnTo>
                  <a:lnTo>
                    <a:pt x="514" y="621"/>
                  </a:lnTo>
                  <a:lnTo>
                    <a:pt x="514" y="639"/>
                  </a:lnTo>
                  <a:lnTo>
                    <a:pt x="536" y="652"/>
                  </a:lnTo>
                  <a:lnTo>
                    <a:pt x="557" y="652"/>
                  </a:lnTo>
                  <a:lnTo>
                    <a:pt x="557" y="630"/>
                  </a:lnTo>
                  <a:lnTo>
                    <a:pt x="566" y="630"/>
                  </a:lnTo>
                  <a:lnTo>
                    <a:pt x="581" y="630"/>
                  </a:lnTo>
                  <a:lnTo>
                    <a:pt x="621" y="621"/>
                  </a:lnTo>
                  <a:lnTo>
                    <a:pt x="645" y="630"/>
                  </a:lnTo>
                  <a:lnTo>
                    <a:pt x="657" y="639"/>
                  </a:lnTo>
                  <a:lnTo>
                    <a:pt x="676" y="652"/>
                  </a:lnTo>
                  <a:lnTo>
                    <a:pt x="712" y="652"/>
                  </a:lnTo>
                  <a:lnTo>
                    <a:pt x="712" y="676"/>
                  </a:lnTo>
                  <a:lnTo>
                    <a:pt x="721" y="676"/>
                  </a:lnTo>
                  <a:lnTo>
                    <a:pt x="721" y="661"/>
                  </a:lnTo>
                  <a:lnTo>
                    <a:pt x="764" y="639"/>
                  </a:lnTo>
                  <a:lnTo>
                    <a:pt x="764" y="630"/>
                  </a:lnTo>
                  <a:lnTo>
                    <a:pt x="773" y="639"/>
                  </a:lnTo>
                  <a:lnTo>
                    <a:pt x="773" y="630"/>
                  </a:lnTo>
                  <a:lnTo>
                    <a:pt x="788" y="639"/>
                  </a:lnTo>
                  <a:lnTo>
                    <a:pt x="788" y="630"/>
                  </a:lnTo>
                  <a:lnTo>
                    <a:pt x="819" y="621"/>
                  </a:lnTo>
                  <a:lnTo>
                    <a:pt x="840" y="600"/>
                  </a:lnTo>
                  <a:lnTo>
                    <a:pt x="840" y="585"/>
                  </a:lnTo>
                  <a:lnTo>
                    <a:pt x="852" y="585"/>
                  </a:lnTo>
                  <a:lnTo>
                    <a:pt x="865" y="563"/>
                  </a:lnTo>
                  <a:lnTo>
                    <a:pt x="865" y="545"/>
                  </a:lnTo>
                  <a:lnTo>
                    <a:pt x="874" y="521"/>
                  </a:lnTo>
                  <a:lnTo>
                    <a:pt x="883" y="509"/>
                  </a:lnTo>
                  <a:lnTo>
                    <a:pt x="883" y="478"/>
                  </a:lnTo>
                  <a:lnTo>
                    <a:pt x="852" y="469"/>
                  </a:lnTo>
                  <a:lnTo>
                    <a:pt x="874" y="460"/>
                  </a:lnTo>
                  <a:lnTo>
                    <a:pt x="865" y="445"/>
                  </a:lnTo>
                  <a:lnTo>
                    <a:pt x="874" y="445"/>
                  </a:lnTo>
                  <a:lnTo>
                    <a:pt x="852" y="423"/>
                  </a:lnTo>
                  <a:lnTo>
                    <a:pt x="828" y="393"/>
                  </a:lnTo>
                  <a:lnTo>
                    <a:pt x="798" y="384"/>
                  </a:lnTo>
                  <a:lnTo>
                    <a:pt x="819" y="347"/>
                  </a:lnTo>
                  <a:lnTo>
                    <a:pt x="828" y="338"/>
                  </a:lnTo>
                  <a:lnTo>
                    <a:pt x="840" y="338"/>
                  </a:lnTo>
                  <a:lnTo>
                    <a:pt x="840" y="329"/>
                  </a:lnTo>
                  <a:lnTo>
                    <a:pt x="807" y="317"/>
                  </a:lnTo>
                  <a:lnTo>
                    <a:pt x="798" y="338"/>
                  </a:lnTo>
                  <a:lnTo>
                    <a:pt x="788" y="338"/>
                  </a:lnTo>
                  <a:lnTo>
                    <a:pt x="743" y="305"/>
                  </a:lnTo>
                  <a:lnTo>
                    <a:pt x="743" y="292"/>
                  </a:lnTo>
                  <a:lnTo>
                    <a:pt x="764" y="292"/>
                  </a:lnTo>
                  <a:lnTo>
                    <a:pt x="764" y="283"/>
                  </a:lnTo>
                  <a:lnTo>
                    <a:pt x="773" y="274"/>
                  </a:lnTo>
                  <a:lnTo>
                    <a:pt x="788" y="253"/>
                  </a:lnTo>
                  <a:lnTo>
                    <a:pt x="798" y="262"/>
                  </a:lnTo>
                  <a:lnTo>
                    <a:pt x="807" y="262"/>
                  </a:lnTo>
                  <a:lnTo>
                    <a:pt x="798" y="283"/>
                  </a:lnTo>
                  <a:lnTo>
                    <a:pt x="807" y="292"/>
                  </a:lnTo>
                  <a:lnTo>
                    <a:pt x="807" y="305"/>
                  </a:lnTo>
                  <a:lnTo>
                    <a:pt x="828" y="283"/>
                  </a:lnTo>
                  <a:lnTo>
                    <a:pt x="840" y="283"/>
                  </a:lnTo>
                  <a:lnTo>
                    <a:pt x="874" y="241"/>
                  </a:lnTo>
                  <a:lnTo>
                    <a:pt x="895" y="253"/>
                  </a:lnTo>
                  <a:lnTo>
                    <a:pt x="895" y="241"/>
                  </a:lnTo>
                  <a:lnTo>
                    <a:pt x="904" y="228"/>
                  </a:lnTo>
                  <a:lnTo>
                    <a:pt x="904" y="216"/>
                  </a:lnTo>
                  <a:lnTo>
                    <a:pt x="928" y="216"/>
                  </a:lnTo>
                  <a:lnTo>
                    <a:pt x="928" y="207"/>
                  </a:lnTo>
                  <a:lnTo>
                    <a:pt x="904" y="177"/>
                  </a:lnTo>
                  <a:lnTo>
                    <a:pt x="919" y="161"/>
                  </a:lnTo>
                  <a:lnTo>
                    <a:pt x="941" y="177"/>
                  </a:lnTo>
                  <a:lnTo>
                    <a:pt x="928" y="131"/>
                  </a:lnTo>
                  <a:lnTo>
                    <a:pt x="928" y="122"/>
                  </a:lnTo>
                  <a:lnTo>
                    <a:pt x="919" y="101"/>
                  </a:lnTo>
                  <a:lnTo>
                    <a:pt x="883" y="122"/>
                  </a:lnTo>
                  <a:lnTo>
                    <a:pt x="874" y="122"/>
                  </a:lnTo>
                  <a:lnTo>
                    <a:pt x="852" y="101"/>
                  </a:lnTo>
                  <a:lnTo>
                    <a:pt x="819" y="85"/>
                  </a:lnTo>
                  <a:lnTo>
                    <a:pt x="788" y="76"/>
                  </a:lnTo>
                  <a:lnTo>
                    <a:pt x="764" y="55"/>
                  </a:lnTo>
                  <a:lnTo>
                    <a:pt x="721" y="12"/>
                  </a:lnTo>
                  <a:lnTo>
                    <a:pt x="676" y="0"/>
                  </a:lnTo>
                  <a:lnTo>
                    <a:pt x="645" y="12"/>
                  </a:lnTo>
                  <a:lnTo>
                    <a:pt x="633" y="21"/>
                  </a:lnTo>
                  <a:lnTo>
                    <a:pt x="657" y="37"/>
                  </a:lnTo>
                  <a:lnTo>
                    <a:pt x="645" y="46"/>
                  </a:lnTo>
                  <a:lnTo>
                    <a:pt x="657" y="67"/>
                  </a:lnTo>
                  <a:lnTo>
                    <a:pt x="633" y="76"/>
                  </a:lnTo>
                  <a:lnTo>
                    <a:pt x="612" y="76"/>
                  </a:lnTo>
                  <a:lnTo>
                    <a:pt x="600" y="85"/>
                  </a:lnTo>
                  <a:lnTo>
                    <a:pt x="621" y="122"/>
                  </a:lnTo>
                  <a:lnTo>
                    <a:pt x="645" y="122"/>
                  </a:lnTo>
                  <a:lnTo>
                    <a:pt x="667" y="110"/>
                  </a:lnTo>
                  <a:lnTo>
                    <a:pt x="676" y="122"/>
                  </a:lnTo>
                  <a:lnTo>
                    <a:pt x="688" y="143"/>
                  </a:lnTo>
                  <a:lnTo>
                    <a:pt x="657" y="143"/>
                  </a:lnTo>
                  <a:lnTo>
                    <a:pt x="645" y="152"/>
                  </a:lnTo>
                  <a:lnTo>
                    <a:pt x="633" y="161"/>
                  </a:lnTo>
                  <a:lnTo>
                    <a:pt x="621" y="177"/>
                  </a:lnTo>
                  <a:lnTo>
                    <a:pt x="600" y="177"/>
                  </a:lnTo>
                  <a:lnTo>
                    <a:pt x="590" y="186"/>
                  </a:lnTo>
                  <a:lnTo>
                    <a:pt x="600" y="198"/>
                  </a:lnTo>
                  <a:lnTo>
                    <a:pt x="581" y="216"/>
                  </a:lnTo>
                  <a:lnTo>
                    <a:pt x="545" y="228"/>
                  </a:lnTo>
                  <a:lnTo>
                    <a:pt x="502" y="241"/>
                  </a:lnTo>
                  <a:lnTo>
                    <a:pt x="426" y="216"/>
                  </a:lnTo>
                  <a:lnTo>
                    <a:pt x="359" y="216"/>
                  </a:lnTo>
                  <a:lnTo>
                    <a:pt x="316" y="186"/>
                  </a:lnTo>
                  <a:lnTo>
                    <a:pt x="240" y="161"/>
                  </a:lnTo>
                  <a:lnTo>
                    <a:pt x="228" y="131"/>
                  </a:lnTo>
                  <a:lnTo>
                    <a:pt x="207" y="122"/>
                  </a:lnTo>
                  <a:lnTo>
                    <a:pt x="185" y="110"/>
                  </a:lnTo>
                  <a:lnTo>
                    <a:pt x="161" y="85"/>
                  </a:lnTo>
                  <a:lnTo>
                    <a:pt x="152" y="101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25" name="Freeform 64"/>
            <p:cNvSpPr>
              <a:spLocks/>
            </p:cNvSpPr>
            <p:nvPr/>
          </p:nvSpPr>
          <p:spPr bwMode="auto">
            <a:xfrm>
              <a:off x="7730438" y="3523690"/>
              <a:ext cx="147377" cy="187281"/>
            </a:xfrm>
            <a:custGeom>
              <a:avLst/>
              <a:gdLst>
                <a:gd name="T0" fmla="*/ 9 w 86"/>
                <a:gd name="T1" fmla="*/ 46 h 107"/>
                <a:gd name="T2" fmla="*/ 22 w 86"/>
                <a:gd name="T3" fmla="*/ 98 h 107"/>
                <a:gd name="T4" fmla="*/ 52 w 86"/>
                <a:gd name="T5" fmla="*/ 98 h 107"/>
                <a:gd name="T6" fmla="*/ 61 w 86"/>
                <a:gd name="T7" fmla="*/ 76 h 107"/>
                <a:gd name="T8" fmla="*/ 86 w 86"/>
                <a:gd name="T9" fmla="*/ 107 h 107"/>
                <a:gd name="T10" fmla="*/ 86 w 86"/>
                <a:gd name="T11" fmla="*/ 85 h 107"/>
                <a:gd name="T12" fmla="*/ 76 w 86"/>
                <a:gd name="T13" fmla="*/ 55 h 107"/>
                <a:gd name="T14" fmla="*/ 76 w 86"/>
                <a:gd name="T15" fmla="*/ 67 h 107"/>
                <a:gd name="T16" fmla="*/ 52 w 86"/>
                <a:gd name="T17" fmla="*/ 55 h 107"/>
                <a:gd name="T18" fmla="*/ 52 w 86"/>
                <a:gd name="T19" fmla="*/ 46 h 107"/>
                <a:gd name="T20" fmla="*/ 76 w 86"/>
                <a:gd name="T21" fmla="*/ 22 h 107"/>
                <a:gd name="T22" fmla="*/ 31 w 86"/>
                <a:gd name="T23" fmla="*/ 22 h 107"/>
                <a:gd name="T24" fmla="*/ 22 w 86"/>
                <a:gd name="T25" fmla="*/ 0 h 107"/>
                <a:gd name="T26" fmla="*/ 9 w 86"/>
                <a:gd name="T27" fmla="*/ 0 h 107"/>
                <a:gd name="T28" fmla="*/ 0 w 86"/>
                <a:gd name="T29" fmla="*/ 0 h 107"/>
                <a:gd name="T30" fmla="*/ 0 w 86"/>
                <a:gd name="T31" fmla="*/ 9 h 107"/>
                <a:gd name="T32" fmla="*/ 9 w 86"/>
                <a:gd name="T33" fmla="*/ 22 h 107"/>
                <a:gd name="T34" fmla="*/ 0 w 86"/>
                <a:gd name="T35" fmla="*/ 31 h 107"/>
                <a:gd name="T36" fmla="*/ 9 w 86"/>
                <a:gd name="T37" fmla="*/ 4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07">
                  <a:moveTo>
                    <a:pt x="9" y="46"/>
                  </a:moveTo>
                  <a:lnTo>
                    <a:pt x="22" y="98"/>
                  </a:lnTo>
                  <a:lnTo>
                    <a:pt x="52" y="98"/>
                  </a:lnTo>
                  <a:lnTo>
                    <a:pt x="61" y="76"/>
                  </a:lnTo>
                  <a:lnTo>
                    <a:pt x="86" y="107"/>
                  </a:lnTo>
                  <a:lnTo>
                    <a:pt x="86" y="85"/>
                  </a:lnTo>
                  <a:lnTo>
                    <a:pt x="76" y="55"/>
                  </a:lnTo>
                  <a:lnTo>
                    <a:pt x="76" y="67"/>
                  </a:lnTo>
                  <a:lnTo>
                    <a:pt x="52" y="55"/>
                  </a:lnTo>
                  <a:lnTo>
                    <a:pt x="52" y="46"/>
                  </a:lnTo>
                  <a:lnTo>
                    <a:pt x="76" y="22"/>
                  </a:lnTo>
                  <a:lnTo>
                    <a:pt x="31" y="22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22"/>
                  </a:lnTo>
                  <a:lnTo>
                    <a:pt x="0" y="31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26" name="Freeform 65"/>
            <p:cNvSpPr>
              <a:spLocks/>
            </p:cNvSpPr>
            <p:nvPr/>
          </p:nvSpPr>
          <p:spPr bwMode="auto">
            <a:xfrm>
              <a:off x="7745860" y="3444926"/>
              <a:ext cx="89112" cy="63011"/>
            </a:xfrm>
            <a:custGeom>
              <a:avLst/>
              <a:gdLst>
                <a:gd name="T0" fmla="*/ 43 w 52"/>
                <a:gd name="T1" fmla="*/ 12 h 36"/>
                <a:gd name="T2" fmla="*/ 52 w 52"/>
                <a:gd name="T3" fmla="*/ 24 h 36"/>
                <a:gd name="T4" fmla="*/ 52 w 52"/>
                <a:gd name="T5" fmla="*/ 36 h 36"/>
                <a:gd name="T6" fmla="*/ 13 w 52"/>
                <a:gd name="T7" fmla="*/ 36 h 36"/>
                <a:gd name="T8" fmla="*/ 0 w 52"/>
                <a:gd name="T9" fmla="*/ 36 h 36"/>
                <a:gd name="T10" fmla="*/ 0 w 52"/>
                <a:gd name="T11" fmla="*/ 24 h 36"/>
                <a:gd name="T12" fmla="*/ 13 w 52"/>
                <a:gd name="T13" fmla="*/ 0 h 36"/>
                <a:gd name="T14" fmla="*/ 43 w 52"/>
                <a:gd name="T1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36">
                  <a:moveTo>
                    <a:pt x="43" y="12"/>
                  </a:moveTo>
                  <a:lnTo>
                    <a:pt x="52" y="24"/>
                  </a:lnTo>
                  <a:lnTo>
                    <a:pt x="52" y="36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27" name="Freeform 66"/>
            <p:cNvSpPr>
              <a:spLocks/>
            </p:cNvSpPr>
            <p:nvPr/>
          </p:nvSpPr>
          <p:spPr bwMode="auto">
            <a:xfrm>
              <a:off x="7125507" y="3182382"/>
              <a:ext cx="867125" cy="1008168"/>
            </a:xfrm>
            <a:custGeom>
              <a:avLst/>
              <a:gdLst>
                <a:gd name="T0" fmla="*/ 338 w 506"/>
                <a:gd name="T1" fmla="*/ 162 h 576"/>
                <a:gd name="T2" fmla="*/ 353 w 506"/>
                <a:gd name="T3" fmla="*/ 195 h 576"/>
                <a:gd name="T4" fmla="*/ 298 w 506"/>
                <a:gd name="T5" fmla="*/ 186 h 576"/>
                <a:gd name="T6" fmla="*/ 253 w 506"/>
                <a:gd name="T7" fmla="*/ 174 h 576"/>
                <a:gd name="T8" fmla="*/ 207 w 506"/>
                <a:gd name="T9" fmla="*/ 119 h 576"/>
                <a:gd name="T10" fmla="*/ 155 w 506"/>
                <a:gd name="T11" fmla="*/ 76 h 576"/>
                <a:gd name="T12" fmla="*/ 177 w 506"/>
                <a:gd name="T13" fmla="*/ 64 h 576"/>
                <a:gd name="T14" fmla="*/ 177 w 506"/>
                <a:gd name="T15" fmla="*/ 25 h 576"/>
                <a:gd name="T16" fmla="*/ 155 w 506"/>
                <a:gd name="T17" fmla="*/ 0 h 576"/>
                <a:gd name="T18" fmla="*/ 122 w 506"/>
                <a:gd name="T19" fmla="*/ 25 h 576"/>
                <a:gd name="T20" fmla="*/ 67 w 506"/>
                <a:gd name="T21" fmla="*/ 25 h 576"/>
                <a:gd name="T22" fmla="*/ 79 w 506"/>
                <a:gd name="T23" fmla="*/ 55 h 576"/>
                <a:gd name="T24" fmla="*/ 88 w 506"/>
                <a:gd name="T25" fmla="*/ 76 h 576"/>
                <a:gd name="T26" fmla="*/ 55 w 506"/>
                <a:gd name="T27" fmla="*/ 162 h 576"/>
                <a:gd name="T28" fmla="*/ 33 w 506"/>
                <a:gd name="T29" fmla="*/ 162 h 576"/>
                <a:gd name="T30" fmla="*/ 24 w 506"/>
                <a:gd name="T31" fmla="*/ 186 h 576"/>
                <a:gd name="T32" fmla="*/ 33 w 506"/>
                <a:gd name="T33" fmla="*/ 204 h 576"/>
                <a:gd name="T34" fmla="*/ 46 w 506"/>
                <a:gd name="T35" fmla="*/ 226 h 576"/>
                <a:gd name="T36" fmla="*/ 12 w 506"/>
                <a:gd name="T37" fmla="*/ 241 h 576"/>
                <a:gd name="T38" fmla="*/ 24 w 506"/>
                <a:gd name="T39" fmla="*/ 271 h 576"/>
                <a:gd name="T40" fmla="*/ 46 w 506"/>
                <a:gd name="T41" fmla="*/ 271 h 576"/>
                <a:gd name="T42" fmla="*/ 55 w 506"/>
                <a:gd name="T43" fmla="*/ 317 h 576"/>
                <a:gd name="T44" fmla="*/ 79 w 506"/>
                <a:gd name="T45" fmla="*/ 302 h 576"/>
                <a:gd name="T46" fmla="*/ 88 w 506"/>
                <a:gd name="T47" fmla="*/ 280 h 576"/>
                <a:gd name="T48" fmla="*/ 131 w 506"/>
                <a:gd name="T49" fmla="*/ 433 h 576"/>
                <a:gd name="T50" fmla="*/ 198 w 506"/>
                <a:gd name="T51" fmla="*/ 576 h 576"/>
                <a:gd name="T52" fmla="*/ 222 w 506"/>
                <a:gd name="T53" fmla="*/ 542 h 576"/>
                <a:gd name="T54" fmla="*/ 231 w 506"/>
                <a:gd name="T55" fmla="*/ 500 h 576"/>
                <a:gd name="T56" fmla="*/ 231 w 506"/>
                <a:gd name="T57" fmla="*/ 424 h 576"/>
                <a:gd name="T58" fmla="*/ 253 w 506"/>
                <a:gd name="T59" fmla="*/ 411 h 576"/>
                <a:gd name="T60" fmla="*/ 262 w 506"/>
                <a:gd name="T61" fmla="*/ 402 h 576"/>
                <a:gd name="T62" fmla="*/ 308 w 506"/>
                <a:gd name="T63" fmla="*/ 357 h 576"/>
                <a:gd name="T64" fmla="*/ 338 w 506"/>
                <a:gd name="T65" fmla="*/ 326 h 576"/>
                <a:gd name="T66" fmla="*/ 362 w 506"/>
                <a:gd name="T67" fmla="*/ 293 h 576"/>
                <a:gd name="T68" fmla="*/ 375 w 506"/>
                <a:gd name="T69" fmla="*/ 293 h 576"/>
                <a:gd name="T70" fmla="*/ 353 w 506"/>
                <a:gd name="T71" fmla="*/ 226 h 576"/>
                <a:gd name="T72" fmla="*/ 353 w 506"/>
                <a:gd name="T73" fmla="*/ 204 h 576"/>
                <a:gd name="T74" fmla="*/ 362 w 506"/>
                <a:gd name="T75" fmla="*/ 195 h 576"/>
                <a:gd name="T76" fmla="*/ 384 w 506"/>
                <a:gd name="T77" fmla="*/ 217 h 576"/>
                <a:gd name="T78" fmla="*/ 405 w 506"/>
                <a:gd name="T79" fmla="*/ 241 h 576"/>
                <a:gd name="T80" fmla="*/ 429 w 506"/>
                <a:gd name="T81" fmla="*/ 262 h 576"/>
                <a:gd name="T82" fmla="*/ 439 w 506"/>
                <a:gd name="T83" fmla="*/ 280 h 576"/>
                <a:gd name="T84" fmla="*/ 451 w 506"/>
                <a:gd name="T85" fmla="*/ 250 h 576"/>
                <a:gd name="T86" fmla="*/ 472 w 506"/>
                <a:gd name="T87" fmla="*/ 195 h 576"/>
                <a:gd name="T88" fmla="*/ 506 w 506"/>
                <a:gd name="T89" fmla="*/ 174 h 576"/>
                <a:gd name="T90" fmla="*/ 472 w 506"/>
                <a:gd name="T91" fmla="*/ 131 h 576"/>
                <a:gd name="T92" fmla="*/ 429 w 506"/>
                <a:gd name="T93" fmla="*/ 150 h 576"/>
                <a:gd name="T94" fmla="*/ 414 w 506"/>
                <a:gd name="T95" fmla="*/ 174 h 576"/>
                <a:gd name="T96" fmla="*/ 375 w 506"/>
                <a:gd name="T97" fmla="*/ 186 h 576"/>
                <a:gd name="T98" fmla="*/ 362 w 506"/>
                <a:gd name="T99" fmla="*/ 1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6" h="576">
                  <a:moveTo>
                    <a:pt x="353" y="162"/>
                  </a:moveTo>
                  <a:lnTo>
                    <a:pt x="338" y="162"/>
                  </a:lnTo>
                  <a:lnTo>
                    <a:pt x="338" y="186"/>
                  </a:lnTo>
                  <a:lnTo>
                    <a:pt x="353" y="195"/>
                  </a:lnTo>
                  <a:lnTo>
                    <a:pt x="329" y="195"/>
                  </a:lnTo>
                  <a:lnTo>
                    <a:pt x="298" y="186"/>
                  </a:lnTo>
                  <a:lnTo>
                    <a:pt x="274" y="174"/>
                  </a:lnTo>
                  <a:lnTo>
                    <a:pt x="253" y="174"/>
                  </a:lnTo>
                  <a:lnTo>
                    <a:pt x="198" y="140"/>
                  </a:lnTo>
                  <a:lnTo>
                    <a:pt x="207" y="119"/>
                  </a:lnTo>
                  <a:lnTo>
                    <a:pt x="177" y="101"/>
                  </a:lnTo>
                  <a:lnTo>
                    <a:pt x="155" y="76"/>
                  </a:lnTo>
                  <a:lnTo>
                    <a:pt x="155" y="64"/>
                  </a:lnTo>
                  <a:lnTo>
                    <a:pt x="177" y="64"/>
                  </a:lnTo>
                  <a:lnTo>
                    <a:pt x="164" y="43"/>
                  </a:lnTo>
                  <a:lnTo>
                    <a:pt x="177" y="25"/>
                  </a:lnTo>
                  <a:lnTo>
                    <a:pt x="177" y="10"/>
                  </a:lnTo>
                  <a:lnTo>
                    <a:pt x="155" y="0"/>
                  </a:lnTo>
                  <a:lnTo>
                    <a:pt x="131" y="10"/>
                  </a:lnTo>
                  <a:lnTo>
                    <a:pt x="122" y="25"/>
                  </a:lnTo>
                  <a:lnTo>
                    <a:pt x="100" y="25"/>
                  </a:lnTo>
                  <a:lnTo>
                    <a:pt x="67" y="25"/>
                  </a:lnTo>
                  <a:lnTo>
                    <a:pt x="79" y="34"/>
                  </a:lnTo>
                  <a:lnTo>
                    <a:pt x="79" y="55"/>
                  </a:lnTo>
                  <a:lnTo>
                    <a:pt x="100" y="76"/>
                  </a:lnTo>
                  <a:lnTo>
                    <a:pt x="88" y="76"/>
                  </a:lnTo>
                  <a:lnTo>
                    <a:pt x="100" y="101"/>
                  </a:lnTo>
                  <a:lnTo>
                    <a:pt x="55" y="162"/>
                  </a:lnTo>
                  <a:lnTo>
                    <a:pt x="46" y="162"/>
                  </a:lnTo>
                  <a:lnTo>
                    <a:pt x="33" y="162"/>
                  </a:lnTo>
                  <a:lnTo>
                    <a:pt x="24" y="174"/>
                  </a:lnTo>
                  <a:lnTo>
                    <a:pt x="24" y="186"/>
                  </a:lnTo>
                  <a:lnTo>
                    <a:pt x="33" y="195"/>
                  </a:lnTo>
                  <a:lnTo>
                    <a:pt x="33" y="204"/>
                  </a:lnTo>
                  <a:lnTo>
                    <a:pt x="46" y="204"/>
                  </a:lnTo>
                  <a:lnTo>
                    <a:pt x="46" y="226"/>
                  </a:lnTo>
                  <a:lnTo>
                    <a:pt x="46" y="241"/>
                  </a:lnTo>
                  <a:lnTo>
                    <a:pt x="12" y="241"/>
                  </a:lnTo>
                  <a:lnTo>
                    <a:pt x="0" y="250"/>
                  </a:lnTo>
                  <a:lnTo>
                    <a:pt x="24" y="271"/>
                  </a:lnTo>
                  <a:lnTo>
                    <a:pt x="46" y="262"/>
                  </a:lnTo>
                  <a:lnTo>
                    <a:pt x="46" y="271"/>
                  </a:lnTo>
                  <a:lnTo>
                    <a:pt x="24" y="280"/>
                  </a:lnTo>
                  <a:lnTo>
                    <a:pt x="55" y="317"/>
                  </a:lnTo>
                  <a:lnTo>
                    <a:pt x="67" y="302"/>
                  </a:lnTo>
                  <a:lnTo>
                    <a:pt x="79" y="302"/>
                  </a:lnTo>
                  <a:lnTo>
                    <a:pt x="79" y="280"/>
                  </a:lnTo>
                  <a:lnTo>
                    <a:pt x="88" y="280"/>
                  </a:lnTo>
                  <a:lnTo>
                    <a:pt x="110" y="402"/>
                  </a:lnTo>
                  <a:lnTo>
                    <a:pt x="131" y="433"/>
                  </a:lnTo>
                  <a:lnTo>
                    <a:pt x="177" y="554"/>
                  </a:lnTo>
                  <a:lnTo>
                    <a:pt x="198" y="576"/>
                  </a:lnTo>
                  <a:lnTo>
                    <a:pt x="207" y="554"/>
                  </a:lnTo>
                  <a:lnTo>
                    <a:pt x="222" y="542"/>
                  </a:lnTo>
                  <a:lnTo>
                    <a:pt x="231" y="521"/>
                  </a:lnTo>
                  <a:lnTo>
                    <a:pt x="231" y="500"/>
                  </a:lnTo>
                  <a:lnTo>
                    <a:pt x="241" y="466"/>
                  </a:lnTo>
                  <a:lnTo>
                    <a:pt x="231" y="424"/>
                  </a:lnTo>
                  <a:lnTo>
                    <a:pt x="241" y="411"/>
                  </a:lnTo>
                  <a:lnTo>
                    <a:pt x="253" y="411"/>
                  </a:lnTo>
                  <a:lnTo>
                    <a:pt x="253" y="402"/>
                  </a:lnTo>
                  <a:lnTo>
                    <a:pt x="262" y="402"/>
                  </a:lnTo>
                  <a:lnTo>
                    <a:pt x="274" y="390"/>
                  </a:lnTo>
                  <a:lnTo>
                    <a:pt x="308" y="357"/>
                  </a:lnTo>
                  <a:lnTo>
                    <a:pt x="317" y="335"/>
                  </a:lnTo>
                  <a:lnTo>
                    <a:pt x="338" y="326"/>
                  </a:lnTo>
                  <a:lnTo>
                    <a:pt x="338" y="293"/>
                  </a:lnTo>
                  <a:lnTo>
                    <a:pt x="362" y="293"/>
                  </a:lnTo>
                  <a:lnTo>
                    <a:pt x="362" y="280"/>
                  </a:lnTo>
                  <a:lnTo>
                    <a:pt x="375" y="293"/>
                  </a:lnTo>
                  <a:lnTo>
                    <a:pt x="362" y="241"/>
                  </a:lnTo>
                  <a:lnTo>
                    <a:pt x="353" y="226"/>
                  </a:lnTo>
                  <a:lnTo>
                    <a:pt x="362" y="217"/>
                  </a:lnTo>
                  <a:lnTo>
                    <a:pt x="353" y="204"/>
                  </a:lnTo>
                  <a:lnTo>
                    <a:pt x="353" y="195"/>
                  </a:lnTo>
                  <a:lnTo>
                    <a:pt x="362" y="195"/>
                  </a:lnTo>
                  <a:lnTo>
                    <a:pt x="375" y="195"/>
                  </a:lnTo>
                  <a:lnTo>
                    <a:pt x="384" y="217"/>
                  </a:lnTo>
                  <a:lnTo>
                    <a:pt x="429" y="217"/>
                  </a:lnTo>
                  <a:lnTo>
                    <a:pt x="405" y="241"/>
                  </a:lnTo>
                  <a:lnTo>
                    <a:pt x="405" y="250"/>
                  </a:lnTo>
                  <a:lnTo>
                    <a:pt x="429" y="262"/>
                  </a:lnTo>
                  <a:lnTo>
                    <a:pt x="429" y="250"/>
                  </a:lnTo>
                  <a:lnTo>
                    <a:pt x="439" y="280"/>
                  </a:lnTo>
                  <a:lnTo>
                    <a:pt x="451" y="280"/>
                  </a:lnTo>
                  <a:lnTo>
                    <a:pt x="451" y="250"/>
                  </a:lnTo>
                  <a:lnTo>
                    <a:pt x="460" y="250"/>
                  </a:lnTo>
                  <a:lnTo>
                    <a:pt x="472" y="195"/>
                  </a:lnTo>
                  <a:lnTo>
                    <a:pt x="493" y="174"/>
                  </a:lnTo>
                  <a:lnTo>
                    <a:pt x="506" y="174"/>
                  </a:lnTo>
                  <a:lnTo>
                    <a:pt x="506" y="162"/>
                  </a:lnTo>
                  <a:lnTo>
                    <a:pt x="472" y="131"/>
                  </a:lnTo>
                  <a:lnTo>
                    <a:pt x="451" y="131"/>
                  </a:lnTo>
                  <a:lnTo>
                    <a:pt x="429" y="150"/>
                  </a:lnTo>
                  <a:lnTo>
                    <a:pt x="405" y="162"/>
                  </a:lnTo>
                  <a:lnTo>
                    <a:pt x="414" y="174"/>
                  </a:lnTo>
                  <a:lnTo>
                    <a:pt x="414" y="186"/>
                  </a:lnTo>
                  <a:lnTo>
                    <a:pt x="375" y="186"/>
                  </a:lnTo>
                  <a:lnTo>
                    <a:pt x="362" y="186"/>
                  </a:lnTo>
                  <a:lnTo>
                    <a:pt x="362" y="174"/>
                  </a:lnTo>
                  <a:lnTo>
                    <a:pt x="353" y="162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28" name="Freeform 67"/>
            <p:cNvSpPr>
              <a:spLocks/>
            </p:cNvSpPr>
            <p:nvPr/>
          </p:nvSpPr>
          <p:spPr bwMode="auto">
            <a:xfrm>
              <a:off x="7464816" y="3390668"/>
              <a:ext cx="265622" cy="133022"/>
            </a:xfrm>
            <a:custGeom>
              <a:avLst/>
              <a:gdLst>
                <a:gd name="T0" fmla="*/ 140 w 155"/>
                <a:gd name="T1" fmla="*/ 67 h 76"/>
                <a:gd name="T2" fmla="*/ 155 w 155"/>
                <a:gd name="T3" fmla="*/ 76 h 76"/>
                <a:gd name="T4" fmla="*/ 131 w 155"/>
                <a:gd name="T5" fmla="*/ 76 h 76"/>
                <a:gd name="T6" fmla="*/ 100 w 155"/>
                <a:gd name="T7" fmla="*/ 67 h 76"/>
                <a:gd name="T8" fmla="*/ 76 w 155"/>
                <a:gd name="T9" fmla="*/ 55 h 76"/>
                <a:gd name="T10" fmla="*/ 55 w 155"/>
                <a:gd name="T11" fmla="*/ 55 h 76"/>
                <a:gd name="T12" fmla="*/ 0 w 155"/>
                <a:gd name="T13" fmla="*/ 21 h 76"/>
                <a:gd name="T14" fmla="*/ 9 w 155"/>
                <a:gd name="T15" fmla="*/ 0 h 76"/>
                <a:gd name="T16" fmla="*/ 33 w 155"/>
                <a:gd name="T17" fmla="*/ 0 h 76"/>
                <a:gd name="T18" fmla="*/ 55 w 155"/>
                <a:gd name="T19" fmla="*/ 21 h 76"/>
                <a:gd name="T20" fmla="*/ 64 w 155"/>
                <a:gd name="T21" fmla="*/ 12 h 76"/>
                <a:gd name="T22" fmla="*/ 110 w 155"/>
                <a:gd name="T23" fmla="*/ 43 h 76"/>
                <a:gd name="T24" fmla="*/ 140 w 155"/>
                <a:gd name="T25" fmla="*/ 43 h 76"/>
                <a:gd name="T26" fmla="*/ 140 w 155"/>
                <a:gd name="T27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76">
                  <a:moveTo>
                    <a:pt x="140" y="67"/>
                  </a:moveTo>
                  <a:lnTo>
                    <a:pt x="155" y="76"/>
                  </a:lnTo>
                  <a:lnTo>
                    <a:pt x="131" y="76"/>
                  </a:lnTo>
                  <a:lnTo>
                    <a:pt x="100" y="67"/>
                  </a:lnTo>
                  <a:lnTo>
                    <a:pt x="76" y="55"/>
                  </a:lnTo>
                  <a:lnTo>
                    <a:pt x="55" y="55"/>
                  </a:lnTo>
                  <a:lnTo>
                    <a:pt x="0" y="21"/>
                  </a:lnTo>
                  <a:lnTo>
                    <a:pt x="9" y="0"/>
                  </a:lnTo>
                  <a:lnTo>
                    <a:pt x="33" y="0"/>
                  </a:lnTo>
                  <a:lnTo>
                    <a:pt x="55" y="21"/>
                  </a:lnTo>
                  <a:lnTo>
                    <a:pt x="64" y="12"/>
                  </a:lnTo>
                  <a:lnTo>
                    <a:pt x="110" y="43"/>
                  </a:lnTo>
                  <a:lnTo>
                    <a:pt x="140" y="43"/>
                  </a:lnTo>
                  <a:lnTo>
                    <a:pt x="140" y="67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29" name="Freeform 68"/>
            <p:cNvSpPr>
              <a:spLocks/>
            </p:cNvSpPr>
            <p:nvPr/>
          </p:nvSpPr>
          <p:spPr bwMode="auto">
            <a:xfrm>
              <a:off x="6342352" y="3033609"/>
              <a:ext cx="616927" cy="528588"/>
            </a:xfrm>
            <a:custGeom>
              <a:avLst/>
              <a:gdLst>
                <a:gd name="T0" fmla="*/ 262 w 360"/>
                <a:gd name="T1" fmla="*/ 289 h 302"/>
                <a:gd name="T2" fmla="*/ 338 w 360"/>
                <a:gd name="T3" fmla="*/ 302 h 302"/>
                <a:gd name="T4" fmla="*/ 338 w 360"/>
                <a:gd name="T5" fmla="*/ 280 h 302"/>
                <a:gd name="T6" fmla="*/ 360 w 360"/>
                <a:gd name="T7" fmla="*/ 271 h 302"/>
                <a:gd name="T8" fmla="*/ 360 w 360"/>
                <a:gd name="T9" fmla="*/ 259 h 302"/>
                <a:gd name="T10" fmla="*/ 350 w 360"/>
                <a:gd name="T11" fmla="*/ 235 h 302"/>
                <a:gd name="T12" fmla="*/ 338 w 360"/>
                <a:gd name="T13" fmla="*/ 235 h 302"/>
                <a:gd name="T14" fmla="*/ 314 w 360"/>
                <a:gd name="T15" fmla="*/ 204 h 302"/>
                <a:gd name="T16" fmla="*/ 329 w 360"/>
                <a:gd name="T17" fmla="*/ 186 h 302"/>
                <a:gd name="T18" fmla="*/ 329 w 360"/>
                <a:gd name="T19" fmla="*/ 171 h 302"/>
                <a:gd name="T20" fmla="*/ 305 w 360"/>
                <a:gd name="T21" fmla="*/ 171 h 302"/>
                <a:gd name="T22" fmla="*/ 296 w 360"/>
                <a:gd name="T23" fmla="*/ 128 h 302"/>
                <a:gd name="T24" fmla="*/ 296 w 360"/>
                <a:gd name="T25" fmla="*/ 119 h 302"/>
                <a:gd name="T26" fmla="*/ 305 w 360"/>
                <a:gd name="T27" fmla="*/ 110 h 302"/>
                <a:gd name="T28" fmla="*/ 305 w 360"/>
                <a:gd name="T29" fmla="*/ 85 h 302"/>
                <a:gd name="T30" fmla="*/ 305 w 360"/>
                <a:gd name="T31" fmla="*/ 73 h 302"/>
                <a:gd name="T32" fmla="*/ 219 w 360"/>
                <a:gd name="T33" fmla="*/ 31 h 302"/>
                <a:gd name="T34" fmla="*/ 198 w 360"/>
                <a:gd name="T35" fmla="*/ 43 h 302"/>
                <a:gd name="T36" fmla="*/ 174 w 360"/>
                <a:gd name="T37" fmla="*/ 55 h 302"/>
                <a:gd name="T38" fmla="*/ 174 w 360"/>
                <a:gd name="T39" fmla="*/ 64 h 302"/>
                <a:gd name="T40" fmla="*/ 131 w 360"/>
                <a:gd name="T41" fmla="*/ 73 h 302"/>
                <a:gd name="T42" fmla="*/ 88 w 360"/>
                <a:gd name="T43" fmla="*/ 55 h 302"/>
                <a:gd name="T44" fmla="*/ 88 w 360"/>
                <a:gd name="T45" fmla="*/ 31 h 302"/>
                <a:gd name="T46" fmla="*/ 67 w 360"/>
                <a:gd name="T47" fmla="*/ 18 h 302"/>
                <a:gd name="T48" fmla="*/ 67 w 360"/>
                <a:gd name="T49" fmla="*/ 9 h 302"/>
                <a:gd name="T50" fmla="*/ 43 w 360"/>
                <a:gd name="T51" fmla="*/ 18 h 302"/>
                <a:gd name="T52" fmla="*/ 31 w 360"/>
                <a:gd name="T53" fmla="*/ 18 h 302"/>
                <a:gd name="T54" fmla="*/ 22 w 360"/>
                <a:gd name="T55" fmla="*/ 18 h 302"/>
                <a:gd name="T56" fmla="*/ 12 w 360"/>
                <a:gd name="T57" fmla="*/ 0 h 302"/>
                <a:gd name="T58" fmla="*/ 0 w 360"/>
                <a:gd name="T59" fmla="*/ 9 h 302"/>
                <a:gd name="T60" fmla="*/ 22 w 360"/>
                <a:gd name="T61" fmla="*/ 55 h 302"/>
                <a:gd name="T62" fmla="*/ 43 w 360"/>
                <a:gd name="T63" fmla="*/ 95 h 302"/>
                <a:gd name="T64" fmla="*/ 31 w 360"/>
                <a:gd name="T65" fmla="*/ 119 h 302"/>
                <a:gd name="T66" fmla="*/ 43 w 360"/>
                <a:gd name="T67" fmla="*/ 140 h 302"/>
                <a:gd name="T68" fmla="*/ 76 w 360"/>
                <a:gd name="T69" fmla="*/ 149 h 302"/>
                <a:gd name="T70" fmla="*/ 76 w 360"/>
                <a:gd name="T71" fmla="*/ 186 h 302"/>
                <a:gd name="T72" fmla="*/ 98 w 360"/>
                <a:gd name="T73" fmla="*/ 204 h 302"/>
                <a:gd name="T74" fmla="*/ 107 w 360"/>
                <a:gd name="T75" fmla="*/ 195 h 302"/>
                <a:gd name="T76" fmla="*/ 131 w 360"/>
                <a:gd name="T77" fmla="*/ 204 h 302"/>
                <a:gd name="T78" fmla="*/ 152 w 360"/>
                <a:gd name="T79" fmla="*/ 247 h 302"/>
                <a:gd name="T80" fmla="*/ 198 w 360"/>
                <a:gd name="T81" fmla="*/ 280 h 302"/>
                <a:gd name="T82" fmla="*/ 219 w 360"/>
                <a:gd name="T83" fmla="*/ 280 h 302"/>
                <a:gd name="T84" fmla="*/ 250 w 360"/>
                <a:gd name="T85" fmla="*/ 271 h 302"/>
                <a:gd name="T86" fmla="*/ 262 w 360"/>
                <a:gd name="T87" fmla="*/ 28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302">
                  <a:moveTo>
                    <a:pt x="262" y="289"/>
                  </a:moveTo>
                  <a:lnTo>
                    <a:pt x="338" y="302"/>
                  </a:lnTo>
                  <a:lnTo>
                    <a:pt x="338" y="280"/>
                  </a:lnTo>
                  <a:lnTo>
                    <a:pt x="360" y="271"/>
                  </a:lnTo>
                  <a:lnTo>
                    <a:pt x="360" y="259"/>
                  </a:lnTo>
                  <a:lnTo>
                    <a:pt x="350" y="235"/>
                  </a:lnTo>
                  <a:lnTo>
                    <a:pt x="338" y="235"/>
                  </a:lnTo>
                  <a:lnTo>
                    <a:pt x="314" y="204"/>
                  </a:lnTo>
                  <a:lnTo>
                    <a:pt x="329" y="186"/>
                  </a:lnTo>
                  <a:lnTo>
                    <a:pt x="329" y="171"/>
                  </a:lnTo>
                  <a:lnTo>
                    <a:pt x="305" y="171"/>
                  </a:lnTo>
                  <a:lnTo>
                    <a:pt x="296" y="128"/>
                  </a:lnTo>
                  <a:lnTo>
                    <a:pt x="296" y="119"/>
                  </a:lnTo>
                  <a:lnTo>
                    <a:pt x="305" y="110"/>
                  </a:lnTo>
                  <a:lnTo>
                    <a:pt x="305" y="85"/>
                  </a:lnTo>
                  <a:lnTo>
                    <a:pt x="305" y="73"/>
                  </a:lnTo>
                  <a:lnTo>
                    <a:pt x="219" y="31"/>
                  </a:lnTo>
                  <a:lnTo>
                    <a:pt x="198" y="43"/>
                  </a:lnTo>
                  <a:lnTo>
                    <a:pt x="174" y="55"/>
                  </a:lnTo>
                  <a:lnTo>
                    <a:pt x="174" y="64"/>
                  </a:lnTo>
                  <a:lnTo>
                    <a:pt x="131" y="73"/>
                  </a:lnTo>
                  <a:lnTo>
                    <a:pt x="88" y="55"/>
                  </a:lnTo>
                  <a:lnTo>
                    <a:pt x="88" y="31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43" y="18"/>
                  </a:lnTo>
                  <a:lnTo>
                    <a:pt x="31" y="18"/>
                  </a:lnTo>
                  <a:lnTo>
                    <a:pt x="22" y="18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2" y="55"/>
                  </a:lnTo>
                  <a:lnTo>
                    <a:pt x="43" y="95"/>
                  </a:lnTo>
                  <a:lnTo>
                    <a:pt x="31" y="119"/>
                  </a:lnTo>
                  <a:lnTo>
                    <a:pt x="43" y="140"/>
                  </a:lnTo>
                  <a:lnTo>
                    <a:pt x="76" y="149"/>
                  </a:lnTo>
                  <a:lnTo>
                    <a:pt x="76" y="186"/>
                  </a:lnTo>
                  <a:lnTo>
                    <a:pt x="98" y="204"/>
                  </a:lnTo>
                  <a:lnTo>
                    <a:pt x="107" y="195"/>
                  </a:lnTo>
                  <a:lnTo>
                    <a:pt x="131" y="204"/>
                  </a:lnTo>
                  <a:lnTo>
                    <a:pt x="152" y="247"/>
                  </a:lnTo>
                  <a:lnTo>
                    <a:pt x="198" y="280"/>
                  </a:lnTo>
                  <a:lnTo>
                    <a:pt x="219" y="280"/>
                  </a:lnTo>
                  <a:lnTo>
                    <a:pt x="250" y="271"/>
                  </a:lnTo>
                  <a:lnTo>
                    <a:pt x="262" y="28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30" name="Freeform 69"/>
            <p:cNvSpPr>
              <a:spLocks/>
            </p:cNvSpPr>
            <p:nvPr/>
          </p:nvSpPr>
          <p:spPr bwMode="auto">
            <a:xfrm>
              <a:off x="6880450" y="3145626"/>
              <a:ext cx="469550" cy="474329"/>
            </a:xfrm>
            <a:custGeom>
              <a:avLst/>
              <a:gdLst>
                <a:gd name="T0" fmla="*/ 155 w 274"/>
                <a:gd name="T1" fmla="*/ 262 h 271"/>
                <a:gd name="T2" fmla="*/ 143 w 274"/>
                <a:gd name="T3" fmla="*/ 271 h 271"/>
                <a:gd name="T4" fmla="*/ 134 w 274"/>
                <a:gd name="T5" fmla="*/ 271 h 271"/>
                <a:gd name="T6" fmla="*/ 113 w 274"/>
                <a:gd name="T7" fmla="*/ 238 h 271"/>
                <a:gd name="T8" fmla="*/ 76 w 274"/>
                <a:gd name="T9" fmla="*/ 238 h 271"/>
                <a:gd name="T10" fmla="*/ 67 w 274"/>
                <a:gd name="T11" fmla="*/ 238 h 271"/>
                <a:gd name="T12" fmla="*/ 24 w 274"/>
                <a:gd name="T13" fmla="*/ 238 h 271"/>
                <a:gd name="T14" fmla="*/ 24 w 274"/>
                <a:gd name="T15" fmla="*/ 216 h 271"/>
                <a:gd name="T16" fmla="*/ 46 w 274"/>
                <a:gd name="T17" fmla="*/ 207 h 271"/>
                <a:gd name="T18" fmla="*/ 46 w 274"/>
                <a:gd name="T19" fmla="*/ 195 h 271"/>
                <a:gd name="T20" fmla="*/ 36 w 274"/>
                <a:gd name="T21" fmla="*/ 171 h 271"/>
                <a:gd name="T22" fmla="*/ 24 w 274"/>
                <a:gd name="T23" fmla="*/ 171 h 271"/>
                <a:gd name="T24" fmla="*/ 0 w 274"/>
                <a:gd name="T25" fmla="*/ 140 h 271"/>
                <a:gd name="T26" fmla="*/ 24 w 274"/>
                <a:gd name="T27" fmla="*/ 152 h 271"/>
                <a:gd name="T28" fmla="*/ 100 w 274"/>
                <a:gd name="T29" fmla="*/ 140 h 271"/>
                <a:gd name="T30" fmla="*/ 100 w 274"/>
                <a:gd name="T31" fmla="*/ 122 h 271"/>
                <a:gd name="T32" fmla="*/ 143 w 274"/>
                <a:gd name="T33" fmla="*/ 107 h 271"/>
                <a:gd name="T34" fmla="*/ 143 w 274"/>
                <a:gd name="T35" fmla="*/ 76 h 271"/>
                <a:gd name="T36" fmla="*/ 155 w 274"/>
                <a:gd name="T37" fmla="*/ 64 h 271"/>
                <a:gd name="T38" fmla="*/ 143 w 274"/>
                <a:gd name="T39" fmla="*/ 55 h 271"/>
                <a:gd name="T40" fmla="*/ 167 w 274"/>
                <a:gd name="T41" fmla="*/ 55 h 271"/>
                <a:gd name="T42" fmla="*/ 167 w 274"/>
                <a:gd name="T43" fmla="*/ 46 h 271"/>
                <a:gd name="T44" fmla="*/ 167 w 274"/>
                <a:gd name="T45" fmla="*/ 9 h 271"/>
                <a:gd name="T46" fmla="*/ 189 w 274"/>
                <a:gd name="T47" fmla="*/ 0 h 271"/>
                <a:gd name="T48" fmla="*/ 198 w 274"/>
                <a:gd name="T49" fmla="*/ 0 h 271"/>
                <a:gd name="T50" fmla="*/ 210 w 274"/>
                <a:gd name="T51" fmla="*/ 0 h 271"/>
                <a:gd name="T52" fmla="*/ 231 w 274"/>
                <a:gd name="T53" fmla="*/ 0 h 271"/>
                <a:gd name="T54" fmla="*/ 243 w 274"/>
                <a:gd name="T55" fmla="*/ 21 h 271"/>
                <a:gd name="T56" fmla="*/ 274 w 274"/>
                <a:gd name="T57" fmla="*/ 31 h 271"/>
                <a:gd name="T58" fmla="*/ 265 w 274"/>
                <a:gd name="T59" fmla="*/ 46 h 271"/>
                <a:gd name="T60" fmla="*/ 243 w 274"/>
                <a:gd name="T61" fmla="*/ 46 h 271"/>
                <a:gd name="T62" fmla="*/ 210 w 274"/>
                <a:gd name="T63" fmla="*/ 46 h 271"/>
                <a:gd name="T64" fmla="*/ 222 w 274"/>
                <a:gd name="T65" fmla="*/ 55 h 271"/>
                <a:gd name="T66" fmla="*/ 222 w 274"/>
                <a:gd name="T67" fmla="*/ 76 h 271"/>
                <a:gd name="T68" fmla="*/ 243 w 274"/>
                <a:gd name="T69" fmla="*/ 97 h 271"/>
                <a:gd name="T70" fmla="*/ 231 w 274"/>
                <a:gd name="T71" fmla="*/ 97 h 271"/>
                <a:gd name="T72" fmla="*/ 243 w 274"/>
                <a:gd name="T73" fmla="*/ 122 h 271"/>
                <a:gd name="T74" fmla="*/ 198 w 274"/>
                <a:gd name="T75" fmla="*/ 183 h 271"/>
                <a:gd name="T76" fmla="*/ 189 w 274"/>
                <a:gd name="T77" fmla="*/ 183 h 271"/>
                <a:gd name="T78" fmla="*/ 176 w 274"/>
                <a:gd name="T79" fmla="*/ 183 h 271"/>
                <a:gd name="T80" fmla="*/ 167 w 274"/>
                <a:gd name="T81" fmla="*/ 195 h 271"/>
                <a:gd name="T82" fmla="*/ 167 w 274"/>
                <a:gd name="T83" fmla="*/ 207 h 271"/>
                <a:gd name="T84" fmla="*/ 176 w 274"/>
                <a:gd name="T85" fmla="*/ 216 h 271"/>
                <a:gd name="T86" fmla="*/ 176 w 274"/>
                <a:gd name="T87" fmla="*/ 225 h 271"/>
                <a:gd name="T88" fmla="*/ 189 w 274"/>
                <a:gd name="T89" fmla="*/ 225 h 271"/>
                <a:gd name="T90" fmla="*/ 189 w 274"/>
                <a:gd name="T91" fmla="*/ 247 h 271"/>
                <a:gd name="T92" fmla="*/ 189 w 274"/>
                <a:gd name="T93" fmla="*/ 262 h 271"/>
                <a:gd name="T94" fmla="*/ 155 w 274"/>
                <a:gd name="T95" fmla="*/ 26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" h="271">
                  <a:moveTo>
                    <a:pt x="155" y="262"/>
                  </a:moveTo>
                  <a:lnTo>
                    <a:pt x="143" y="271"/>
                  </a:lnTo>
                  <a:lnTo>
                    <a:pt x="134" y="271"/>
                  </a:lnTo>
                  <a:lnTo>
                    <a:pt x="113" y="238"/>
                  </a:lnTo>
                  <a:lnTo>
                    <a:pt x="76" y="238"/>
                  </a:lnTo>
                  <a:lnTo>
                    <a:pt x="67" y="238"/>
                  </a:lnTo>
                  <a:lnTo>
                    <a:pt x="24" y="238"/>
                  </a:lnTo>
                  <a:lnTo>
                    <a:pt x="24" y="216"/>
                  </a:lnTo>
                  <a:lnTo>
                    <a:pt x="46" y="207"/>
                  </a:lnTo>
                  <a:lnTo>
                    <a:pt x="46" y="195"/>
                  </a:lnTo>
                  <a:lnTo>
                    <a:pt x="36" y="171"/>
                  </a:lnTo>
                  <a:lnTo>
                    <a:pt x="24" y="171"/>
                  </a:lnTo>
                  <a:lnTo>
                    <a:pt x="0" y="140"/>
                  </a:lnTo>
                  <a:lnTo>
                    <a:pt x="24" y="152"/>
                  </a:lnTo>
                  <a:lnTo>
                    <a:pt x="100" y="140"/>
                  </a:lnTo>
                  <a:lnTo>
                    <a:pt x="100" y="122"/>
                  </a:lnTo>
                  <a:lnTo>
                    <a:pt x="143" y="107"/>
                  </a:lnTo>
                  <a:lnTo>
                    <a:pt x="143" y="76"/>
                  </a:lnTo>
                  <a:lnTo>
                    <a:pt x="155" y="64"/>
                  </a:lnTo>
                  <a:lnTo>
                    <a:pt x="143" y="55"/>
                  </a:lnTo>
                  <a:lnTo>
                    <a:pt x="167" y="55"/>
                  </a:lnTo>
                  <a:lnTo>
                    <a:pt x="167" y="46"/>
                  </a:lnTo>
                  <a:lnTo>
                    <a:pt x="167" y="9"/>
                  </a:lnTo>
                  <a:lnTo>
                    <a:pt x="189" y="0"/>
                  </a:lnTo>
                  <a:lnTo>
                    <a:pt x="198" y="0"/>
                  </a:lnTo>
                  <a:lnTo>
                    <a:pt x="210" y="0"/>
                  </a:lnTo>
                  <a:lnTo>
                    <a:pt x="231" y="0"/>
                  </a:lnTo>
                  <a:lnTo>
                    <a:pt x="243" y="21"/>
                  </a:lnTo>
                  <a:lnTo>
                    <a:pt x="274" y="31"/>
                  </a:lnTo>
                  <a:lnTo>
                    <a:pt x="265" y="46"/>
                  </a:lnTo>
                  <a:lnTo>
                    <a:pt x="243" y="46"/>
                  </a:lnTo>
                  <a:lnTo>
                    <a:pt x="210" y="46"/>
                  </a:lnTo>
                  <a:lnTo>
                    <a:pt x="222" y="55"/>
                  </a:lnTo>
                  <a:lnTo>
                    <a:pt x="222" y="76"/>
                  </a:lnTo>
                  <a:lnTo>
                    <a:pt x="243" y="97"/>
                  </a:lnTo>
                  <a:lnTo>
                    <a:pt x="231" y="97"/>
                  </a:lnTo>
                  <a:lnTo>
                    <a:pt x="243" y="122"/>
                  </a:lnTo>
                  <a:lnTo>
                    <a:pt x="198" y="183"/>
                  </a:lnTo>
                  <a:lnTo>
                    <a:pt x="189" y="183"/>
                  </a:lnTo>
                  <a:lnTo>
                    <a:pt x="176" y="183"/>
                  </a:lnTo>
                  <a:lnTo>
                    <a:pt x="167" y="195"/>
                  </a:lnTo>
                  <a:lnTo>
                    <a:pt x="167" y="207"/>
                  </a:lnTo>
                  <a:lnTo>
                    <a:pt x="176" y="216"/>
                  </a:lnTo>
                  <a:lnTo>
                    <a:pt x="176" y="225"/>
                  </a:lnTo>
                  <a:lnTo>
                    <a:pt x="189" y="225"/>
                  </a:lnTo>
                  <a:lnTo>
                    <a:pt x="189" y="247"/>
                  </a:lnTo>
                  <a:lnTo>
                    <a:pt x="189" y="262"/>
                  </a:lnTo>
                  <a:lnTo>
                    <a:pt x="155" y="26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31" name="Freeform 70"/>
            <p:cNvSpPr>
              <a:spLocks/>
            </p:cNvSpPr>
            <p:nvPr/>
          </p:nvSpPr>
          <p:spPr bwMode="auto">
            <a:xfrm>
              <a:off x="6851317" y="3087866"/>
              <a:ext cx="389007" cy="323805"/>
            </a:xfrm>
            <a:custGeom>
              <a:avLst/>
              <a:gdLst>
                <a:gd name="T0" fmla="*/ 85 w 228"/>
                <a:gd name="T1" fmla="*/ 24 h 185"/>
                <a:gd name="T2" fmla="*/ 76 w 228"/>
                <a:gd name="T3" fmla="*/ 24 h 185"/>
                <a:gd name="T4" fmla="*/ 64 w 228"/>
                <a:gd name="T5" fmla="*/ 24 h 185"/>
                <a:gd name="T6" fmla="*/ 64 w 228"/>
                <a:gd name="T7" fmla="*/ 42 h 185"/>
                <a:gd name="T8" fmla="*/ 42 w 228"/>
                <a:gd name="T9" fmla="*/ 54 h 185"/>
                <a:gd name="T10" fmla="*/ 33 w 228"/>
                <a:gd name="T11" fmla="*/ 64 h 185"/>
                <a:gd name="T12" fmla="*/ 9 w 228"/>
                <a:gd name="T13" fmla="*/ 54 h 185"/>
                <a:gd name="T14" fmla="*/ 9 w 228"/>
                <a:gd name="T15" fmla="*/ 79 h 185"/>
                <a:gd name="T16" fmla="*/ 0 w 228"/>
                <a:gd name="T17" fmla="*/ 88 h 185"/>
                <a:gd name="T18" fmla="*/ 0 w 228"/>
                <a:gd name="T19" fmla="*/ 97 h 185"/>
                <a:gd name="T20" fmla="*/ 9 w 228"/>
                <a:gd name="T21" fmla="*/ 140 h 185"/>
                <a:gd name="T22" fmla="*/ 33 w 228"/>
                <a:gd name="T23" fmla="*/ 140 h 185"/>
                <a:gd name="T24" fmla="*/ 33 w 228"/>
                <a:gd name="T25" fmla="*/ 155 h 185"/>
                <a:gd name="T26" fmla="*/ 18 w 228"/>
                <a:gd name="T27" fmla="*/ 173 h 185"/>
                <a:gd name="T28" fmla="*/ 42 w 228"/>
                <a:gd name="T29" fmla="*/ 185 h 185"/>
                <a:gd name="T30" fmla="*/ 118 w 228"/>
                <a:gd name="T31" fmla="*/ 173 h 185"/>
                <a:gd name="T32" fmla="*/ 118 w 228"/>
                <a:gd name="T33" fmla="*/ 155 h 185"/>
                <a:gd name="T34" fmla="*/ 161 w 228"/>
                <a:gd name="T35" fmla="*/ 140 h 185"/>
                <a:gd name="T36" fmla="*/ 161 w 228"/>
                <a:gd name="T37" fmla="*/ 109 h 185"/>
                <a:gd name="T38" fmla="*/ 173 w 228"/>
                <a:gd name="T39" fmla="*/ 97 h 185"/>
                <a:gd name="T40" fmla="*/ 161 w 228"/>
                <a:gd name="T41" fmla="*/ 88 h 185"/>
                <a:gd name="T42" fmla="*/ 185 w 228"/>
                <a:gd name="T43" fmla="*/ 88 h 185"/>
                <a:gd name="T44" fmla="*/ 185 w 228"/>
                <a:gd name="T45" fmla="*/ 79 h 185"/>
                <a:gd name="T46" fmla="*/ 185 w 228"/>
                <a:gd name="T47" fmla="*/ 42 h 185"/>
                <a:gd name="T48" fmla="*/ 207 w 228"/>
                <a:gd name="T49" fmla="*/ 33 h 185"/>
                <a:gd name="T50" fmla="*/ 216 w 228"/>
                <a:gd name="T51" fmla="*/ 33 h 185"/>
                <a:gd name="T52" fmla="*/ 228 w 228"/>
                <a:gd name="T53" fmla="*/ 33 h 185"/>
                <a:gd name="T54" fmla="*/ 228 w 228"/>
                <a:gd name="T55" fmla="*/ 24 h 185"/>
                <a:gd name="T56" fmla="*/ 207 w 228"/>
                <a:gd name="T57" fmla="*/ 24 h 185"/>
                <a:gd name="T58" fmla="*/ 185 w 228"/>
                <a:gd name="T59" fmla="*/ 33 h 185"/>
                <a:gd name="T60" fmla="*/ 173 w 228"/>
                <a:gd name="T61" fmla="*/ 12 h 185"/>
                <a:gd name="T62" fmla="*/ 161 w 228"/>
                <a:gd name="T63" fmla="*/ 0 h 185"/>
                <a:gd name="T64" fmla="*/ 152 w 228"/>
                <a:gd name="T65" fmla="*/ 24 h 185"/>
                <a:gd name="T66" fmla="*/ 140 w 228"/>
                <a:gd name="T67" fmla="*/ 24 h 185"/>
                <a:gd name="T68" fmla="*/ 118 w 228"/>
                <a:gd name="T69" fmla="*/ 33 h 185"/>
                <a:gd name="T70" fmla="*/ 109 w 228"/>
                <a:gd name="T71" fmla="*/ 33 h 185"/>
                <a:gd name="T72" fmla="*/ 85 w 228"/>
                <a:gd name="T73" fmla="*/ 2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185">
                  <a:moveTo>
                    <a:pt x="85" y="24"/>
                  </a:moveTo>
                  <a:lnTo>
                    <a:pt x="76" y="24"/>
                  </a:lnTo>
                  <a:lnTo>
                    <a:pt x="64" y="24"/>
                  </a:lnTo>
                  <a:lnTo>
                    <a:pt x="64" y="42"/>
                  </a:lnTo>
                  <a:lnTo>
                    <a:pt x="42" y="54"/>
                  </a:lnTo>
                  <a:lnTo>
                    <a:pt x="33" y="64"/>
                  </a:lnTo>
                  <a:lnTo>
                    <a:pt x="9" y="54"/>
                  </a:lnTo>
                  <a:lnTo>
                    <a:pt x="9" y="79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9" y="140"/>
                  </a:lnTo>
                  <a:lnTo>
                    <a:pt x="33" y="140"/>
                  </a:lnTo>
                  <a:lnTo>
                    <a:pt x="33" y="155"/>
                  </a:lnTo>
                  <a:lnTo>
                    <a:pt x="18" y="173"/>
                  </a:lnTo>
                  <a:lnTo>
                    <a:pt x="42" y="185"/>
                  </a:lnTo>
                  <a:lnTo>
                    <a:pt x="118" y="173"/>
                  </a:lnTo>
                  <a:lnTo>
                    <a:pt x="118" y="155"/>
                  </a:lnTo>
                  <a:lnTo>
                    <a:pt x="161" y="140"/>
                  </a:lnTo>
                  <a:lnTo>
                    <a:pt x="161" y="109"/>
                  </a:lnTo>
                  <a:lnTo>
                    <a:pt x="173" y="97"/>
                  </a:lnTo>
                  <a:lnTo>
                    <a:pt x="161" y="88"/>
                  </a:lnTo>
                  <a:lnTo>
                    <a:pt x="185" y="88"/>
                  </a:lnTo>
                  <a:lnTo>
                    <a:pt x="185" y="79"/>
                  </a:lnTo>
                  <a:lnTo>
                    <a:pt x="185" y="42"/>
                  </a:lnTo>
                  <a:lnTo>
                    <a:pt x="207" y="33"/>
                  </a:lnTo>
                  <a:lnTo>
                    <a:pt x="216" y="33"/>
                  </a:lnTo>
                  <a:lnTo>
                    <a:pt x="228" y="33"/>
                  </a:lnTo>
                  <a:lnTo>
                    <a:pt x="228" y="24"/>
                  </a:lnTo>
                  <a:lnTo>
                    <a:pt x="207" y="24"/>
                  </a:lnTo>
                  <a:lnTo>
                    <a:pt x="185" y="33"/>
                  </a:lnTo>
                  <a:lnTo>
                    <a:pt x="173" y="12"/>
                  </a:lnTo>
                  <a:lnTo>
                    <a:pt x="161" y="0"/>
                  </a:lnTo>
                  <a:lnTo>
                    <a:pt x="152" y="24"/>
                  </a:lnTo>
                  <a:lnTo>
                    <a:pt x="140" y="24"/>
                  </a:lnTo>
                  <a:lnTo>
                    <a:pt x="118" y="33"/>
                  </a:lnTo>
                  <a:lnTo>
                    <a:pt x="109" y="33"/>
                  </a:lnTo>
                  <a:lnTo>
                    <a:pt x="85" y="2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32" name="Freeform 71"/>
            <p:cNvSpPr>
              <a:spLocks/>
            </p:cNvSpPr>
            <p:nvPr/>
          </p:nvSpPr>
          <p:spPr bwMode="auto">
            <a:xfrm>
              <a:off x="8643832" y="2932091"/>
              <a:ext cx="150804" cy="176779"/>
            </a:xfrm>
            <a:custGeom>
              <a:avLst/>
              <a:gdLst>
                <a:gd name="T0" fmla="*/ 64 w 88"/>
                <a:gd name="T1" fmla="*/ 0 h 101"/>
                <a:gd name="T2" fmla="*/ 88 w 88"/>
                <a:gd name="T3" fmla="*/ 0 h 101"/>
                <a:gd name="T4" fmla="*/ 79 w 88"/>
                <a:gd name="T5" fmla="*/ 25 h 101"/>
                <a:gd name="T6" fmla="*/ 88 w 88"/>
                <a:gd name="T7" fmla="*/ 46 h 101"/>
                <a:gd name="T8" fmla="*/ 55 w 88"/>
                <a:gd name="T9" fmla="*/ 58 h 101"/>
                <a:gd name="T10" fmla="*/ 64 w 88"/>
                <a:gd name="T11" fmla="*/ 76 h 101"/>
                <a:gd name="T12" fmla="*/ 88 w 88"/>
                <a:gd name="T13" fmla="*/ 89 h 101"/>
                <a:gd name="T14" fmla="*/ 79 w 88"/>
                <a:gd name="T15" fmla="*/ 101 h 101"/>
                <a:gd name="T16" fmla="*/ 64 w 88"/>
                <a:gd name="T17" fmla="*/ 101 h 101"/>
                <a:gd name="T18" fmla="*/ 34 w 88"/>
                <a:gd name="T19" fmla="*/ 101 h 101"/>
                <a:gd name="T20" fmla="*/ 34 w 88"/>
                <a:gd name="T21" fmla="*/ 67 h 101"/>
                <a:gd name="T22" fmla="*/ 0 w 88"/>
                <a:gd name="T23" fmla="*/ 67 h 101"/>
                <a:gd name="T24" fmla="*/ 34 w 88"/>
                <a:gd name="T25" fmla="*/ 25 h 101"/>
                <a:gd name="T26" fmla="*/ 55 w 88"/>
                <a:gd name="T27" fmla="*/ 37 h 101"/>
                <a:gd name="T28" fmla="*/ 55 w 88"/>
                <a:gd name="T29" fmla="*/ 25 h 101"/>
                <a:gd name="T30" fmla="*/ 64 w 88"/>
                <a:gd name="T31" fmla="*/ 12 h 101"/>
                <a:gd name="T32" fmla="*/ 64 w 88"/>
                <a:gd name="T3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01">
                  <a:moveTo>
                    <a:pt x="64" y="0"/>
                  </a:moveTo>
                  <a:lnTo>
                    <a:pt x="88" y="0"/>
                  </a:lnTo>
                  <a:lnTo>
                    <a:pt x="79" y="25"/>
                  </a:lnTo>
                  <a:lnTo>
                    <a:pt x="88" y="46"/>
                  </a:lnTo>
                  <a:lnTo>
                    <a:pt x="55" y="58"/>
                  </a:lnTo>
                  <a:lnTo>
                    <a:pt x="64" y="76"/>
                  </a:lnTo>
                  <a:lnTo>
                    <a:pt x="88" y="89"/>
                  </a:lnTo>
                  <a:lnTo>
                    <a:pt x="79" y="101"/>
                  </a:lnTo>
                  <a:lnTo>
                    <a:pt x="64" y="101"/>
                  </a:lnTo>
                  <a:lnTo>
                    <a:pt x="34" y="101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34" y="25"/>
                  </a:lnTo>
                  <a:lnTo>
                    <a:pt x="55" y="37"/>
                  </a:lnTo>
                  <a:lnTo>
                    <a:pt x="55" y="25"/>
                  </a:lnTo>
                  <a:lnTo>
                    <a:pt x="64" y="1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33" name="Freeform 72"/>
            <p:cNvSpPr>
              <a:spLocks/>
            </p:cNvSpPr>
            <p:nvPr/>
          </p:nvSpPr>
          <p:spPr bwMode="auto">
            <a:xfrm>
              <a:off x="8753508" y="3087866"/>
              <a:ext cx="114817" cy="154026"/>
            </a:xfrm>
            <a:custGeom>
              <a:avLst/>
              <a:gdLst>
                <a:gd name="T0" fmla="*/ 0 w 67"/>
                <a:gd name="T1" fmla="*/ 12 h 88"/>
                <a:gd name="T2" fmla="*/ 0 w 67"/>
                <a:gd name="T3" fmla="*/ 24 h 88"/>
                <a:gd name="T4" fmla="*/ 15 w 67"/>
                <a:gd name="T5" fmla="*/ 33 h 88"/>
                <a:gd name="T6" fmla="*/ 0 w 67"/>
                <a:gd name="T7" fmla="*/ 33 h 88"/>
                <a:gd name="T8" fmla="*/ 24 w 67"/>
                <a:gd name="T9" fmla="*/ 54 h 88"/>
                <a:gd name="T10" fmla="*/ 15 w 67"/>
                <a:gd name="T11" fmla="*/ 64 h 88"/>
                <a:gd name="T12" fmla="*/ 37 w 67"/>
                <a:gd name="T13" fmla="*/ 88 h 88"/>
                <a:gd name="T14" fmla="*/ 67 w 67"/>
                <a:gd name="T15" fmla="*/ 64 h 88"/>
                <a:gd name="T16" fmla="*/ 67 w 67"/>
                <a:gd name="T17" fmla="*/ 54 h 88"/>
                <a:gd name="T18" fmla="*/ 46 w 67"/>
                <a:gd name="T19" fmla="*/ 24 h 88"/>
                <a:gd name="T20" fmla="*/ 24 w 67"/>
                <a:gd name="T21" fmla="*/ 0 h 88"/>
                <a:gd name="T22" fmla="*/ 15 w 67"/>
                <a:gd name="T23" fmla="*/ 12 h 88"/>
                <a:gd name="T24" fmla="*/ 0 w 67"/>
                <a:gd name="T25" fmla="*/ 1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88">
                  <a:moveTo>
                    <a:pt x="0" y="12"/>
                  </a:moveTo>
                  <a:lnTo>
                    <a:pt x="0" y="24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24" y="54"/>
                  </a:lnTo>
                  <a:lnTo>
                    <a:pt x="15" y="64"/>
                  </a:lnTo>
                  <a:lnTo>
                    <a:pt x="37" y="88"/>
                  </a:lnTo>
                  <a:lnTo>
                    <a:pt x="67" y="64"/>
                  </a:lnTo>
                  <a:lnTo>
                    <a:pt x="67" y="54"/>
                  </a:lnTo>
                  <a:lnTo>
                    <a:pt x="46" y="24"/>
                  </a:lnTo>
                  <a:lnTo>
                    <a:pt x="24" y="0"/>
                  </a:lnTo>
                  <a:lnTo>
                    <a:pt x="1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34" name="Freeform 73"/>
            <p:cNvSpPr>
              <a:spLocks/>
            </p:cNvSpPr>
            <p:nvPr/>
          </p:nvSpPr>
          <p:spPr bwMode="auto">
            <a:xfrm>
              <a:off x="7480240" y="2618788"/>
              <a:ext cx="904826" cy="357060"/>
            </a:xfrm>
            <a:custGeom>
              <a:avLst/>
              <a:gdLst>
                <a:gd name="T0" fmla="*/ 439 w 527"/>
                <a:gd name="T1" fmla="*/ 48 h 204"/>
                <a:gd name="T2" fmla="*/ 451 w 527"/>
                <a:gd name="T3" fmla="*/ 39 h 204"/>
                <a:gd name="T4" fmla="*/ 420 w 527"/>
                <a:gd name="T5" fmla="*/ 30 h 204"/>
                <a:gd name="T6" fmla="*/ 396 w 527"/>
                <a:gd name="T7" fmla="*/ 39 h 204"/>
                <a:gd name="T8" fmla="*/ 353 w 527"/>
                <a:gd name="T9" fmla="*/ 48 h 204"/>
                <a:gd name="T10" fmla="*/ 274 w 527"/>
                <a:gd name="T11" fmla="*/ 30 h 204"/>
                <a:gd name="T12" fmla="*/ 232 w 527"/>
                <a:gd name="T13" fmla="*/ 30 h 204"/>
                <a:gd name="T14" fmla="*/ 198 w 527"/>
                <a:gd name="T15" fmla="*/ 9 h 204"/>
                <a:gd name="T16" fmla="*/ 155 w 527"/>
                <a:gd name="T17" fmla="*/ 0 h 204"/>
                <a:gd name="T18" fmla="*/ 146 w 527"/>
                <a:gd name="T19" fmla="*/ 9 h 204"/>
                <a:gd name="T20" fmla="*/ 155 w 527"/>
                <a:gd name="T21" fmla="*/ 18 h 204"/>
                <a:gd name="T22" fmla="*/ 155 w 527"/>
                <a:gd name="T23" fmla="*/ 39 h 204"/>
                <a:gd name="T24" fmla="*/ 110 w 527"/>
                <a:gd name="T25" fmla="*/ 39 h 204"/>
                <a:gd name="T26" fmla="*/ 91 w 527"/>
                <a:gd name="T27" fmla="*/ 30 h 204"/>
                <a:gd name="T28" fmla="*/ 55 w 527"/>
                <a:gd name="T29" fmla="*/ 18 h 204"/>
                <a:gd name="T30" fmla="*/ 0 w 527"/>
                <a:gd name="T31" fmla="*/ 48 h 204"/>
                <a:gd name="T32" fmla="*/ 24 w 527"/>
                <a:gd name="T33" fmla="*/ 73 h 204"/>
                <a:gd name="T34" fmla="*/ 46 w 527"/>
                <a:gd name="T35" fmla="*/ 85 h 204"/>
                <a:gd name="T36" fmla="*/ 67 w 527"/>
                <a:gd name="T37" fmla="*/ 94 h 204"/>
                <a:gd name="T38" fmla="*/ 79 w 527"/>
                <a:gd name="T39" fmla="*/ 124 h 204"/>
                <a:gd name="T40" fmla="*/ 155 w 527"/>
                <a:gd name="T41" fmla="*/ 149 h 204"/>
                <a:gd name="T42" fmla="*/ 198 w 527"/>
                <a:gd name="T43" fmla="*/ 179 h 204"/>
                <a:gd name="T44" fmla="*/ 265 w 527"/>
                <a:gd name="T45" fmla="*/ 179 h 204"/>
                <a:gd name="T46" fmla="*/ 341 w 527"/>
                <a:gd name="T47" fmla="*/ 204 h 204"/>
                <a:gd name="T48" fmla="*/ 384 w 527"/>
                <a:gd name="T49" fmla="*/ 191 h 204"/>
                <a:gd name="T50" fmla="*/ 420 w 527"/>
                <a:gd name="T51" fmla="*/ 179 h 204"/>
                <a:gd name="T52" fmla="*/ 439 w 527"/>
                <a:gd name="T53" fmla="*/ 161 h 204"/>
                <a:gd name="T54" fmla="*/ 429 w 527"/>
                <a:gd name="T55" fmla="*/ 149 h 204"/>
                <a:gd name="T56" fmla="*/ 439 w 527"/>
                <a:gd name="T57" fmla="*/ 140 h 204"/>
                <a:gd name="T58" fmla="*/ 460 w 527"/>
                <a:gd name="T59" fmla="*/ 140 h 204"/>
                <a:gd name="T60" fmla="*/ 472 w 527"/>
                <a:gd name="T61" fmla="*/ 124 h 204"/>
                <a:gd name="T62" fmla="*/ 484 w 527"/>
                <a:gd name="T63" fmla="*/ 115 h 204"/>
                <a:gd name="T64" fmla="*/ 496 w 527"/>
                <a:gd name="T65" fmla="*/ 106 h 204"/>
                <a:gd name="T66" fmla="*/ 527 w 527"/>
                <a:gd name="T67" fmla="*/ 106 h 204"/>
                <a:gd name="T68" fmla="*/ 515 w 527"/>
                <a:gd name="T69" fmla="*/ 85 h 204"/>
                <a:gd name="T70" fmla="*/ 506 w 527"/>
                <a:gd name="T71" fmla="*/ 73 h 204"/>
                <a:gd name="T72" fmla="*/ 484 w 527"/>
                <a:gd name="T73" fmla="*/ 85 h 204"/>
                <a:gd name="T74" fmla="*/ 460 w 527"/>
                <a:gd name="T75" fmla="*/ 85 h 204"/>
                <a:gd name="T76" fmla="*/ 439 w 527"/>
                <a:gd name="T77" fmla="*/ 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7" h="204">
                  <a:moveTo>
                    <a:pt x="439" y="48"/>
                  </a:moveTo>
                  <a:lnTo>
                    <a:pt x="451" y="39"/>
                  </a:lnTo>
                  <a:lnTo>
                    <a:pt x="420" y="30"/>
                  </a:lnTo>
                  <a:lnTo>
                    <a:pt x="396" y="39"/>
                  </a:lnTo>
                  <a:lnTo>
                    <a:pt x="353" y="48"/>
                  </a:lnTo>
                  <a:lnTo>
                    <a:pt x="274" y="30"/>
                  </a:lnTo>
                  <a:lnTo>
                    <a:pt x="232" y="30"/>
                  </a:lnTo>
                  <a:lnTo>
                    <a:pt x="198" y="9"/>
                  </a:lnTo>
                  <a:lnTo>
                    <a:pt x="155" y="0"/>
                  </a:lnTo>
                  <a:lnTo>
                    <a:pt x="146" y="9"/>
                  </a:lnTo>
                  <a:lnTo>
                    <a:pt x="155" y="18"/>
                  </a:lnTo>
                  <a:lnTo>
                    <a:pt x="155" y="39"/>
                  </a:lnTo>
                  <a:lnTo>
                    <a:pt x="110" y="39"/>
                  </a:lnTo>
                  <a:lnTo>
                    <a:pt x="91" y="30"/>
                  </a:lnTo>
                  <a:lnTo>
                    <a:pt x="55" y="18"/>
                  </a:lnTo>
                  <a:lnTo>
                    <a:pt x="0" y="48"/>
                  </a:lnTo>
                  <a:lnTo>
                    <a:pt x="24" y="73"/>
                  </a:lnTo>
                  <a:lnTo>
                    <a:pt x="46" y="85"/>
                  </a:lnTo>
                  <a:lnTo>
                    <a:pt x="67" y="94"/>
                  </a:lnTo>
                  <a:lnTo>
                    <a:pt x="79" y="124"/>
                  </a:lnTo>
                  <a:lnTo>
                    <a:pt x="155" y="149"/>
                  </a:lnTo>
                  <a:lnTo>
                    <a:pt x="198" y="179"/>
                  </a:lnTo>
                  <a:lnTo>
                    <a:pt x="265" y="179"/>
                  </a:lnTo>
                  <a:lnTo>
                    <a:pt x="341" y="204"/>
                  </a:lnTo>
                  <a:lnTo>
                    <a:pt x="384" y="191"/>
                  </a:lnTo>
                  <a:lnTo>
                    <a:pt x="420" y="179"/>
                  </a:lnTo>
                  <a:lnTo>
                    <a:pt x="439" y="161"/>
                  </a:lnTo>
                  <a:lnTo>
                    <a:pt x="429" y="149"/>
                  </a:lnTo>
                  <a:lnTo>
                    <a:pt x="439" y="140"/>
                  </a:lnTo>
                  <a:lnTo>
                    <a:pt x="460" y="140"/>
                  </a:lnTo>
                  <a:lnTo>
                    <a:pt x="472" y="124"/>
                  </a:lnTo>
                  <a:lnTo>
                    <a:pt x="484" y="115"/>
                  </a:lnTo>
                  <a:lnTo>
                    <a:pt x="496" y="106"/>
                  </a:lnTo>
                  <a:lnTo>
                    <a:pt x="527" y="106"/>
                  </a:lnTo>
                  <a:lnTo>
                    <a:pt x="515" y="85"/>
                  </a:lnTo>
                  <a:lnTo>
                    <a:pt x="506" y="73"/>
                  </a:lnTo>
                  <a:lnTo>
                    <a:pt x="484" y="85"/>
                  </a:lnTo>
                  <a:lnTo>
                    <a:pt x="460" y="85"/>
                  </a:lnTo>
                  <a:lnTo>
                    <a:pt x="439" y="4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35" name="Freeform 74"/>
            <p:cNvSpPr>
              <a:spLocks/>
            </p:cNvSpPr>
            <p:nvPr/>
          </p:nvSpPr>
          <p:spPr bwMode="auto">
            <a:xfrm>
              <a:off x="5816250" y="2953094"/>
              <a:ext cx="563803" cy="229288"/>
            </a:xfrm>
            <a:custGeom>
              <a:avLst/>
              <a:gdLst>
                <a:gd name="T0" fmla="*/ 283 w 329"/>
                <a:gd name="T1" fmla="*/ 25 h 131"/>
                <a:gd name="T2" fmla="*/ 298 w 329"/>
                <a:gd name="T3" fmla="*/ 46 h 131"/>
                <a:gd name="T4" fmla="*/ 319 w 329"/>
                <a:gd name="T5" fmla="*/ 46 h 131"/>
                <a:gd name="T6" fmla="*/ 307 w 329"/>
                <a:gd name="T7" fmla="*/ 55 h 131"/>
                <a:gd name="T8" fmla="*/ 329 w 329"/>
                <a:gd name="T9" fmla="*/ 101 h 131"/>
                <a:gd name="T10" fmla="*/ 298 w 329"/>
                <a:gd name="T11" fmla="*/ 101 h 131"/>
                <a:gd name="T12" fmla="*/ 283 w 329"/>
                <a:gd name="T13" fmla="*/ 101 h 131"/>
                <a:gd name="T14" fmla="*/ 252 w 329"/>
                <a:gd name="T15" fmla="*/ 110 h 131"/>
                <a:gd name="T16" fmla="*/ 231 w 329"/>
                <a:gd name="T17" fmla="*/ 110 h 131"/>
                <a:gd name="T18" fmla="*/ 219 w 329"/>
                <a:gd name="T19" fmla="*/ 110 h 131"/>
                <a:gd name="T20" fmla="*/ 185 w 329"/>
                <a:gd name="T21" fmla="*/ 110 h 131"/>
                <a:gd name="T22" fmla="*/ 185 w 329"/>
                <a:gd name="T23" fmla="*/ 119 h 131"/>
                <a:gd name="T24" fmla="*/ 176 w 329"/>
                <a:gd name="T25" fmla="*/ 131 h 131"/>
                <a:gd name="T26" fmla="*/ 176 w 329"/>
                <a:gd name="T27" fmla="*/ 110 h 131"/>
                <a:gd name="T28" fmla="*/ 167 w 329"/>
                <a:gd name="T29" fmla="*/ 119 h 131"/>
                <a:gd name="T30" fmla="*/ 152 w 329"/>
                <a:gd name="T31" fmla="*/ 110 h 131"/>
                <a:gd name="T32" fmla="*/ 131 w 329"/>
                <a:gd name="T33" fmla="*/ 119 h 131"/>
                <a:gd name="T34" fmla="*/ 121 w 329"/>
                <a:gd name="T35" fmla="*/ 131 h 131"/>
                <a:gd name="T36" fmla="*/ 100 w 329"/>
                <a:gd name="T37" fmla="*/ 110 h 131"/>
                <a:gd name="T38" fmla="*/ 91 w 329"/>
                <a:gd name="T39" fmla="*/ 110 h 131"/>
                <a:gd name="T40" fmla="*/ 76 w 329"/>
                <a:gd name="T41" fmla="*/ 119 h 131"/>
                <a:gd name="T42" fmla="*/ 67 w 329"/>
                <a:gd name="T43" fmla="*/ 119 h 131"/>
                <a:gd name="T44" fmla="*/ 33 w 329"/>
                <a:gd name="T45" fmla="*/ 110 h 131"/>
                <a:gd name="T46" fmla="*/ 45 w 329"/>
                <a:gd name="T47" fmla="*/ 110 h 131"/>
                <a:gd name="T48" fmla="*/ 24 w 329"/>
                <a:gd name="T49" fmla="*/ 110 h 131"/>
                <a:gd name="T50" fmla="*/ 33 w 329"/>
                <a:gd name="T51" fmla="*/ 101 h 131"/>
                <a:gd name="T52" fmla="*/ 24 w 329"/>
                <a:gd name="T53" fmla="*/ 101 h 131"/>
                <a:gd name="T54" fmla="*/ 24 w 329"/>
                <a:gd name="T55" fmla="*/ 89 h 131"/>
                <a:gd name="T56" fmla="*/ 12 w 329"/>
                <a:gd name="T57" fmla="*/ 77 h 131"/>
                <a:gd name="T58" fmla="*/ 24 w 329"/>
                <a:gd name="T59" fmla="*/ 77 h 131"/>
                <a:gd name="T60" fmla="*/ 12 w 329"/>
                <a:gd name="T61" fmla="*/ 55 h 131"/>
                <a:gd name="T62" fmla="*/ 0 w 329"/>
                <a:gd name="T63" fmla="*/ 55 h 131"/>
                <a:gd name="T64" fmla="*/ 0 w 329"/>
                <a:gd name="T65" fmla="*/ 46 h 131"/>
                <a:gd name="T66" fmla="*/ 12 w 329"/>
                <a:gd name="T67" fmla="*/ 46 h 131"/>
                <a:gd name="T68" fmla="*/ 54 w 329"/>
                <a:gd name="T69" fmla="*/ 46 h 131"/>
                <a:gd name="T70" fmla="*/ 45 w 329"/>
                <a:gd name="T71" fmla="*/ 34 h 131"/>
                <a:gd name="T72" fmla="*/ 54 w 329"/>
                <a:gd name="T73" fmla="*/ 34 h 131"/>
                <a:gd name="T74" fmla="*/ 45 w 329"/>
                <a:gd name="T75" fmla="*/ 25 h 131"/>
                <a:gd name="T76" fmla="*/ 24 w 329"/>
                <a:gd name="T77" fmla="*/ 25 h 131"/>
                <a:gd name="T78" fmla="*/ 0 w 329"/>
                <a:gd name="T79" fmla="*/ 46 h 131"/>
                <a:gd name="T80" fmla="*/ 12 w 329"/>
                <a:gd name="T81" fmla="*/ 34 h 131"/>
                <a:gd name="T82" fmla="*/ 0 w 329"/>
                <a:gd name="T83" fmla="*/ 34 h 131"/>
                <a:gd name="T84" fmla="*/ 0 w 329"/>
                <a:gd name="T85" fmla="*/ 13 h 131"/>
                <a:gd name="T86" fmla="*/ 33 w 329"/>
                <a:gd name="T87" fmla="*/ 13 h 131"/>
                <a:gd name="T88" fmla="*/ 45 w 329"/>
                <a:gd name="T89" fmla="*/ 25 h 131"/>
                <a:gd name="T90" fmla="*/ 67 w 329"/>
                <a:gd name="T91" fmla="*/ 25 h 131"/>
                <a:gd name="T92" fmla="*/ 91 w 329"/>
                <a:gd name="T93" fmla="*/ 25 h 131"/>
                <a:gd name="T94" fmla="*/ 121 w 329"/>
                <a:gd name="T95" fmla="*/ 0 h 131"/>
                <a:gd name="T96" fmla="*/ 143 w 329"/>
                <a:gd name="T97" fmla="*/ 0 h 131"/>
                <a:gd name="T98" fmla="*/ 185 w 329"/>
                <a:gd name="T99" fmla="*/ 25 h 131"/>
                <a:gd name="T100" fmla="*/ 231 w 329"/>
                <a:gd name="T101" fmla="*/ 25 h 131"/>
                <a:gd name="T102" fmla="*/ 262 w 329"/>
                <a:gd name="T103" fmla="*/ 13 h 131"/>
                <a:gd name="T104" fmla="*/ 283 w 329"/>
                <a:gd name="T105" fmla="*/ 13 h 131"/>
                <a:gd name="T106" fmla="*/ 283 w 329"/>
                <a:gd name="T107" fmla="*/ 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131">
                  <a:moveTo>
                    <a:pt x="283" y="25"/>
                  </a:moveTo>
                  <a:lnTo>
                    <a:pt x="298" y="46"/>
                  </a:lnTo>
                  <a:lnTo>
                    <a:pt x="319" y="46"/>
                  </a:lnTo>
                  <a:lnTo>
                    <a:pt x="307" y="55"/>
                  </a:lnTo>
                  <a:lnTo>
                    <a:pt x="329" y="101"/>
                  </a:lnTo>
                  <a:lnTo>
                    <a:pt x="298" y="101"/>
                  </a:lnTo>
                  <a:lnTo>
                    <a:pt x="283" y="101"/>
                  </a:lnTo>
                  <a:lnTo>
                    <a:pt x="252" y="110"/>
                  </a:lnTo>
                  <a:lnTo>
                    <a:pt x="231" y="110"/>
                  </a:lnTo>
                  <a:lnTo>
                    <a:pt x="219" y="110"/>
                  </a:lnTo>
                  <a:lnTo>
                    <a:pt x="185" y="110"/>
                  </a:lnTo>
                  <a:lnTo>
                    <a:pt x="185" y="119"/>
                  </a:lnTo>
                  <a:lnTo>
                    <a:pt x="176" y="131"/>
                  </a:lnTo>
                  <a:lnTo>
                    <a:pt x="176" y="110"/>
                  </a:lnTo>
                  <a:lnTo>
                    <a:pt x="167" y="119"/>
                  </a:lnTo>
                  <a:lnTo>
                    <a:pt x="152" y="110"/>
                  </a:lnTo>
                  <a:lnTo>
                    <a:pt x="131" y="119"/>
                  </a:lnTo>
                  <a:lnTo>
                    <a:pt x="121" y="131"/>
                  </a:lnTo>
                  <a:lnTo>
                    <a:pt x="100" y="110"/>
                  </a:lnTo>
                  <a:lnTo>
                    <a:pt x="91" y="110"/>
                  </a:lnTo>
                  <a:lnTo>
                    <a:pt x="76" y="119"/>
                  </a:lnTo>
                  <a:lnTo>
                    <a:pt x="67" y="119"/>
                  </a:lnTo>
                  <a:lnTo>
                    <a:pt x="33" y="110"/>
                  </a:lnTo>
                  <a:lnTo>
                    <a:pt x="45" y="110"/>
                  </a:lnTo>
                  <a:lnTo>
                    <a:pt x="24" y="110"/>
                  </a:lnTo>
                  <a:lnTo>
                    <a:pt x="33" y="101"/>
                  </a:lnTo>
                  <a:lnTo>
                    <a:pt x="24" y="101"/>
                  </a:lnTo>
                  <a:lnTo>
                    <a:pt x="24" y="89"/>
                  </a:lnTo>
                  <a:lnTo>
                    <a:pt x="12" y="77"/>
                  </a:lnTo>
                  <a:lnTo>
                    <a:pt x="24" y="77"/>
                  </a:lnTo>
                  <a:lnTo>
                    <a:pt x="12" y="55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12" y="46"/>
                  </a:lnTo>
                  <a:lnTo>
                    <a:pt x="54" y="46"/>
                  </a:lnTo>
                  <a:lnTo>
                    <a:pt x="45" y="34"/>
                  </a:lnTo>
                  <a:lnTo>
                    <a:pt x="54" y="34"/>
                  </a:lnTo>
                  <a:lnTo>
                    <a:pt x="45" y="25"/>
                  </a:lnTo>
                  <a:lnTo>
                    <a:pt x="24" y="25"/>
                  </a:lnTo>
                  <a:lnTo>
                    <a:pt x="0" y="46"/>
                  </a:lnTo>
                  <a:lnTo>
                    <a:pt x="12" y="34"/>
                  </a:lnTo>
                  <a:lnTo>
                    <a:pt x="0" y="34"/>
                  </a:lnTo>
                  <a:lnTo>
                    <a:pt x="0" y="13"/>
                  </a:lnTo>
                  <a:lnTo>
                    <a:pt x="33" y="13"/>
                  </a:lnTo>
                  <a:lnTo>
                    <a:pt x="45" y="25"/>
                  </a:lnTo>
                  <a:lnTo>
                    <a:pt x="67" y="25"/>
                  </a:lnTo>
                  <a:lnTo>
                    <a:pt x="91" y="25"/>
                  </a:lnTo>
                  <a:lnTo>
                    <a:pt x="121" y="0"/>
                  </a:lnTo>
                  <a:lnTo>
                    <a:pt x="143" y="0"/>
                  </a:lnTo>
                  <a:lnTo>
                    <a:pt x="185" y="25"/>
                  </a:lnTo>
                  <a:lnTo>
                    <a:pt x="231" y="25"/>
                  </a:lnTo>
                  <a:lnTo>
                    <a:pt x="262" y="13"/>
                  </a:lnTo>
                  <a:lnTo>
                    <a:pt x="283" y="13"/>
                  </a:lnTo>
                  <a:lnTo>
                    <a:pt x="283" y="25"/>
                  </a:lnTo>
                  <a:close/>
                </a:path>
              </a:pathLst>
            </a:custGeom>
            <a:solidFill>
              <a:schemeClr val="accent3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36" name="Freeform 75"/>
            <p:cNvSpPr>
              <a:spLocks/>
            </p:cNvSpPr>
            <p:nvPr/>
          </p:nvSpPr>
          <p:spPr bwMode="auto">
            <a:xfrm>
              <a:off x="6117859" y="3129874"/>
              <a:ext cx="183365" cy="185531"/>
            </a:xfrm>
            <a:custGeom>
              <a:avLst/>
              <a:gdLst>
                <a:gd name="T0" fmla="*/ 107 w 107"/>
                <a:gd name="T1" fmla="*/ 0 h 106"/>
                <a:gd name="T2" fmla="*/ 86 w 107"/>
                <a:gd name="T3" fmla="*/ 18 h 106"/>
                <a:gd name="T4" fmla="*/ 86 w 107"/>
                <a:gd name="T5" fmla="*/ 64 h 106"/>
                <a:gd name="T6" fmla="*/ 55 w 107"/>
                <a:gd name="T7" fmla="*/ 85 h 106"/>
                <a:gd name="T8" fmla="*/ 9 w 107"/>
                <a:gd name="T9" fmla="*/ 106 h 106"/>
                <a:gd name="T10" fmla="*/ 0 w 107"/>
                <a:gd name="T11" fmla="*/ 94 h 106"/>
                <a:gd name="T12" fmla="*/ 0 w 107"/>
                <a:gd name="T13" fmla="*/ 85 h 106"/>
                <a:gd name="T14" fmla="*/ 9 w 107"/>
                <a:gd name="T15" fmla="*/ 64 h 106"/>
                <a:gd name="T16" fmla="*/ 0 w 107"/>
                <a:gd name="T17" fmla="*/ 64 h 106"/>
                <a:gd name="T18" fmla="*/ 0 w 107"/>
                <a:gd name="T19" fmla="*/ 30 h 106"/>
                <a:gd name="T20" fmla="*/ 9 w 107"/>
                <a:gd name="T21" fmla="*/ 18 h 106"/>
                <a:gd name="T22" fmla="*/ 9 w 107"/>
                <a:gd name="T23" fmla="*/ 9 h 106"/>
                <a:gd name="T24" fmla="*/ 43 w 107"/>
                <a:gd name="T25" fmla="*/ 9 h 106"/>
                <a:gd name="T26" fmla="*/ 55 w 107"/>
                <a:gd name="T27" fmla="*/ 9 h 106"/>
                <a:gd name="T28" fmla="*/ 76 w 107"/>
                <a:gd name="T29" fmla="*/ 9 h 106"/>
                <a:gd name="T30" fmla="*/ 107 w 107"/>
                <a:gd name="T3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06">
                  <a:moveTo>
                    <a:pt x="107" y="0"/>
                  </a:moveTo>
                  <a:lnTo>
                    <a:pt x="86" y="18"/>
                  </a:lnTo>
                  <a:lnTo>
                    <a:pt x="86" y="64"/>
                  </a:lnTo>
                  <a:lnTo>
                    <a:pt x="55" y="85"/>
                  </a:lnTo>
                  <a:lnTo>
                    <a:pt x="9" y="106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0" y="30"/>
                  </a:lnTo>
                  <a:lnTo>
                    <a:pt x="9" y="18"/>
                  </a:lnTo>
                  <a:lnTo>
                    <a:pt x="9" y="9"/>
                  </a:lnTo>
                  <a:lnTo>
                    <a:pt x="43" y="9"/>
                  </a:lnTo>
                  <a:lnTo>
                    <a:pt x="55" y="9"/>
                  </a:lnTo>
                  <a:lnTo>
                    <a:pt x="76" y="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37" name="Freeform 76"/>
            <p:cNvSpPr>
              <a:spLocks/>
            </p:cNvSpPr>
            <p:nvPr/>
          </p:nvSpPr>
          <p:spPr bwMode="auto">
            <a:xfrm>
              <a:off x="6102436" y="3278649"/>
              <a:ext cx="130240" cy="133022"/>
            </a:xfrm>
            <a:custGeom>
              <a:avLst/>
              <a:gdLst>
                <a:gd name="T0" fmla="*/ 9 w 76"/>
                <a:gd name="T1" fmla="*/ 9 h 76"/>
                <a:gd name="T2" fmla="*/ 0 w 76"/>
                <a:gd name="T3" fmla="*/ 21 h 76"/>
                <a:gd name="T4" fmla="*/ 9 w 76"/>
                <a:gd name="T5" fmla="*/ 46 h 76"/>
                <a:gd name="T6" fmla="*/ 0 w 76"/>
                <a:gd name="T7" fmla="*/ 76 h 76"/>
                <a:gd name="T8" fmla="*/ 18 w 76"/>
                <a:gd name="T9" fmla="*/ 76 h 76"/>
                <a:gd name="T10" fmla="*/ 31 w 76"/>
                <a:gd name="T11" fmla="*/ 64 h 76"/>
                <a:gd name="T12" fmla="*/ 40 w 76"/>
                <a:gd name="T13" fmla="*/ 64 h 76"/>
                <a:gd name="T14" fmla="*/ 52 w 76"/>
                <a:gd name="T15" fmla="*/ 55 h 76"/>
                <a:gd name="T16" fmla="*/ 31 w 76"/>
                <a:gd name="T17" fmla="*/ 31 h 76"/>
                <a:gd name="T18" fmla="*/ 76 w 76"/>
                <a:gd name="T19" fmla="*/ 21 h 76"/>
                <a:gd name="T20" fmla="*/ 64 w 76"/>
                <a:gd name="T21" fmla="*/ 0 h 76"/>
                <a:gd name="T22" fmla="*/ 18 w 76"/>
                <a:gd name="T23" fmla="*/ 21 h 76"/>
                <a:gd name="T24" fmla="*/ 9 w 76"/>
                <a:gd name="T25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6">
                  <a:moveTo>
                    <a:pt x="9" y="9"/>
                  </a:moveTo>
                  <a:lnTo>
                    <a:pt x="0" y="21"/>
                  </a:lnTo>
                  <a:lnTo>
                    <a:pt x="9" y="46"/>
                  </a:lnTo>
                  <a:lnTo>
                    <a:pt x="0" y="76"/>
                  </a:lnTo>
                  <a:lnTo>
                    <a:pt x="18" y="76"/>
                  </a:lnTo>
                  <a:lnTo>
                    <a:pt x="31" y="64"/>
                  </a:lnTo>
                  <a:lnTo>
                    <a:pt x="40" y="64"/>
                  </a:lnTo>
                  <a:lnTo>
                    <a:pt x="52" y="55"/>
                  </a:lnTo>
                  <a:lnTo>
                    <a:pt x="31" y="31"/>
                  </a:lnTo>
                  <a:lnTo>
                    <a:pt x="76" y="21"/>
                  </a:lnTo>
                  <a:lnTo>
                    <a:pt x="64" y="0"/>
                  </a:lnTo>
                  <a:lnTo>
                    <a:pt x="18" y="2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38" name="Freeform 77"/>
            <p:cNvSpPr>
              <a:spLocks/>
            </p:cNvSpPr>
            <p:nvPr/>
          </p:nvSpPr>
          <p:spPr bwMode="auto">
            <a:xfrm>
              <a:off x="6212113" y="3129874"/>
              <a:ext cx="298181" cy="297550"/>
            </a:xfrm>
            <a:custGeom>
              <a:avLst/>
              <a:gdLst>
                <a:gd name="T0" fmla="*/ 98 w 174"/>
                <a:gd name="T1" fmla="*/ 0 h 170"/>
                <a:gd name="T2" fmla="*/ 67 w 174"/>
                <a:gd name="T3" fmla="*/ 0 h 170"/>
                <a:gd name="T4" fmla="*/ 52 w 174"/>
                <a:gd name="T5" fmla="*/ 0 h 170"/>
                <a:gd name="T6" fmla="*/ 31 w 174"/>
                <a:gd name="T7" fmla="*/ 18 h 170"/>
                <a:gd name="T8" fmla="*/ 31 w 174"/>
                <a:gd name="T9" fmla="*/ 64 h 170"/>
                <a:gd name="T10" fmla="*/ 0 w 174"/>
                <a:gd name="T11" fmla="*/ 85 h 170"/>
                <a:gd name="T12" fmla="*/ 12 w 174"/>
                <a:gd name="T13" fmla="*/ 106 h 170"/>
                <a:gd name="T14" fmla="*/ 31 w 174"/>
                <a:gd name="T15" fmla="*/ 116 h 170"/>
                <a:gd name="T16" fmla="*/ 76 w 174"/>
                <a:gd name="T17" fmla="*/ 140 h 170"/>
                <a:gd name="T18" fmla="*/ 88 w 174"/>
                <a:gd name="T19" fmla="*/ 140 h 170"/>
                <a:gd name="T20" fmla="*/ 88 w 174"/>
                <a:gd name="T21" fmla="*/ 161 h 170"/>
                <a:gd name="T22" fmla="*/ 107 w 174"/>
                <a:gd name="T23" fmla="*/ 170 h 170"/>
                <a:gd name="T24" fmla="*/ 119 w 174"/>
                <a:gd name="T25" fmla="*/ 161 h 170"/>
                <a:gd name="T26" fmla="*/ 143 w 174"/>
                <a:gd name="T27" fmla="*/ 170 h 170"/>
                <a:gd name="T28" fmla="*/ 152 w 174"/>
                <a:gd name="T29" fmla="*/ 149 h 170"/>
                <a:gd name="T30" fmla="*/ 174 w 174"/>
                <a:gd name="T31" fmla="*/ 149 h 170"/>
                <a:gd name="T32" fmla="*/ 152 w 174"/>
                <a:gd name="T33" fmla="*/ 131 h 170"/>
                <a:gd name="T34" fmla="*/ 152 w 174"/>
                <a:gd name="T35" fmla="*/ 94 h 170"/>
                <a:gd name="T36" fmla="*/ 119 w 174"/>
                <a:gd name="T37" fmla="*/ 85 h 170"/>
                <a:gd name="T38" fmla="*/ 107 w 174"/>
                <a:gd name="T39" fmla="*/ 64 h 170"/>
                <a:gd name="T40" fmla="*/ 119 w 174"/>
                <a:gd name="T41" fmla="*/ 40 h 170"/>
                <a:gd name="T42" fmla="*/ 98 w 174"/>
                <a:gd name="T4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4" h="170">
                  <a:moveTo>
                    <a:pt x="98" y="0"/>
                  </a:moveTo>
                  <a:lnTo>
                    <a:pt x="67" y="0"/>
                  </a:lnTo>
                  <a:lnTo>
                    <a:pt x="52" y="0"/>
                  </a:lnTo>
                  <a:lnTo>
                    <a:pt x="31" y="18"/>
                  </a:lnTo>
                  <a:lnTo>
                    <a:pt x="31" y="64"/>
                  </a:lnTo>
                  <a:lnTo>
                    <a:pt x="0" y="85"/>
                  </a:lnTo>
                  <a:lnTo>
                    <a:pt x="12" y="106"/>
                  </a:lnTo>
                  <a:lnTo>
                    <a:pt x="31" y="116"/>
                  </a:lnTo>
                  <a:lnTo>
                    <a:pt x="76" y="140"/>
                  </a:lnTo>
                  <a:lnTo>
                    <a:pt x="88" y="140"/>
                  </a:lnTo>
                  <a:lnTo>
                    <a:pt x="88" y="161"/>
                  </a:lnTo>
                  <a:lnTo>
                    <a:pt x="107" y="170"/>
                  </a:lnTo>
                  <a:lnTo>
                    <a:pt x="119" y="161"/>
                  </a:lnTo>
                  <a:lnTo>
                    <a:pt x="143" y="170"/>
                  </a:lnTo>
                  <a:lnTo>
                    <a:pt x="152" y="149"/>
                  </a:lnTo>
                  <a:lnTo>
                    <a:pt x="174" y="149"/>
                  </a:lnTo>
                  <a:lnTo>
                    <a:pt x="152" y="131"/>
                  </a:lnTo>
                  <a:lnTo>
                    <a:pt x="152" y="94"/>
                  </a:lnTo>
                  <a:lnTo>
                    <a:pt x="119" y="85"/>
                  </a:lnTo>
                  <a:lnTo>
                    <a:pt x="107" y="64"/>
                  </a:lnTo>
                  <a:lnTo>
                    <a:pt x="119" y="4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39" name="Freeform 78"/>
            <p:cNvSpPr>
              <a:spLocks/>
            </p:cNvSpPr>
            <p:nvPr/>
          </p:nvSpPr>
          <p:spPr bwMode="auto">
            <a:xfrm>
              <a:off x="6076730" y="3278649"/>
              <a:ext cx="41128" cy="133022"/>
            </a:xfrm>
            <a:custGeom>
              <a:avLst/>
              <a:gdLst>
                <a:gd name="T0" fmla="*/ 24 w 24"/>
                <a:gd name="T1" fmla="*/ 9 h 76"/>
                <a:gd name="T2" fmla="*/ 24 w 24"/>
                <a:gd name="T3" fmla="*/ 0 h 76"/>
                <a:gd name="T4" fmla="*/ 15 w 24"/>
                <a:gd name="T5" fmla="*/ 0 h 76"/>
                <a:gd name="T6" fmla="*/ 0 w 24"/>
                <a:gd name="T7" fmla="*/ 31 h 76"/>
                <a:gd name="T8" fmla="*/ 0 w 24"/>
                <a:gd name="T9" fmla="*/ 46 h 76"/>
                <a:gd name="T10" fmla="*/ 15 w 24"/>
                <a:gd name="T11" fmla="*/ 76 h 76"/>
                <a:gd name="T12" fmla="*/ 24 w 24"/>
                <a:gd name="T13" fmla="*/ 46 h 76"/>
                <a:gd name="T14" fmla="*/ 15 w 24"/>
                <a:gd name="T15" fmla="*/ 21 h 76"/>
                <a:gd name="T16" fmla="*/ 24 w 24"/>
                <a:gd name="T17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6">
                  <a:moveTo>
                    <a:pt x="24" y="9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15" y="76"/>
                  </a:lnTo>
                  <a:lnTo>
                    <a:pt x="24" y="46"/>
                  </a:lnTo>
                  <a:lnTo>
                    <a:pt x="15" y="21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40" name="Freeform 79"/>
            <p:cNvSpPr>
              <a:spLocks/>
            </p:cNvSpPr>
            <p:nvPr/>
          </p:nvSpPr>
          <p:spPr bwMode="auto">
            <a:xfrm>
              <a:off x="5800827" y="3332908"/>
              <a:ext cx="334168" cy="339557"/>
            </a:xfrm>
            <a:custGeom>
              <a:avLst/>
              <a:gdLst>
                <a:gd name="T0" fmla="*/ 162 w 195"/>
                <a:gd name="T1" fmla="*/ 15 h 194"/>
                <a:gd name="T2" fmla="*/ 177 w 195"/>
                <a:gd name="T3" fmla="*/ 45 h 194"/>
                <a:gd name="T4" fmla="*/ 162 w 195"/>
                <a:gd name="T5" fmla="*/ 76 h 194"/>
                <a:gd name="T6" fmla="*/ 153 w 195"/>
                <a:gd name="T7" fmla="*/ 64 h 194"/>
                <a:gd name="T8" fmla="*/ 131 w 195"/>
                <a:gd name="T9" fmla="*/ 33 h 194"/>
                <a:gd name="T10" fmla="*/ 141 w 195"/>
                <a:gd name="T11" fmla="*/ 54 h 194"/>
                <a:gd name="T12" fmla="*/ 195 w 195"/>
                <a:gd name="T13" fmla="*/ 155 h 194"/>
                <a:gd name="T14" fmla="*/ 195 w 195"/>
                <a:gd name="T15" fmla="*/ 176 h 194"/>
                <a:gd name="T16" fmla="*/ 177 w 195"/>
                <a:gd name="T17" fmla="*/ 194 h 194"/>
                <a:gd name="T18" fmla="*/ 153 w 195"/>
                <a:gd name="T19" fmla="*/ 194 h 194"/>
                <a:gd name="T20" fmla="*/ 10 w 195"/>
                <a:gd name="T21" fmla="*/ 194 h 194"/>
                <a:gd name="T22" fmla="*/ 0 w 195"/>
                <a:gd name="T23" fmla="*/ 64 h 194"/>
                <a:gd name="T24" fmla="*/ 0 w 195"/>
                <a:gd name="T25" fmla="*/ 33 h 194"/>
                <a:gd name="T26" fmla="*/ 0 w 195"/>
                <a:gd name="T27" fmla="*/ 0 h 194"/>
                <a:gd name="T28" fmla="*/ 34 w 195"/>
                <a:gd name="T29" fmla="*/ 0 h 194"/>
                <a:gd name="T30" fmla="*/ 77 w 195"/>
                <a:gd name="T31" fmla="*/ 15 h 194"/>
                <a:gd name="T32" fmla="*/ 110 w 195"/>
                <a:gd name="T33" fmla="*/ 0 h 194"/>
                <a:gd name="T34" fmla="*/ 119 w 195"/>
                <a:gd name="T35" fmla="*/ 0 h 194"/>
                <a:gd name="T36" fmla="*/ 119 w 195"/>
                <a:gd name="T37" fmla="*/ 15 h 194"/>
                <a:gd name="T38" fmla="*/ 131 w 195"/>
                <a:gd name="T39" fmla="*/ 15 h 194"/>
                <a:gd name="T40" fmla="*/ 141 w 195"/>
                <a:gd name="T41" fmla="*/ 15 h 194"/>
                <a:gd name="T42" fmla="*/ 162 w 195"/>
                <a:gd name="T43" fmla="*/ 1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" h="194">
                  <a:moveTo>
                    <a:pt x="162" y="15"/>
                  </a:moveTo>
                  <a:lnTo>
                    <a:pt x="177" y="45"/>
                  </a:lnTo>
                  <a:lnTo>
                    <a:pt x="162" y="76"/>
                  </a:lnTo>
                  <a:lnTo>
                    <a:pt x="153" y="64"/>
                  </a:lnTo>
                  <a:lnTo>
                    <a:pt x="131" y="33"/>
                  </a:lnTo>
                  <a:lnTo>
                    <a:pt x="141" y="54"/>
                  </a:lnTo>
                  <a:lnTo>
                    <a:pt x="195" y="155"/>
                  </a:lnTo>
                  <a:lnTo>
                    <a:pt x="195" y="176"/>
                  </a:lnTo>
                  <a:lnTo>
                    <a:pt x="177" y="194"/>
                  </a:lnTo>
                  <a:lnTo>
                    <a:pt x="153" y="194"/>
                  </a:lnTo>
                  <a:lnTo>
                    <a:pt x="10" y="194"/>
                  </a:lnTo>
                  <a:lnTo>
                    <a:pt x="0" y="6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4" y="0"/>
                  </a:lnTo>
                  <a:lnTo>
                    <a:pt x="77" y="15"/>
                  </a:lnTo>
                  <a:lnTo>
                    <a:pt x="110" y="0"/>
                  </a:lnTo>
                  <a:lnTo>
                    <a:pt x="119" y="0"/>
                  </a:lnTo>
                  <a:lnTo>
                    <a:pt x="119" y="15"/>
                  </a:lnTo>
                  <a:lnTo>
                    <a:pt x="131" y="15"/>
                  </a:lnTo>
                  <a:lnTo>
                    <a:pt x="141" y="15"/>
                  </a:lnTo>
                  <a:lnTo>
                    <a:pt x="162" y="1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41" name="Freeform 80"/>
            <p:cNvSpPr>
              <a:spLocks/>
            </p:cNvSpPr>
            <p:nvPr/>
          </p:nvSpPr>
          <p:spPr bwMode="auto">
            <a:xfrm>
              <a:off x="6076731" y="3828240"/>
              <a:ext cx="448986" cy="516336"/>
            </a:xfrm>
            <a:custGeom>
              <a:avLst/>
              <a:gdLst>
                <a:gd name="T0" fmla="*/ 67 w 262"/>
                <a:gd name="T1" fmla="*/ 271 h 295"/>
                <a:gd name="T2" fmla="*/ 46 w 262"/>
                <a:gd name="T3" fmla="*/ 271 h 295"/>
                <a:gd name="T4" fmla="*/ 46 w 262"/>
                <a:gd name="T5" fmla="*/ 259 h 295"/>
                <a:gd name="T6" fmla="*/ 33 w 262"/>
                <a:gd name="T7" fmla="*/ 249 h 295"/>
                <a:gd name="T8" fmla="*/ 15 w 262"/>
                <a:gd name="T9" fmla="*/ 216 h 295"/>
                <a:gd name="T10" fmla="*/ 0 w 262"/>
                <a:gd name="T11" fmla="*/ 207 h 295"/>
                <a:gd name="T12" fmla="*/ 0 w 262"/>
                <a:gd name="T13" fmla="*/ 195 h 295"/>
                <a:gd name="T14" fmla="*/ 15 w 262"/>
                <a:gd name="T15" fmla="*/ 195 h 295"/>
                <a:gd name="T16" fmla="*/ 24 w 262"/>
                <a:gd name="T17" fmla="*/ 152 h 295"/>
                <a:gd name="T18" fmla="*/ 55 w 262"/>
                <a:gd name="T19" fmla="*/ 97 h 295"/>
                <a:gd name="T20" fmla="*/ 67 w 262"/>
                <a:gd name="T21" fmla="*/ 21 h 295"/>
                <a:gd name="T22" fmla="*/ 91 w 262"/>
                <a:gd name="T23" fmla="*/ 12 h 295"/>
                <a:gd name="T24" fmla="*/ 91 w 262"/>
                <a:gd name="T25" fmla="*/ 0 h 295"/>
                <a:gd name="T26" fmla="*/ 110 w 262"/>
                <a:gd name="T27" fmla="*/ 42 h 295"/>
                <a:gd name="T28" fmla="*/ 146 w 262"/>
                <a:gd name="T29" fmla="*/ 64 h 295"/>
                <a:gd name="T30" fmla="*/ 177 w 262"/>
                <a:gd name="T31" fmla="*/ 109 h 295"/>
                <a:gd name="T32" fmla="*/ 167 w 262"/>
                <a:gd name="T33" fmla="*/ 119 h 295"/>
                <a:gd name="T34" fmla="*/ 155 w 262"/>
                <a:gd name="T35" fmla="*/ 140 h 295"/>
                <a:gd name="T36" fmla="*/ 177 w 262"/>
                <a:gd name="T37" fmla="*/ 140 h 295"/>
                <a:gd name="T38" fmla="*/ 177 w 262"/>
                <a:gd name="T39" fmla="*/ 152 h 295"/>
                <a:gd name="T40" fmla="*/ 198 w 262"/>
                <a:gd name="T41" fmla="*/ 185 h 295"/>
                <a:gd name="T42" fmla="*/ 253 w 262"/>
                <a:gd name="T43" fmla="*/ 207 h 295"/>
                <a:gd name="T44" fmla="*/ 262 w 262"/>
                <a:gd name="T45" fmla="*/ 207 h 295"/>
                <a:gd name="T46" fmla="*/ 222 w 262"/>
                <a:gd name="T47" fmla="*/ 259 h 295"/>
                <a:gd name="T48" fmla="*/ 186 w 262"/>
                <a:gd name="T49" fmla="*/ 271 h 295"/>
                <a:gd name="T50" fmla="*/ 155 w 262"/>
                <a:gd name="T51" fmla="*/ 280 h 295"/>
                <a:gd name="T52" fmla="*/ 146 w 262"/>
                <a:gd name="T53" fmla="*/ 280 h 295"/>
                <a:gd name="T54" fmla="*/ 110 w 262"/>
                <a:gd name="T55" fmla="*/ 295 h 295"/>
                <a:gd name="T56" fmla="*/ 91 w 262"/>
                <a:gd name="T57" fmla="*/ 295 h 295"/>
                <a:gd name="T58" fmla="*/ 67 w 262"/>
                <a:gd name="T59" fmla="*/ 27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2" h="295">
                  <a:moveTo>
                    <a:pt x="67" y="271"/>
                  </a:moveTo>
                  <a:lnTo>
                    <a:pt x="46" y="271"/>
                  </a:lnTo>
                  <a:lnTo>
                    <a:pt x="46" y="259"/>
                  </a:lnTo>
                  <a:lnTo>
                    <a:pt x="33" y="249"/>
                  </a:lnTo>
                  <a:lnTo>
                    <a:pt x="15" y="216"/>
                  </a:lnTo>
                  <a:lnTo>
                    <a:pt x="0" y="207"/>
                  </a:lnTo>
                  <a:lnTo>
                    <a:pt x="0" y="195"/>
                  </a:lnTo>
                  <a:lnTo>
                    <a:pt x="15" y="195"/>
                  </a:lnTo>
                  <a:lnTo>
                    <a:pt x="24" y="152"/>
                  </a:lnTo>
                  <a:lnTo>
                    <a:pt x="55" y="97"/>
                  </a:lnTo>
                  <a:lnTo>
                    <a:pt x="67" y="21"/>
                  </a:lnTo>
                  <a:lnTo>
                    <a:pt x="91" y="12"/>
                  </a:lnTo>
                  <a:lnTo>
                    <a:pt x="91" y="0"/>
                  </a:lnTo>
                  <a:lnTo>
                    <a:pt x="110" y="42"/>
                  </a:lnTo>
                  <a:lnTo>
                    <a:pt x="146" y="64"/>
                  </a:lnTo>
                  <a:lnTo>
                    <a:pt x="177" y="109"/>
                  </a:lnTo>
                  <a:lnTo>
                    <a:pt x="167" y="119"/>
                  </a:lnTo>
                  <a:lnTo>
                    <a:pt x="155" y="140"/>
                  </a:lnTo>
                  <a:lnTo>
                    <a:pt x="177" y="140"/>
                  </a:lnTo>
                  <a:lnTo>
                    <a:pt x="177" y="152"/>
                  </a:lnTo>
                  <a:lnTo>
                    <a:pt x="198" y="185"/>
                  </a:lnTo>
                  <a:lnTo>
                    <a:pt x="253" y="207"/>
                  </a:lnTo>
                  <a:lnTo>
                    <a:pt x="262" y="207"/>
                  </a:lnTo>
                  <a:lnTo>
                    <a:pt x="222" y="259"/>
                  </a:lnTo>
                  <a:lnTo>
                    <a:pt x="186" y="271"/>
                  </a:lnTo>
                  <a:lnTo>
                    <a:pt x="155" y="280"/>
                  </a:lnTo>
                  <a:lnTo>
                    <a:pt x="146" y="280"/>
                  </a:lnTo>
                  <a:lnTo>
                    <a:pt x="110" y="295"/>
                  </a:lnTo>
                  <a:lnTo>
                    <a:pt x="91" y="295"/>
                  </a:lnTo>
                  <a:lnTo>
                    <a:pt x="67" y="27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42" name="Freeform 81"/>
            <p:cNvSpPr>
              <a:spLocks/>
            </p:cNvSpPr>
            <p:nvPr/>
          </p:nvSpPr>
          <p:spPr bwMode="auto">
            <a:xfrm>
              <a:off x="5972196" y="4318323"/>
              <a:ext cx="162800" cy="190781"/>
            </a:xfrm>
            <a:custGeom>
              <a:avLst/>
              <a:gdLst>
                <a:gd name="T0" fmla="*/ 76 w 94"/>
                <a:gd name="T1" fmla="*/ 0 h 109"/>
                <a:gd name="T2" fmla="*/ 85 w 94"/>
                <a:gd name="T3" fmla="*/ 0 h 109"/>
                <a:gd name="T4" fmla="*/ 94 w 94"/>
                <a:gd name="T5" fmla="*/ 46 h 109"/>
                <a:gd name="T6" fmla="*/ 76 w 94"/>
                <a:gd name="T7" fmla="*/ 76 h 109"/>
                <a:gd name="T8" fmla="*/ 76 w 94"/>
                <a:gd name="T9" fmla="*/ 109 h 109"/>
                <a:gd name="T10" fmla="*/ 40 w 94"/>
                <a:gd name="T11" fmla="*/ 109 h 109"/>
                <a:gd name="T12" fmla="*/ 9 w 94"/>
                <a:gd name="T13" fmla="*/ 109 h 109"/>
                <a:gd name="T14" fmla="*/ 0 w 94"/>
                <a:gd name="T15" fmla="*/ 109 h 109"/>
                <a:gd name="T16" fmla="*/ 9 w 94"/>
                <a:gd name="T17" fmla="*/ 76 h 109"/>
                <a:gd name="T18" fmla="*/ 18 w 94"/>
                <a:gd name="T19" fmla="*/ 55 h 109"/>
                <a:gd name="T20" fmla="*/ 30 w 94"/>
                <a:gd name="T21" fmla="*/ 46 h 109"/>
                <a:gd name="T22" fmla="*/ 18 w 94"/>
                <a:gd name="T23" fmla="*/ 33 h 109"/>
                <a:gd name="T24" fmla="*/ 18 w 94"/>
                <a:gd name="T25" fmla="*/ 15 h 109"/>
                <a:gd name="T26" fmla="*/ 40 w 94"/>
                <a:gd name="T27" fmla="*/ 15 h 109"/>
                <a:gd name="T28" fmla="*/ 76 w 94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09">
                  <a:moveTo>
                    <a:pt x="76" y="0"/>
                  </a:moveTo>
                  <a:lnTo>
                    <a:pt x="85" y="0"/>
                  </a:lnTo>
                  <a:lnTo>
                    <a:pt x="94" y="46"/>
                  </a:lnTo>
                  <a:lnTo>
                    <a:pt x="76" y="76"/>
                  </a:lnTo>
                  <a:lnTo>
                    <a:pt x="76" y="109"/>
                  </a:lnTo>
                  <a:lnTo>
                    <a:pt x="40" y="109"/>
                  </a:lnTo>
                  <a:lnTo>
                    <a:pt x="9" y="109"/>
                  </a:lnTo>
                  <a:lnTo>
                    <a:pt x="0" y="109"/>
                  </a:lnTo>
                  <a:lnTo>
                    <a:pt x="9" y="76"/>
                  </a:lnTo>
                  <a:lnTo>
                    <a:pt x="18" y="55"/>
                  </a:lnTo>
                  <a:lnTo>
                    <a:pt x="30" y="46"/>
                  </a:lnTo>
                  <a:lnTo>
                    <a:pt x="18" y="33"/>
                  </a:lnTo>
                  <a:lnTo>
                    <a:pt x="18" y="15"/>
                  </a:lnTo>
                  <a:lnTo>
                    <a:pt x="40" y="1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43" name="Freeform 82"/>
            <p:cNvSpPr>
              <a:spLocks/>
            </p:cNvSpPr>
            <p:nvPr/>
          </p:nvSpPr>
          <p:spPr bwMode="auto">
            <a:xfrm>
              <a:off x="6102436" y="4302570"/>
              <a:ext cx="239916" cy="341308"/>
            </a:xfrm>
            <a:custGeom>
              <a:avLst/>
              <a:gdLst>
                <a:gd name="T0" fmla="*/ 76 w 140"/>
                <a:gd name="T1" fmla="*/ 173 h 195"/>
                <a:gd name="T2" fmla="*/ 95 w 140"/>
                <a:gd name="T3" fmla="*/ 195 h 195"/>
                <a:gd name="T4" fmla="*/ 116 w 140"/>
                <a:gd name="T5" fmla="*/ 161 h 195"/>
                <a:gd name="T6" fmla="*/ 116 w 140"/>
                <a:gd name="T7" fmla="*/ 140 h 195"/>
                <a:gd name="T8" fmla="*/ 116 w 140"/>
                <a:gd name="T9" fmla="*/ 152 h 195"/>
                <a:gd name="T10" fmla="*/ 140 w 140"/>
                <a:gd name="T11" fmla="*/ 131 h 195"/>
                <a:gd name="T12" fmla="*/ 131 w 140"/>
                <a:gd name="T13" fmla="*/ 109 h 195"/>
                <a:gd name="T14" fmla="*/ 131 w 140"/>
                <a:gd name="T15" fmla="*/ 42 h 195"/>
                <a:gd name="T16" fmla="*/ 140 w 140"/>
                <a:gd name="T17" fmla="*/ 9 h 195"/>
                <a:gd name="T18" fmla="*/ 131 w 140"/>
                <a:gd name="T19" fmla="*/ 9 h 195"/>
                <a:gd name="T20" fmla="*/ 95 w 140"/>
                <a:gd name="T21" fmla="*/ 24 h 195"/>
                <a:gd name="T22" fmla="*/ 76 w 140"/>
                <a:gd name="T23" fmla="*/ 24 h 195"/>
                <a:gd name="T24" fmla="*/ 52 w 140"/>
                <a:gd name="T25" fmla="*/ 0 h 195"/>
                <a:gd name="T26" fmla="*/ 31 w 140"/>
                <a:gd name="T27" fmla="*/ 0 h 195"/>
                <a:gd name="T28" fmla="*/ 9 w 140"/>
                <a:gd name="T29" fmla="*/ 0 h 195"/>
                <a:gd name="T30" fmla="*/ 0 w 140"/>
                <a:gd name="T31" fmla="*/ 9 h 195"/>
                <a:gd name="T32" fmla="*/ 9 w 140"/>
                <a:gd name="T33" fmla="*/ 9 h 195"/>
                <a:gd name="T34" fmla="*/ 18 w 140"/>
                <a:gd name="T35" fmla="*/ 55 h 195"/>
                <a:gd name="T36" fmla="*/ 0 w 140"/>
                <a:gd name="T37" fmla="*/ 85 h 195"/>
                <a:gd name="T38" fmla="*/ 0 w 140"/>
                <a:gd name="T39" fmla="*/ 118 h 195"/>
                <a:gd name="T40" fmla="*/ 9 w 140"/>
                <a:gd name="T41" fmla="*/ 118 h 195"/>
                <a:gd name="T42" fmla="*/ 64 w 140"/>
                <a:gd name="T43" fmla="*/ 152 h 195"/>
                <a:gd name="T44" fmla="*/ 76 w 140"/>
                <a:gd name="T45" fmla="*/ 17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95">
                  <a:moveTo>
                    <a:pt x="76" y="173"/>
                  </a:moveTo>
                  <a:lnTo>
                    <a:pt x="95" y="195"/>
                  </a:lnTo>
                  <a:lnTo>
                    <a:pt x="116" y="161"/>
                  </a:lnTo>
                  <a:lnTo>
                    <a:pt x="116" y="140"/>
                  </a:lnTo>
                  <a:lnTo>
                    <a:pt x="116" y="152"/>
                  </a:lnTo>
                  <a:lnTo>
                    <a:pt x="140" y="131"/>
                  </a:lnTo>
                  <a:lnTo>
                    <a:pt x="131" y="109"/>
                  </a:lnTo>
                  <a:lnTo>
                    <a:pt x="131" y="42"/>
                  </a:lnTo>
                  <a:lnTo>
                    <a:pt x="140" y="9"/>
                  </a:lnTo>
                  <a:lnTo>
                    <a:pt x="131" y="9"/>
                  </a:lnTo>
                  <a:lnTo>
                    <a:pt x="95" y="24"/>
                  </a:lnTo>
                  <a:lnTo>
                    <a:pt x="76" y="24"/>
                  </a:lnTo>
                  <a:lnTo>
                    <a:pt x="52" y="0"/>
                  </a:lnTo>
                  <a:lnTo>
                    <a:pt x="31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8" y="55"/>
                  </a:lnTo>
                  <a:lnTo>
                    <a:pt x="0" y="85"/>
                  </a:lnTo>
                  <a:lnTo>
                    <a:pt x="0" y="118"/>
                  </a:lnTo>
                  <a:lnTo>
                    <a:pt x="9" y="118"/>
                  </a:lnTo>
                  <a:lnTo>
                    <a:pt x="64" y="152"/>
                  </a:lnTo>
                  <a:lnTo>
                    <a:pt x="76" y="17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44" name="Freeform 83"/>
            <p:cNvSpPr>
              <a:spLocks/>
            </p:cNvSpPr>
            <p:nvPr/>
          </p:nvSpPr>
          <p:spPr bwMode="auto">
            <a:xfrm>
              <a:off x="5972196" y="4509104"/>
              <a:ext cx="329028" cy="379814"/>
            </a:xfrm>
            <a:custGeom>
              <a:avLst/>
              <a:gdLst>
                <a:gd name="T0" fmla="*/ 9 w 192"/>
                <a:gd name="T1" fmla="*/ 0 h 217"/>
                <a:gd name="T2" fmla="*/ 40 w 192"/>
                <a:gd name="T3" fmla="*/ 0 h 217"/>
                <a:gd name="T4" fmla="*/ 76 w 192"/>
                <a:gd name="T5" fmla="*/ 0 h 217"/>
                <a:gd name="T6" fmla="*/ 85 w 192"/>
                <a:gd name="T7" fmla="*/ 0 h 217"/>
                <a:gd name="T8" fmla="*/ 140 w 192"/>
                <a:gd name="T9" fmla="*/ 34 h 217"/>
                <a:gd name="T10" fmla="*/ 152 w 192"/>
                <a:gd name="T11" fmla="*/ 55 h 217"/>
                <a:gd name="T12" fmla="*/ 171 w 192"/>
                <a:gd name="T13" fmla="*/ 77 h 217"/>
                <a:gd name="T14" fmla="*/ 161 w 192"/>
                <a:gd name="T15" fmla="*/ 98 h 217"/>
                <a:gd name="T16" fmla="*/ 183 w 192"/>
                <a:gd name="T17" fmla="*/ 122 h 217"/>
                <a:gd name="T18" fmla="*/ 171 w 192"/>
                <a:gd name="T19" fmla="*/ 165 h 217"/>
                <a:gd name="T20" fmla="*/ 183 w 192"/>
                <a:gd name="T21" fmla="*/ 183 h 217"/>
                <a:gd name="T22" fmla="*/ 192 w 192"/>
                <a:gd name="T23" fmla="*/ 198 h 217"/>
                <a:gd name="T24" fmla="*/ 171 w 192"/>
                <a:gd name="T25" fmla="*/ 208 h 217"/>
                <a:gd name="T26" fmla="*/ 116 w 192"/>
                <a:gd name="T27" fmla="*/ 217 h 217"/>
                <a:gd name="T28" fmla="*/ 94 w 192"/>
                <a:gd name="T29" fmla="*/ 217 h 217"/>
                <a:gd name="T30" fmla="*/ 85 w 192"/>
                <a:gd name="T31" fmla="*/ 183 h 217"/>
                <a:gd name="T32" fmla="*/ 76 w 192"/>
                <a:gd name="T33" fmla="*/ 174 h 217"/>
                <a:gd name="T34" fmla="*/ 61 w 192"/>
                <a:gd name="T35" fmla="*/ 174 h 217"/>
                <a:gd name="T36" fmla="*/ 30 w 192"/>
                <a:gd name="T37" fmla="*/ 153 h 217"/>
                <a:gd name="T38" fmla="*/ 18 w 192"/>
                <a:gd name="T39" fmla="*/ 153 h 217"/>
                <a:gd name="T40" fmla="*/ 18 w 192"/>
                <a:gd name="T41" fmla="*/ 144 h 217"/>
                <a:gd name="T42" fmla="*/ 0 w 192"/>
                <a:gd name="T43" fmla="*/ 107 h 217"/>
                <a:gd name="T44" fmla="*/ 0 w 192"/>
                <a:gd name="T45" fmla="*/ 67 h 217"/>
                <a:gd name="T46" fmla="*/ 18 w 192"/>
                <a:gd name="T47" fmla="*/ 43 h 217"/>
                <a:gd name="T48" fmla="*/ 18 w 192"/>
                <a:gd name="T49" fmla="*/ 22 h 217"/>
                <a:gd name="T50" fmla="*/ 18 w 192"/>
                <a:gd name="T51" fmla="*/ 13 h 217"/>
                <a:gd name="T52" fmla="*/ 9 w 192"/>
                <a:gd name="T5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217">
                  <a:moveTo>
                    <a:pt x="9" y="0"/>
                  </a:moveTo>
                  <a:lnTo>
                    <a:pt x="40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140" y="34"/>
                  </a:lnTo>
                  <a:lnTo>
                    <a:pt x="152" y="55"/>
                  </a:lnTo>
                  <a:lnTo>
                    <a:pt x="171" y="77"/>
                  </a:lnTo>
                  <a:lnTo>
                    <a:pt x="161" y="98"/>
                  </a:lnTo>
                  <a:lnTo>
                    <a:pt x="183" y="122"/>
                  </a:lnTo>
                  <a:lnTo>
                    <a:pt x="171" y="165"/>
                  </a:lnTo>
                  <a:lnTo>
                    <a:pt x="183" y="183"/>
                  </a:lnTo>
                  <a:lnTo>
                    <a:pt x="192" y="198"/>
                  </a:lnTo>
                  <a:lnTo>
                    <a:pt x="171" y="208"/>
                  </a:lnTo>
                  <a:lnTo>
                    <a:pt x="116" y="217"/>
                  </a:lnTo>
                  <a:lnTo>
                    <a:pt x="94" y="217"/>
                  </a:lnTo>
                  <a:lnTo>
                    <a:pt x="85" y="183"/>
                  </a:lnTo>
                  <a:lnTo>
                    <a:pt x="76" y="174"/>
                  </a:lnTo>
                  <a:lnTo>
                    <a:pt x="61" y="174"/>
                  </a:lnTo>
                  <a:lnTo>
                    <a:pt x="30" y="153"/>
                  </a:lnTo>
                  <a:lnTo>
                    <a:pt x="18" y="153"/>
                  </a:lnTo>
                  <a:lnTo>
                    <a:pt x="18" y="144"/>
                  </a:lnTo>
                  <a:lnTo>
                    <a:pt x="0" y="107"/>
                  </a:lnTo>
                  <a:lnTo>
                    <a:pt x="0" y="67"/>
                  </a:lnTo>
                  <a:lnTo>
                    <a:pt x="18" y="43"/>
                  </a:lnTo>
                  <a:lnTo>
                    <a:pt x="18" y="22"/>
                  </a:lnTo>
                  <a:lnTo>
                    <a:pt x="18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45" name="Freeform 84"/>
            <p:cNvSpPr>
              <a:spLocks/>
            </p:cNvSpPr>
            <p:nvPr/>
          </p:nvSpPr>
          <p:spPr bwMode="auto">
            <a:xfrm>
              <a:off x="5721998" y="4761146"/>
              <a:ext cx="380438" cy="357060"/>
            </a:xfrm>
            <a:custGeom>
              <a:avLst/>
              <a:gdLst>
                <a:gd name="T0" fmla="*/ 131 w 222"/>
                <a:gd name="T1" fmla="*/ 161 h 204"/>
                <a:gd name="T2" fmla="*/ 155 w 222"/>
                <a:gd name="T3" fmla="*/ 152 h 204"/>
                <a:gd name="T4" fmla="*/ 155 w 222"/>
                <a:gd name="T5" fmla="*/ 140 h 204"/>
                <a:gd name="T6" fmla="*/ 207 w 222"/>
                <a:gd name="T7" fmla="*/ 118 h 204"/>
                <a:gd name="T8" fmla="*/ 198 w 222"/>
                <a:gd name="T9" fmla="*/ 118 h 204"/>
                <a:gd name="T10" fmla="*/ 207 w 222"/>
                <a:gd name="T11" fmla="*/ 85 h 204"/>
                <a:gd name="T12" fmla="*/ 207 w 222"/>
                <a:gd name="T13" fmla="*/ 73 h 204"/>
                <a:gd name="T14" fmla="*/ 222 w 222"/>
                <a:gd name="T15" fmla="*/ 54 h 204"/>
                <a:gd name="T16" fmla="*/ 207 w 222"/>
                <a:gd name="T17" fmla="*/ 30 h 204"/>
                <a:gd name="T18" fmla="*/ 176 w 222"/>
                <a:gd name="T19" fmla="*/ 9 h 204"/>
                <a:gd name="T20" fmla="*/ 164 w 222"/>
                <a:gd name="T21" fmla="*/ 9 h 204"/>
                <a:gd name="T22" fmla="*/ 164 w 222"/>
                <a:gd name="T23" fmla="*/ 0 h 204"/>
                <a:gd name="T24" fmla="*/ 155 w 222"/>
                <a:gd name="T25" fmla="*/ 0 h 204"/>
                <a:gd name="T26" fmla="*/ 131 w 222"/>
                <a:gd name="T27" fmla="*/ 9 h 204"/>
                <a:gd name="T28" fmla="*/ 131 w 222"/>
                <a:gd name="T29" fmla="*/ 21 h 204"/>
                <a:gd name="T30" fmla="*/ 122 w 222"/>
                <a:gd name="T31" fmla="*/ 73 h 204"/>
                <a:gd name="T32" fmla="*/ 131 w 222"/>
                <a:gd name="T33" fmla="*/ 85 h 204"/>
                <a:gd name="T34" fmla="*/ 146 w 222"/>
                <a:gd name="T35" fmla="*/ 85 h 204"/>
                <a:gd name="T36" fmla="*/ 146 w 222"/>
                <a:gd name="T37" fmla="*/ 106 h 204"/>
                <a:gd name="T38" fmla="*/ 122 w 222"/>
                <a:gd name="T39" fmla="*/ 94 h 204"/>
                <a:gd name="T40" fmla="*/ 88 w 222"/>
                <a:gd name="T41" fmla="*/ 73 h 204"/>
                <a:gd name="T42" fmla="*/ 79 w 222"/>
                <a:gd name="T43" fmla="*/ 73 h 204"/>
                <a:gd name="T44" fmla="*/ 45 w 222"/>
                <a:gd name="T45" fmla="*/ 54 h 204"/>
                <a:gd name="T46" fmla="*/ 33 w 222"/>
                <a:gd name="T47" fmla="*/ 94 h 204"/>
                <a:gd name="T48" fmla="*/ 45 w 222"/>
                <a:gd name="T49" fmla="*/ 94 h 204"/>
                <a:gd name="T50" fmla="*/ 0 w 222"/>
                <a:gd name="T51" fmla="*/ 106 h 204"/>
                <a:gd name="T52" fmla="*/ 0 w 222"/>
                <a:gd name="T53" fmla="*/ 170 h 204"/>
                <a:gd name="T54" fmla="*/ 24 w 222"/>
                <a:gd name="T55" fmla="*/ 194 h 204"/>
                <a:gd name="T56" fmla="*/ 33 w 222"/>
                <a:gd name="T57" fmla="*/ 194 h 204"/>
                <a:gd name="T58" fmla="*/ 55 w 222"/>
                <a:gd name="T59" fmla="*/ 204 h 204"/>
                <a:gd name="T60" fmla="*/ 88 w 222"/>
                <a:gd name="T61" fmla="*/ 204 h 204"/>
                <a:gd name="T62" fmla="*/ 122 w 222"/>
                <a:gd name="T63" fmla="*/ 170 h 204"/>
                <a:gd name="T64" fmla="*/ 131 w 222"/>
                <a:gd name="T65" fmla="*/ 16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204">
                  <a:moveTo>
                    <a:pt x="131" y="161"/>
                  </a:moveTo>
                  <a:lnTo>
                    <a:pt x="155" y="152"/>
                  </a:lnTo>
                  <a:lnTo>
                    <a:pt x="155" y="140"/>
                  </a:lnTo>
                  <a:lnTo>
                    <a:pt x="207" y="118"/>
                  </a:lnTo>
                  <a:lnTo>
                    <a:pt x="198" y="118"/>
                  </a:lnTo>
                  <a:lnTo>
                    <a:pt x="207" y="85"/>
                  </a:lnTo>
                  <a:lnTo>
                    <a:pt x="207" y="73"/>
                  </a:lnTo>
                  <a:lnTo>
                    <a:pt x="222" y="54"/>
                  </a:lnTo>
                  <a:lnTo>
                    <a:pt x="207" y="30"/>
                  </a:lnTo>
                  <a:lnTo>
                    <a:pt x="176" y="9"/>
                  </a:lnTo>
                  <a:lnTo>
                    <a:pt x="164" y="9"/>
                  </a:lnTo>
                  <a:lnTo>
                    <a:pt x="164" y="0"/>
                  </a:lnTo>
                  <a:lnTo>
                    <a:pt x="155" y="0"/>
                  </a:lnTo>
                  <a:lnTo>
                    <a:pt x="131" y="9"/>
                  </a:lnTo>
                  <a:lnTo>
                    <a:pt x="131" y="21"/>
                  </a:lnTo>
                  <a:lnTo>
                    <a:pt x="122" y="73"/>
                  </a:lnTo>
                  <a:lnTo>
                    <a:pt x="131" y="85"/>
                  </a:lnTo>
                  <a:lnTo>
                    <a:pt x="146" y="85"/>
                  </a:lnTo>
                  <a:lnTo>
                    <a:pt x="146" y="106"/>
                  </a:lnTo>
                  <a:lnTo>
                    <a:pt x="122" y="94"/>
                  </a:lnTo>
                  <a:lnTo>
                    <a:pt x="88" y="73"/>
                  </a:lnTo>
                  <a:lnTo>
                    <a:pt x="79" y="73"/>
                  </a:lnTo>
                  <a:lnTo>
                    <a:pt x="45" y="54"/>
                  </a:lnTo>
                  <a:lnTo>
                    <a:pt x="33" y="94"/>
                  </a:lnTo>
                  <a:lnTo>
                    <a:pt x="45" y="94"/>
                  </a:lnTo>
                  <a:lnTo>
                    <a:pt x="0" y="106"/>
                  </a:lnTo>
                  <a:lnTo>
                    <a:pt x="0" y="170"/>
                  </a:lnTo>
                  <a:lnTo>
                    <a:pt x="24" y="194"/>
                  </a:lnTo>
                  <a:lnTo>
                    <a:pt x="33" y="194"/>
                  </a:lnTo>
                  <a:lnTo>
                    <a:pt x="55" y="204"/>
                  </a:lnTo>
                  <a:lnTo>
                    <a:pt x="88" y="204"/>
                  </a:lnTo>
                  <a:lnTo>
                    <a:pt x="122" y="170"/>
                  </a:lnTo>
                  <a:lnTo>
                    <a:pt x="131" y="16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46" name="Freeform 85"/>
            <p:cNvSpPr>
              <a:spLocks/>
            </p:cNvSpPr>
            <p:nvPr/>
          </p:nvSpPr>
          <p:spPr bwMode="auto">
            <a:xfrm>
              <a:off x="5987619" y="4855662"/>
              <a:ext cx="313605" cy="565345"/>
            </a:xfrm>
            <a:custGeom>
              <a:avLst/>
              <a:gdLst>
                <a:gd name="T0" fmla="*/ 21 w 183"/>
                <a:gd name="T1" fmla="*/ 323 h 323"/>
                <a:gd name="T2" fmla="*/ 21 w 183"/>
                <a:gd name="T3" fmla="*/ 314 h 323"/>
                <a:gd name="T4" fmla="*/ 9 w 183"/>
                <a:gd name="T5" fmla="*/ 247 h 323"/>
                <a:gd name="T6" fmla="*/ 43 w 183"/>
                <a:gd name="T7" fmla="*/ 192 h 323"/>
                <a:gd name="T8" fmla="*/ 43 w 183"/>
                <a:gd name="T9" fmla="*/ 140 h 323"/>
                <a:gd name="T10" fmla="*/ 43 w 183"/>
                <a:gd name="T11" fmla="*/ 116 h 323"/>
                <a:gd name="T12" fmla="*/ 9 w 183"/>
                <a:gd name="T13" fmla="*/ 107 h 323"/>
                <a:gd name="T14" fmla="*/ 0 w 183"/>
                <a:gd name="T15" fmla="*/ 107 h 323"/>
                <a:gd name="T16" fmla="*/ 0 w 183"/>
                <a:gd name="T17" fmla="*/ 98 h 323"/>
                <a:gd name="T18" fmla="*/ 0 w 183"/>
                <a:gd name="T19" fmla="*/ 86 h 323"/>
                <a:gd name="T20" fmla="*/ 52 w 183"/>
                <a:gd name="T21" fmla="*/ 64 h 323"/>
                <a:gd name="T22" fmla="*/ 52 w 183"/>
                <a:gd name="T23" fmla="*/ 76 h 323"/>
                <a:gd name="T24" fmla="*/ 76 w 183"/>
                <a:gd name="T25" fmla="*/ 76 h 323"/>
                <a:gd name="T26" fmla="*/ 67 w 183"/>
                <a:gd name="T27" fmla="*/ 107 h 323"/>
                <a:gd name="T28" fmla="*/ 85 w 183"/>
                <a:gd name="T29" fmla="*/ 128 h 323"/>
                <a:gd name="T30" fmla="*/ 98 w 183"/>
                <a:gd name="T31" fmla="*/ 107 h 323"/>
                <a:gd name="T32" fmla="*/ 98 w 183"/>
                <a:gd name="T33" fmla="*/ 86 h 323"/>
                <a:gd name="T34" fmla="*/ 76 w 183"/>
                <a:gd name="T35" fmla="*/ 52 h 323"/>
                <a:gd name="T36" fmla="*/ 76 w 183"/>
                <a:gd name="T37" fmla="*/ 31 h 323"/>
                <a:gd name="T38" fmla="*/ 85 w 183"/>
                <a:gd name="T39" fmla="*/ 19 h 323"/>
                <a:gd name="T40" fmla="*/ 107 w 183"/>
                <a:gd name="T41" fmla="*/ 19 h 323"/>
                <a:gd name="T42" fmla="*/ 162 w 183"/>
                <a:gd name="T43" fmla="*/ 10 h 323"/>
                <a:gd name="T44" fmla="*/ 183 w 183"/>
                <a:gd name="T45" fmla="*/ 0 h 323"/>
                <a:gd name="T46" fmla="*/ 183 w 183"/>
                <a:gd name="T47" fmla="*/ 98 h 323"/>
                <a:gd name="T48" fmla="*/ 152 w 183"/>
                <a:gd name="T49" fmla="*/ 128 h 323"/>
                <a:gd name="T50" fmla="*/ 119 w 183"/>
                <a:gd name="T51" fmla="*/ 140 h 323"/>
                <a:gd name="T52" fmla="*/ 76 w 183"/>
                <a:gd name="T53" fmla="*/ 192 h 323"/>
                <a:gd name="T54" fmla="*/ 76 w 183"/>
                <a:gd name="T55" fmla="*/ 201 h 323"/>
                <a:gd name="T56" fmla="*/ 85 w 183"/>
                <a:gd name="T57" fmla="*/ 238 h 323"/>
                <a:gd name="T58" fmla="*/ 76 w 183"/>
                <a:gd name="T59" fmla="*/ 280 h 323"/>
                <a:gd name="T60" fmla="*/ 31 w 183"/>
                <a:gd name="T61" fmla="*/ 302 h 323"/>
                <a:gd name="T62" fmla="*/ 31 w 183"/>
                <a:gd name="T63" fmla="*/ 314 h 323"/>
                <a:gd name="T64" fmla="*/ 31 w 183"/>
                <a:gd name="T65" fmla="*/ 323 h 323"/>
                <a:gd name="T66" fmla="*/ 21 w 183"/>
                <a:gd name="T6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3" h="323">
                  <a:moveTo>
                    <a:pt x="21" y="323"/>
                  </a:moveTo>
                  <a:lnTo>
                    <a:pt x="21" y="314"/>
                  </a:lnTo>
                  <a:lnTo>
                    <a:pt x="9" y="247"/>
                  </a:lnTo>
                  <a:lnTo>
                    <a:pt x="43" y="192"/>
                  </a:lnTo>
                  <a:lnTo>
                    <a:pt x="43" y="140"/>
                  </a:lnTo>
                  <a:lnTo>
                    <a:pt x="43" y="116"/>
                  </a:lnTo>
                  <a:lnTo>
                    <a:pt x="9" y="107"/>
                  </a:lnTo>
                  <a:lnTo>
                    <a:pt x="0" y="107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52" y="64"/>
                  </a:lnTo>
                  <a:lnTo>
                    <a:pt x="52" y="76"/>
                  </a:lnTo>
                  <a:lnTo>
                    <a:pt x="76" y="76"/>
                  </a:lnTo>
                  <a:lnTo>
                    <a:pt x="67" y="107"/>
                  </a:lnTo>
                  <a:lnTo>
                    <a:pt x="85" y="128"/>
                  </a:lnTo>
                  <a:lnTo>
                    <a:pt x="98" y="107"/>
                  </a:lnTo>
                  <a:lnTo>
                    <a:pt x="98" y="86"/>
                  </a:lnTo>
                  <a:lnTo>
                    <a:pt x="76" y="52"/>
                  </a:lnTo>
                  <a:lnTo>
                    <a:pt x="76" y="31"/>
                  </a:lnTo>
                  <a:lnTo>
                    <a:pt x="85" y="19"/>
                  </a:lnTo>
                  <a:lnTo>
                    <a:pt x="107" y="19"/>
                  </a:lnTo>
                  <a:lnTo>
                    <a:pt x="162" y="10"/>
                  </a:lnTo>
                  <a:lnTo>
                    <a:pt x="183" y="0"/>
                  </a:lnTo>
                  <a:lnTo>
                    <a:pt x="183" y="98"/>
                  </a:lnTo>
                  <a:lnTo>
                    <a:pt x="152" y="128"/>
                  </a:lnTo>
                  <a:lnTo>
                    <a:pt x="119" y="140"/>
                  </a:lnTo>
                  <a:lnTo>
                    <a:pt x="76" y="192"/>
                  </a:lnTo>
                  <a:lnTo>
                    <a:pt x="76" y="201"/>
                  </a:lnTo>
                  <a:lnTo>
                    <a:pt x="85" y="238"/>
                  </a:lnTo>
                  <a:lnTo>
                    <a:pt x="76" y="280"/>
                  </a:lnTo>
                  <a:lnTo>
                    <a:pt x="31" y="302"/>
                  </a:lnTo>
                  <a:lnTo>
                    <a:pt x="31" y="314"/>
                  </a:lnTo>
                  <a:lnTo>
                    <a:pt x="31" y="323"/>
                  </a:lnTo>
                  <a:lnTo>
                    <a:pt x="21" y="32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47" name="Freeform 86"/>
            <p:cNvSpPr>
              <a:spLocks/>
            </p:cNvSpPr>
            <p:nvPr/>
          </p:nvSpPr>
          <p:spPr bwMode="auto">
            <a:xfrm>
              <a:off x="6061308" y="4813655"/>
              <a:ext cx="95966" cy="266044"/>
            </a:xfrm>
            <a:custGeom>
              <a:avLst/>
              <a:gdLst>
                <a:gd name="T0" fmla="*/ 9 w 55"/>
                <a:gd name="T1" fmla="*/ 0 h 152"/>
                <a:gd name="T2" fmla="*/ 24 w 55"/>
                <a:gd name="T3" fmla="*/ 0 h 152"/>
                <a:gd name="T4" fmla="*/ 33 w 55"/>
                <a:gd name="T5" fmla="*/ 9 h 152"/>
                <a:gd name="T6" fmla="*/ 42 w 55"/>
                <a:gd name="T7" fmla="*/ 43 h 152"/>
                <a:gd name="T8" fmla="*/ 33 w 55"/>
                <a:gd name="T9" fmla="*/ 55 h 152"/>
                <a:gd name="T10" fmla="*/ 33 w 55"/>
                <a:gd name="T11" fmla="*/ 76 h 152"/>
                <a:gd name="T12" fmla="*/ 55 w 55"/>
                <a:gd name="T13" fmla="*/ 110 h 152"/>
                <a:gd name="T14" fmla="*/ 55 w 55"/>
                <a:gd name="T15" fmla="*/ 131 h 152"/>
                <a:gd name="T16" fmla="*/ 42 w 55"/>
                <a:gd name="T17" fmla="*/ 152 h 152"/>
                <a:gd name="T18" fmla="*/ 24 w 55"/>
                <a:gd name="T19" fmla="*/ 131 h 152"/>
                <a:gd name="T20" fmla="*/ 33 w 55"/>
                <a:gd name="T21" fmla="*/ 100 h 152"/>
                <a:gd name="T22" fmla="*/ 9 w 55"/>
                <a:gd name="T23" fmla="*/ 100 h 152"/>
                <a:gd name="T24" fmla="*/ 9 w 55"/>
                <a:gd name="T25" fmla="*/ 88 h 152"/>
                <a:gd name="T26" fmla="*/ 0 w 55"/>
                <a:gd name="T27" fmla="*/ 88 h 152"/>
                <a:gd name="T28" fmla="*/ 9 w 55"/>
                <a:gd name="T29" fmla="*/ 55 h 152"/>
                <a:gd name="T30" fmla="*/ 9 w 55"/>
                <a:gd name="T31" fmla="*/ 43 h 152"/>
                <a:gd name="T32" fmla="*/ 24 w 55"/>
                <a:gd name="T33" fmla="*/ 24 h 152"/>
                <a:gd name="T34" fmla="*/ 9 w 55"/>
                <a:gd name="T3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152">
                  <a:moveTo>
                    <a:pt x="9" y="0"/>
                  </a:moveTo>
                  <a:lnTo>
                    <a:pt x="24" y="0"/>
                  </a:lnTo>
                  <a:lnTo>
                    <a:pt x="33" y="9"/>
                  </a:lnTo>
                  <a:lnTo>
                    <a:pt x="42" y="43"/>
                  </a:lnTo>
                  <a:lnTo>
                    <a:pt x="33" y="55"/>
                  </a:lnTo>
                  <a:lnTo>
                    <a:pt x="33" y="76"/>
                  </a:lnTo>
                  <a:lnTo>
                    <a:pt x="55" y="110"/>
                  </a:lnTo>
                  <a:lnTo>
                    <a:pt x="55" y="131"/>
                  </a:lnTo>
                  <a:lnTo>
                    <a:pt x="42" y="152"/>
                  </a:lnTo>
                  <a:lnTo>
                    <a:pt x="24" y="131"/>
                  </a:lnTo>
                  <a:lnTo>
                    <a:pt x="33" y="100"/>
                  </a:lnTo>
                  <a:lnTo>
                    <a:pt x="9" y="100"/>
                  </a:lnTo>
                  <a:lnTo>
                    <a:pt x="9" y="88"/>
                  </a:lnTo>
                  <a:lnTo>
                    <a:pt x="0" y="88"/>
                  </a:lnTo>
                  <a:lnTo>
                    <a:pt x="9" y="55"/>
                  </a:lnTo>
                  <a:lnTo>
                    <a:pt x="9" y="43"/>
                  </a:lnTo>
                  <a:lnTo>
                    <a:pt x="24" y="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48" name="Freeform 87"/>
            <p:cNvSpPr>
              <a:spLocks/>
            </p:cNvSpPr>
            <p:nvPr/>
          </p:nvSpPr>
          <p:spPr bwMode="auto">
            <a:xfrm>
              <a:off x="5816250" y="5027190"/>
              <a:ext cx="245058" cy="260794"/>
            </a:xfrm>
            <a:custGeom>
              <a:avLst/>
              <a:gdLst>
                <a:gd name="T0" fmla="*/ 76 w 143"/>
                <a:gd name="T1" fmla="*/ 140 h 149"/>
                <a:gd name="T2" fmla="*/ 100 w 143"/>
                <a:gd name="T3" fmla="*/ 140 h 149"/>
                <a:gd name="T4" fmla="*/ 109 w 143"/>
                <a:gd name="T5" fmla="*/ 149 h 149"/>
                <a:gd name="T6" fmla="*/ 143 w 143"/>
                <a:gd name="T7" fmla="*/ 94 h 149"/>
                <a:gd name="T8" fmla="*/ 143 w 143"/>
                <a:gd name="T9" fmla="*/ 42 h 149"/>
                <a:gd name="T10" fmla="*/ 143 w 143"/>
                <a:gd name="T11" fmla="*/ 18 h 149"/>
                <a:gd name="T12" fmla="*/ 109 w 143"/>
                <a:gd name="T13" fmla="*/ 9 h 149"/>
                <a:gd name="T14" fmla="*/ 100 w 143"/>
                <a:gd name="T15" fmla="*/ 9 h 149"/>
                <a:gd name="T16" fmla="*/ 100 w 143"/>
                <a:gd name="T17" fmla="*/ 0 h 149"/>
                <a:gd name="T18" fmla="*/ 76 w 143"/>
                <a:gd name="T19" fmla="*/ 9 h 149"/>
                <a:gd name="T20" fmla="*/ 67 w 143"/>
                <a:gd name="T21" fmla="*/ 18 h 149"/>
                <a:gd name="T22" fmla="*/ 33 w 143"/>
                <a:gd name="T23" fmla="*/ 52 h 149"/>
                <a:gd name="T24" fmla="*/ 0 w 143"/>
                <a:gd name="T25" fmla="*/ 52 h 149"/>
                <a:gd name="T26" fmla="*/ 24 w 143"/>
                <a:gd name="T27" fmla="*/ 85 h 149"/>
                <a:gd name="T28" fmla="*/ 45 w 143"/>
                <a:gd name="T29" fmla="*/ 103 h 149"/>
                <a:gd name="T30" fmla="*/ 54 w 143"/>
                <a:gd name="T31" fmla="*/ 128 h 149"/>
                <a:gd name="T32" fmla="*/ 76 w 143"/>
                <a:gd name="T33" fmla="*/ 1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149">
                  <a:moveTo>
                    <a:pt x="76" y="140"/>
                  </a:moveTo>
                  <a:lnTo>
                    <a:pt x="100" y="140"/>
                  </a:lnTo>
                  <a:lnTo>
                    <a:pt x="109" y="149"/>
                  </a:lnTo>
                  <a:lnTo>
                    <a:pt x="143" y="94"/>
                  </a:lnTo>
                  <a:lnTo>
                    <a:pt x="143" y="42"/>
                  </a:lnTo>
                  <a:lnTo>
                    <a:pt x="143" y="18"/>
                  </a:lnTo>
                  <a:lnTo>
                    <a:pt x="109" y="9"/>
                  </a:lnTo>
                  <a:lnTo>
                    <a:pt x="100" y="9"/>
                  </a:lnTo>
                  <a:lnTo>
                    <a:pt x="100" y="0"/>
                  </a:lnTo>
                  <a:lnTo>
                    <a:pt x="76" y="9"/>
                  </a:lnTo>
                  <a:lnTo>
                    <a:pt x="67" y="18"/>
                  </a:lnTo>
                  <a:lnTo>
                    <a:pt x="33" y="52"/>
                  </a:lnTo>
                  <a:lnTo>
                    <a:pt x="0" y="52"/>
                  </a:lnTo>
                  <a:lnTo>
                    <a:pt x="24" y="85"/>
                  </a:lnTo>
                  <a:lnTo>
                    <a:pt x="45" y="103"/>
                  </a:lnTo>
                  <a:lnTo>
                    <a:pt x="54" y="128"/>
                  </a:lnTo>
                  <a:lnTo>
                    <a:pt x="76" y="14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49" name="Freeform 88"/>
            <p:cNvSpPr>
              <a:spLocks/>
            </p:cNvSpPr>
            <p:nvPr/>
          </p:nvSpPr>
          <p:spPr bwMode="auto">
            <a:xfrm>
              <a:off x="5555770" y="5272232"/>
              <a:ext cx="484974" cy="453326"/>
            </a:xfrm>
            <a:custGeom>
              <a:avLst/>
              <a:gdLst>
                <a:gd name="T0" fmla="*/ 229 w 284"/>
                <a:gd name="T1" fmla="*/ 0 h 259"/>
                <a:gd name="T2" fmla="*/ 198 w 284"/>
                <a:gd name="T3" fmla="*/ 21 h 259"/>
                <a:gd name="T4" fmla="*/ 153 w 284"/>
                <a:gd name="T5" fmla="*/ 64 h 259"/>
                <a:gd name="T6" fmla="*/ 143 w 284"/>
                <a:gd name="T7" fmla="*/ 64 h 259"/>
                <a:gd name="T8" fmla="*/ 122 w 284"/>
                <a:gd name="T9" fmla="*/ 64 h 259"/>
                <a:gd name="T10" fmla="*/ 98 w 284"/>
                <a:gd name="T11" fmla="*/ 85 h 259"/>
                <a:gd name="T12" fmla="*/ 76 w 284"/>
                <a:gd name="T13" fmla="*/ 94 h 259"/>
                <a:gd name="T14" fmla="*/ 67 w 284"/>
                <a:gd name="T15" fmla="*/ 85 h 259"/>
                <a:gd name="T16" fmla="*/ 76 w 284"/>
                <a:gd name="T17" fmla="*/ 64 h 259"/>
                <a:gd name="T18" fmla="*/ 55 w 284"/>
                <a:gd name="T19" fmla="*/ 55 h 259"/>
                <a:gd name="T20" fmla="*/ 55 w 284"/>
                <a:gd name="T21" fmla="*/ 131 h 259"/>
                <a:gd name="T22" fmla="*/ 46 w 284"/>
                <a:gd name="T23" fmla="*/ 140 h 259"/>
                <a:gd name="T24" fmla="*/ 22 w 284"/>
                <a:gd name="T25" fmla="*/ 140 h 259"/>
                <a:gd name="T26" fmla="*/ 9 w 284"/>
                <a:gd name="T27" fmla="*/ 131 h 259"/>
                <a:gd name="T28" fmla="*/ 0 w 284"/>
                <a:gd name="T29" fmla="*/ 119 h 259"/>
                <a:gd name="T30" fmla="*/ 0 w 284"/>
                <a:gd name="T31" fmla="*/ 131 h 259"/>
                <a:gd name="T32" fmla="*/ 0 w 284"/>
                <a:gd name="T33" fmla="*/ 140 h 259"/>
                <a:gd name="T34" fmla="*/ 22 w 284"/>
                <a:gd name="T35" fmla="*/ 195 h 259"/>
                <a:gd name="T36" fmla="*/ 31 w 284"/>
                <a:gd name="T37" fmla="*/ 216 h 259"/>
                <a:gd name="T38" fmla="*/ 22 w 284"/>
                <a:gd name="T39" fmla="*/ 216 h 259"/>
                <a:gd name="T40" fmla="*/ 31 w 284"/>
                <a:gd name="T41" fmla="*/ 246 h 259"/>
                <a:gd name="T42" fmla="*/ 31 w 284"/>
                <a:gd name="T43" fmla="*/ 237 h 259"/>
                <a:gd name="T44" fmla="*/ 46 w 284"/>
                <a:gd name="T45" fmla="*/ 259 h 259"/>
                <a:gd name="T46" fmla="*/ 55 w 284"/>
                <a:gd name="T47" fmla="*/ 259 h 259"/>
                <a:gd name="T48" fmla="*/ 98 w 284"/>
                <a:gd name="T49" fmla="*/ 237 h 259"/>
                <a:gd name="T50" fmla="*/ 143 w 284"/>
                <a:gd name="T51" fmla="*/ 246 h 259"/>
                <a:gd name="T52" fmla="*/ 177 w 284"/>
                <a:gd name="T53" fmla="*/ 237 h 259"/>
                <a:gd name="T54" fmla="*/ 207 w 284"/>
                <a:gd name="T55" fmla="*/ 216 h 259"/>
                <a:gd name="T56" fmla="*/ 244 w 284"/>
                <a:gd name="T57" fmla="*/ 170 h 259"/>
                <a:gd name="T58" fmla="*/ 262 w 284"/>
                <a:gd name="T59" fmla="*/ 140 h 259"/>
                <a:gd name="T60" fmla="*/ 274 w 284"/>
                <a:gd name="T61" fmla="*/ 131 h 259"/>
                <a:gd name="T62" fmla="*/ 284 w 284"/>
                <a:gd name="T63" fmla="*/ 94 h 259"/>
                <a:gd name="T64" fmla="*/ 284 w 284"/>
                <a:gd name="T65" fmla="*/ 85 h 259"/>
                <a:gd name="T66" fmla="*/ 274 w 284"/>
                <a:gd name="T67" fmla="*/ 85 h 259"/>
                <a:gd name="T68" fmla="*/ 262 w 284"/>
                <a:gd name="T69" fmla="*/ 94 h 259"/>
                <a:gd name="T70" fmla="*/ 253 w 284"/>
                <a:gd name="T71" fmla="*/ 94 h 259"/>
                <a:gd name="T72" fmla="*/ 262 w 284"/>
                <a:gd name="T73" fmla="*/ 76 h 259"/>
                <a:gd name="T74" fmla="*/ 274 w 284"/>
                <a:gd name="T75" fmla="*/ 76 h 259"/>
                <a:gd name="T76" fmla="*/ 262 w 284"/>
                <a:gd name="T77" fmla="*/ 9 h 259"/>
                <a:gd name="T78" fmla="*/ 253 w 284"/>
                <a:gd name="T79" fmla="*/ 0 h 259"/>
                <a:gd name="T80" fmla="*/ 229 w 284"/>
                <a:gd name="T8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4" h="259">
                  <a:moveTo>
                    <a:pt x="229" y="0"/>
                  </a:moveTo>
                  <a:lnTo>
                    <a:pt x="198" y="21"/>
                  </a:lnTo>
                  <a:lnTo>
                    <a:pt x="153" y="64"/>
                  </a:lnTo>
                  <a:lnTo>
                    <a:pt x="143" y="64"/>
                  </a:lnTo>
                  <a:lnTo>
                    <a:pt x="122" y="64"/>
                  </a:lnTo>
                  <a:lnTo>
                    <a:pt x="98" y="85"/>
                  </a:lnTo>
                  <a:lnTo>
                    <a:pt x="76" y="94"/>
                  </a:lnTo>
                  <a:lnTo>
                    <a:pt x="67" y="85"/>
                  </a:lnTo>
                  <a:lnTo>
                    <a:pt x="76" y="64"/>
                  </a:lnTo>
                  <a:lnTo>
                    <a:pt x="55" y="55"/>
                  </a:lnTo>
                  <a:lnTo>
                    <a:pt x="55" y="131"/>
                  </a:lnTo>
                  <a:lnTo>
                    <a:pt x="46" y="140"/>
                  </a:lnTo>
                  <a:lnTo>
                    <a:pt x="22" y="140"/>
                  </a:lnTo>
                  <a:lnTo>
                    <a:pt x="9" y="131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0" y="140"/>
                  </a:lnTo>
                  <a:lnTo>
                    <a:pt x="22" y="195"/>
                  </a:lnTo>
                  <a:lnTo>
                    <a:pt x="31" y="216"/>
                  </a:lnTo>
                  <a:lnTo>
                    <a:pt x="22" y="216"/>
                  </a:lnTo>
                  <a:lnTo>
                    <a:pt x="31" y="246"/>
                  </a:lnTo>
                  <a:lnTo>
                    <a:pt x="31" y="237"/>
                  </a:lnTo>
                  <a:lnTo>
                    <a:pt x="46" y="259"/>
                  </a:lnTo>
                  <a:lnTo>
                    <a:pt x="55" y="259"/>
                  </a:lnTo>
                  <a:lnTo>
                    <a:pt x="98" y="237"/>
                  </a:lnTo>
                  <a:lnTo>
                    <a:pt x="143" y="246"/>
                  </a:lnTo>
                  <a:lnTo>
                    <a:pt x="177" y="237"/>
                  </a:lnTo>
                  <a:lnTo>
                    <a:pt x="207" y="216"/>
                  </a:lnTo>
                  <a:lnTo>
                    <a:pt x="244" y="170"/>
                  </a:lnTo>
                  <a:lnTo>
                    <a:pt x="262" y="140"/>
                  </a:lnTo>
                  <a:lnTo>
                    <a:pt x="274" y="131"/>
                  </a:lnTo>
                  <a:lnTo>
                    <a:pt x="284" y="94"/>
                  </a:lnTo>
                  <a:lnTo>
                    <a:pt x="284" y="85"/>
                  </a:lnTo>
                  <a:lnTo>
                    <a:pt x="274" y="85"/>
                  </a:lnTo>
                  <a:lnTo>
                    <a:pt x="262" y="94"/>
                  </a:lnTo>
                  <a:lnTo>
                    <a:pt x="253" y="94"/>
                  </a:lnTo>
                  <a:lnTo>
                    <a:pt x="262" y="76"/>
                  </a:lnTo>
                  <a:lnTo>
                    <a:pt x="274" y="76"/>
                  </a:lnTo>
                  <a:lnTo>
                    <a:pt x="262" y="9"/>
                  </a:lnTo>
                  <a:lnTo>
                    <a:pt x="253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3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50" name="Freeform 89"/>
            <p:cNvSpPr>
              <a:spLocks/>
            </p:cNvSpPr>
            <p:nvPr/>
          </p:nvSpPr>
          <p:spPr bwMode="auto">
            <a:xfrm>
              <a:off x="5408393" y="5079700"/>
              <a:ext cx="407857" cy="437573"/>
            </a:xfrm>
            <a:custGeom>
              <a:avLst/>
              <a:gdLst>
                <a:gd name="T0" fmla="*/ 140 w 238"/>
                <a:gd name="T1" fmla="*/ 165 h 250"/>
                <a:gd name="T2" fmla="*/ 140 w 238"/>
                <a:gd name="T3" fmla="*/ 241 h 250"/>
                <a:gd name="T4" fmla="*/ 131 w 238"/>
                <a:gd name="T5" fmla="*/ 250 h 250"/>
                <a:gd name="T6" fmla="*/ 107 w 238"/>
                <a:gd name="T7" fmla="*/ 250 h 250"/>
                <a:gd name="T8" fmla="*/ 94 w 238"/>
                <a:gd name="T9" fmla="*/ 241 h 250"/>
                <a:gd name="T10" fmla="*/ 85 w 238"/>
                <a:gd name="T11" fmla="*/ 229 h 250"/>
                <a:gd name="T12" fmla="*/ 85 w 238"/>
                <a:gd name="T13" fmla="*/ 241 h 250"/>
                <a:gd name="T14" fmla="*/ 64 w 238"/>
                <a:gd name="T15" fmla="*/ 219 h 250"/>
                <a:gd name="T16" fmla="*/ 52 w 238"/>
                <a:gd name="T17" fmla="*/ 140 h 250"/>
                <a:gd name="T18" fmla="*/ 52 w 238"/>
                <a:gd name="T19" fmla="*/ 110 h 250"/>
                <a:gd name="T20" fmla="*/ 0 w 238"/>
                <a:gd name="T21" fmla="*/ 22 h 250"/>
                <a:gd name="T22" fmla="*/ 0 w 238"/>
                <a:gd name="T23" fmla="*/ 12 h 250"/>
                <a:gd name="T24" fmla="*/ 31 w 238"/>
                <a:gd name="T25" fmla="*/ 0 h 250"/>
                <a:gd name="T26" fmla="*/ 40 w 238"/>
                <a:gd name="T27" fmla="*/ 12 h 250"/>
                <a:gd name="T28" fmla="*/ 116 w 238"/>
                <a:gd name="T29" fmla="*/ 12 h 250"/>
                <a:gd name="T30" fmla="*/ 131 w 238"/>
                <a:gd name="T31" fmla="*/ 22 h 250"/>
                <a:gd name="T32" fmla="*/ 174 w 238"/>
                <a:gd name="T33" fmla="*/ 22 h 250"/>
                <a:gd name="T34" fmla="*/ 207 w 238"/>
                <a:gd name="T35" fmla="*/ 12 h 250"/>
                <a:gd name="T36" fmla="*/ 216 w 238"/>
                <a:gd name="T37" fmla="*/ 12 h 250"/>
                <a:gd name="T38" fmla="*/ 238 w 238"/>
                <a:gd name="T39" fmla="*/ 22 h 250"/>
                <a:gd name="T40" fmla="*/ 216 w 238"/>
                <a:gd name="T41" fmla="*/ 22 h 250"/>
                <a:gd name="T42" fmla="*/ 207 w 238"/>
                <a:gd name="T43" fmla="*/ 34 h 250"/>
                <a:gd name="T44" fmla="*/ 207 w 238"/>
                <a:gd name="T45" fmla="*/ 22 h 250"/>
                <a:gd name="T46" fmla="*/ 161 w 238"/>
                <a:gd name="T47" fmla="*/ 34 h 250"/>
                <a:gd name="T48" fmla="*/ 161 w 238"/>
                <a:gd name="T49" fmla="*/ 98 h 250"/>
                <a:gd name="T50" fmla="*/ 140 w 238"/>
                <a:gd name="T51" fmla="*/ 110 h 250"/>
                <a:gd name="T52" fmla="*/ 140 w 238"/>
                <a:gd name="T53" fmla="*/ 16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8" h="250">
                  <a:moveTo>
                    <a:pt x="140" y="165"/>
                  </a:moveTo>
                  <a:lnTo>
                    <a:pt x="140" y="241"/>
                  </a:lnTo>
                  <a:lnTo>
                    <a:pt x="131" y="250"/>
                  </a:lnTo>
                  <a:lnTo>
                    <a:pt x="107" y="250"/>
                  </a:lnTo>
                  <a:lnTo>
                    <a:pt x="94" y="241"/>
                  </a:lnTo>
                  <a:lnTo>
                    <a:pt x="85" y="229"/>
                  </a:lnTo>
                  <a:lnTo>
                    <a:pt x="85" y="241"/>
                  </a:lnTo>
                  <a:lnTo>
                    <a:pt x="64" y="219"/>
                  </a:lnTo>
                  <a:lnTo>
                    <a:pt x="52" y="140"/>
                  </a:lnTo>
                  <a:lnTo>
                    <a:pt x="52" y="110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40" y="12"/>
                  </a:lnTo>
                  <a:lnTo>
                    <a:pt x="116" y="12"/>
                  </a:lnTo>
                  <a:lnTo>
                    <a:pt x="131" y="22"/>
                  </a:lnTo>
                  <a:lnTo>
                    <a:pt x="174" y="22"/>
                  </a:lnTo>
                  <a:lnTo>
                    <a:pt x="207" y="12"/>
                  </a:lnTo>
                  <a:lnTo>
                    <a:pt x="216" y="12"/>
                  </a:lnTo>
                  <a:lnTo>
                    <a:pt x="238" y="22"/>
                  </a:lnTo>
                  <a:lnTo>
                    <a:pt x="216" y="22"/>
                  </a:lnTo>
                  <a:lnTo>
                    <a:pt x="207" y="34"/>
                  </a:lnTo>
                  <a:lnTo>
                    <a:pt x="207" y="22"/>
                  </a:lnTo>
                  <a:lnTo>
                    <a:pt x="161" y="34"/>
                  </a:lnTo>
                  <a:lnTo>
                    <a:pt x="161" y="98"/>
                  </a:lnTo>
                  <a:lnTo>
                    <a:pt x="140" y="110"/>
                  </a:lnTo>
                  <a:lnTo>
                    <a:pt x="140" y="16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51" name="Freeform 90"/>
            <p:cNvSpPr>
              <a:spLocks/>
            </p:cNvSpPr>
            <p:nvPr/>
          </p:nvSpPr>
          <p:spPr bwMode="auto">
            <a:xfrm>
              <a:off x="5408392" y="4680633"/>
              <a:ext cx="392435" cy="437573"/>
            </a:xfrm>
            <a:custGeom>
              <a:avLst/>
              <a:gdLst>
                <a:gd name="T0" fmla="*/ 31 w 228"/>
                <a:gd name="T1" fmla="*/ 0 h 250"/>
                <a:gd name="T2" fmla="*/ 9 w 228"/>
                <a:gd name="T3" fmla="*/ 9 h 250"/>
                <a:gd name="T4" fmla="*/ 31 w 228"/>
                <a:gd name="T5" fmla="*/ 55 h 250"/>
                <a:gd name="T6" fmla="*/ 18 w 228"/>
                <a:gd name="T7" fmla="*/ 67 h 250"/>
                <a:gd name="T8" fmla="*/ 40 w 228"/>
                <a:gd name="T9" fmla="*/ 110 h 250"/>
                <a:gd name="T10" fmla="*/ 31 w 228"/>
                <a:gd name="T11" fmla="*/ 131 h 250"/>
                <a:gd name="T12" fmla="*/ 18 w 228"/>
                <a:gd name="T13" fmla="*/ 152 h 250"/>
                <a:gd name="T14" fmla="*/ 0 w 228"/>
                <a:gd name="T15" fmla="*/ 207 h 250"/>
                <a:gd name="T16" fmla="*/ 0 w 228"/>
                <a:gd name="T17" fmla="*/ 240 h 250"/>
                <a:gd name="T18" fmla="*/ 31 w 228"/>
                <a:gd name="T19" fmla="*/ 228 h 250"/>
                <a:gd name="T20" fmla="*/ 40 w 228"/>
                <a:gd name="T21" fmla="*/ 240 h 250"/>
                <a:gd name="T22" fmla="*/ 116 w 228"/>
                <a:gd name="T23" fmla="*/ 240 h 250"/>
                <a:gd name="T24" fmla="*/ 131 w 228"/>
                <a:gd name="T25" fmla="*/ 250 h 250"/>
                <a:gd name="T26" fmla="*/ 174 w 228"/>
                <a:gd name="T27" fmla="*/ 250 h 250"/>
                <a:gd name="T28" fmla="*/ 207 w 228"/>
                <a:gd name="T29" fmla="*/ 240 h 250"/>
                <a:gd name="T30" fmla="*/ 183 w 228"/>
                <a:gd name="T31" fmla="*/ 216 h 250"/>
                <a:gd name="T32" fmla="*/ 183 w 228"/>
                <a:gd name="T33" fmla="*/ 152 h 250"/>
                <a:gd name="T34" fmla="*/ 228 w 228"/>
                <a:gd name="T35" fmla="*/ 140 h 250"/>
                <a:gd name="T36" fmla="*/ 216 w 228"/>
                <a:gd name="T37" fmla="*/ 140 h 250"/>
                <a:gd name="T38" fmla="*/ 228 w 228"/>
                <a:gd name="T39" fmla="*/ 100 h 250"/>
                <a:gd name="T40" fmla="*/ 183 w 228"/>
                <a:gd name="T41" fmla="*/ 110 h 250"/>
                <a:gd name="T42" fmla="*/ 195 w 228"/>
                <a:gd name="T43" fmla="*/ 100 h 250"/>
                <a:gd name="T44" fmla="*/ 183 w 228"/>
                <a:gd name="T45" fmla="*/ 76 h 250"/>
                <a:gd name="T46" fmla="*/ 183 w 228"/>
                <a:gd name="T47" fmla="*/ 33 h 250"/>
                <a:gd name="T48" fmla="*/ 161 w 228"/>
                <a:gd name="T49" fmla="*/ 24 h 250"/>
                <a:gd name="T50" fmla="*/ 140 w 228"/>
                <a:gd name="T51" fmla="*/ 24 h 250"/>
                <a:gd name="T52" fmla="*/ 140 w 228"/>
                <a:gd name="T53" fmla="*/ 46 h 250"/>
                <a:gd name="T54" fmla="*/ 107 w 228"/>
                <a:gd name="T55" fmla="*/ 46 h 250"/>
                <a:gd name="T56" fmla="*/ 94 w 228"/>
                <a:gd name="T57" fmla="*/ 33 h 250"/>
                <a:gd name="T58" fmla="*/ 85 w 228"/>
                <a:gd name="T59" fmla="*/ 0 h 250"/>
                <a:gd name="T60" fmla="*/ 76 w 228"/>
                <a:gd name="T61" fmla="*/ 0 h 250"/>
                <a:gd name="T62" fmla="*/ 31 w 228"/>
                <a:gd name="T6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250">
                  <a:moveTo>
                    <a:pt x="31" y="0"/>
                  </a:moveTo>
                  <a:lnTo>
                    <a:pt x="9" y="9"/>
                  </a:lnTo>
                  <a:lnTo>
                    <a:pt x="31" y="55"/>
                  </a:lnTo>
                  <a:lnTo>
                    <a:pt x="18" y="67"/>
                  </a:lnTo>
                  <a:lnTo>
                    <a:pt x="40" y="110"/>
                  </a:lnTo>
                  <a:lnTo>
                    <a:pt x="31" y="131"/>
                  </a:lnTo>
                  <a:lnTo>
                    <a:pt x="18" y="152"/>
                  </a:lnTo>
                  <a:lnTo>
                    <a:pt x="0" y="207"/>
                  </a:lnTo>
                  <a:lnTo>
                    <a:pt x="0" y="240"/>
                  </a:lnTo>
                  <a:lnTo>
                    <a:pt x="31" y="228"/>
                  </a:lnTo>
                  <a:lnTo>
                    <a:pt x="40" y="240"/>
                  </a:lnTo>
                  <a:lnTo>
                    <a:pt x="116" y="240"/>
                  </a:lnTo>
                  <a:lnTo>
                    <a:pt x="131" y="250"/>
                  </a:lnTo>
                  <a:lnTo>
                    <a:pt x="174" y="250"/>
                  </a:lnTo>
                  <a:lnTo>
                    <a:pt x="207" y="240"/>
                  </a:lnTo>
                  <a:lnTo>
                    <a:pt x="183" y="216"/>
                  </a:lnTo>
                  <a:lnTo>
                    <a:pt x="183" y="152"/>
                  </a:lnTo>
                  <a:lnTo>
                    <a:pt x="228" y="140"/>
                  </a:lnTo>
                  <a:lnTo>
                    <a:pt x="216" y="140"/>
                  </a:lnTo>
                  <a:lnTo>
                    <a:pt x="228" y="100"/>
                  </a:lnTo>
                  <a:lnTo>
                    <a:pt x="183" y="110"/>
                  </a:lnTo>
                  <a:lnTo>
                    <a:pt x="195" y="100"/>
                  </a:lnTo>
                  <a:lnTo>
                    <a:pt x="183" y="76"/>
                  </a:lnTo>
                  <a:lnTo>
                    <a:pt x="183" y="33"/>
                  </a:lnTo>
                  <a:lnTo>
                    <a:pt x="161" y="24"/>
                  </a:lnTo>
                  <a:lnTo>
                    <a:pt x="140" y="24"/>
                  </a:lnTo>
                  <a:lnTo>
                    <a:pt x="140" y="46"/>
                  </a:lnTo>
                  <a:lnTo>
                    <a:pt x="107" y="46"/>
                  </a:lnTo>
                  <a:lnTo>
                    <a:pt x="94" y="33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52" name="Freeform 91"/>
            <p:cNvSpPr>
              <a:spLocks/>
            </p:cNvSpPr>
            <p:nvPr/>
          </p:nvSpPr>
          <p:spPr bwMode="auto">
            <a:xfrm>
              <a:off x="5387829" y="4344577"/>
              <a:ext cx="245058" cy="299301"/>
            </a:xfrm>
            <a:custGeom>
              <a:avLst/>
              <a:gdLst>
                <a:gd name="T0" fmla="*/ 30 w 143"/>
                <a:gd name="T1" fmla="*/ 161 h 171"/>
                <a:gd name="T2" fmla="*/ 21 w 143"/>
                <a:gd name="T3" fmla="*/ 171 h 171"/>
                <a:gd name="T4" fmla="*/ 0 w 143"/>
                <a:gd name="T5" fmla="*/ 161 h 171"/>
                <a:gd name="T6" fmla="*/ 12 w 143"/>
                <a:gd name="T7" fmla="*/ 137 h 171"/>
                <a:gd name="T8" fmla="*/ 12 w 143"/>
                <a:gd name="T9" fmla="*/ 128 h 171"/>
                <a:gd name="T10" fmla="*/ 30 w 143"/>
                <a:gd name="T11" fmla="*/ 107 h 171"/>
                <a:gd name="T12" fmla="*/ 52 w 143"/>
                <a:gd name="T13" fmla="*/ 116 h 171"/>
                <a:gd name="T14" fmla="*/ 52 w 143"/>
                <a:gd name="T15" fmla="*/ 94 h 171"/>
                <a:gd name="T16" fmla="*/ 52 w 143"/>
                <a:gd name="T17" fmla="*/ 61 h 171"/>
                <a:gd name="T18" fmla="*/ 52 w 143"/>
                <a:gd name="T19" fmla="*/ 52 h 171"/>
                <a:gd name="T20" fmla="*/ 52 w 143"/>
                <a:gd name="T21" fmla="*/ 40 h 171"/>
                <a:gd name="T22" fmla="*/ 52 w 143"/>
                <a:gd name="T23" fmla="*/ 31 h 171"/>
                <a:gd name="T24" fmla="*/ 43 w 143"/>
                <a:gd name="T25" fmla="*/ 31 h 171"/>
                <a:gd name="T26" fmla="*/ 88 w 143"/>
                <a:gd name="T27" fmla="*/ 40 h 171"/>
                <a:gd name="T28" fmla="*/ 88 w 143"/>
                <a:gd name="T29" fmla="*/ 9 h 171"/>
                <a:gd name="T30" fmla="*/ 97 w 143"/>
                <a:gd name="T31" fmla="*/ 0 h 171"/>
                <a:gd name="T32" fmla="*/ 106 w 143"/>
                <a:gd name="T33" fmla="*/ 0 h 171"/>
                <a:gd name="T34" fmla="*/ 119 w 143"/>
                <a:gd name="T35" fmla="*/ 0 h 171"/>
                <a:gd name="T36" fmla="*/ 143 w 143"/>
                <a:gd name="T37" fmla="*/ 0 h 171"/>
                <a:gd name="T38" fmla="*/ 128 w 143"/>
                <a:gd name="T39" fmla="*/ 31 h 171"/>
                <a:gd name="T40" fmla="*/ 119 w 143"/>
                <a:gd name="T41" fmla="*/ 85 h 171"/>
                <a:gd name="T42" fmla="*/ 97 w 143"/>
                <a:gd name="T43" fmla="*/ 116 h 171"/>
                <a:gd name="T44" fmla="*/ 88 w 143"/>
                <a:gd name="T45" fmla="*/ 149 h 171"/>
                <a:gd name="T46" fmla="*/ 64 w 143"/>
                <a:gd name="T47" fmla="*/ 171 h 171"/>
                <a:gd name="T48" fmla="*/ 52 w 143"/>
                <a:gd name="T49" fmla="*/ 161 h 171"/>
                <a:gd name="T50" fmla="*/ 43 w 143"/>
                <a:gd name="T51" fmla="*/ 171 h 171"/>
                <a:gd name="T52" fmla="*/ 30 w 143"/>
                <a:gd name="T53" fmla="*/ 171 h 171"/>
                <a:gd name="T54" fmla="*/ 30 w 143"/>
                <a:gd name="T55" fmla="*/ 1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171">
                  <a:moveTo>
                    <a:pt x="30" y="161"/>
                  </a:moveTo>
                  <a:lnTo>
                    <a:pt x="21" y="171"/>
                  </a:lnTo>
                  <a:lnTo>
                    <a:pt x="0" y="161"/>
                  </a:lnTo>
                  <a:lnTo>
                    <a:pt x="12" y="137"/>
                  </a:lnTo>
                  <a:lnTo>
                    <a:pt x="12" y="128"/>
                  </a:lnTo>
                  <a:lnTo>
                    <a:pt x="30" y="107"/>
                  </a:lnTo>
                  <a:lnTo>
                    <a:pt x="52" y="116"/>
                  </a:lnTo>
                  <a:lnTo>
                    <a:pt x="52" y="94"/>
                  </a:lnTo>
                  <a:lnTo>
                    <a:pt x="52" y="61"/>
                  </a:lnTo>
                  <a:lnTo>
                    <a:pt x="52" y="52"/>
                  </a:lnTo>
                  <a:lnTo>
                    <a:pt x="52" y="40"/>
                  </a:lnTo>
                  <a:lnTo>
                    <a:pt x="52" y="31"/>
                  </a:lnTo>
                  <a:lnTo>
                    <a:pt x="43" y="31"/>
                  </a:lnTo>
                  <a:lnTo>
                    <a:pt x="88" y="40"/>
                  </a:lnTo>
                  <a:lnTo>
                    <a:pt x="88" y="9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9" y="0"/>
                  </a:lnTo>
                  <a:lnTo>
                    <a:pt x="143" y="0"/>
                  </a:lnTo>
                  <a:lnTo>
                    <a:pt x="128" y="31"/>
                  </a:lnTo>
                  <a:lnTo>
                    <a:pt x="119" y="85"/>
                  </a:lnTo>
                  <a:lnTo>
                    <a:pt x="97" y="116"/>
                  </a:lnTo>
                  <a:lnTo>
                    <a:pt x="88" y="149"/>
                  </a:lnTo>
                  <a:lnTo>
                    <a:pt x="64" y="171"/>
                  </a:lnTo>
                  <a:lnTo>
                    <a:pt x="52" y="161"/>
                  </a:lnTo>
                  <a:lnTo>
                    <a:pt x="43" y="171"/>
                  </a:lnTo>
                  <a:lnTo>
                    <a:pt x="30" y="171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53" name="Freeform 92"/>
            <p:cNvSpPr>
              <a:spLocks/>
            </p:cNvSpPr>
            <p:nvPr/>
          </p:nvSpPr>
          <p:spPr bwMode="auto">
            <a:xfrm>
              <a:off x="5310714" y="4398836"/>
              <a:ext cx="166227" cy="227538"/>
            </a:xfrm>
            <a:custGeom>
              <a:avLst/>
              <a:gdLst>
                <a:gd name="T0" fmla="*/ 98 w 98"/>
                <a:gd name="T1" fmla="*/ 0 h 130"/>
                <a:gd name="T2" fmla="*/ 89 w 98"/>
                <a:gd name="T3" fmla="*/ 0 h 130"/>
                <a:gd name="T4" fmla="*/ 46 w 98"/>
                <a:gd name="T5" fmla="*/ 0 h 130"/>
                <a:gd name="T6" fmla="*/ 46 w 98"/>
                <a:gd name="T7" fmla="*/ 21 h 130"/>
                <a:gd name="T8" fmla="*/ 22 w 98"/>
                <a:gd name="T9" fmla="*/ 21 h 130"/>
                <a:gd name="T10" fmla="*/ 12 w 98"/>
                <a:gd name="T11" fmla="*/ 45 h 130"/>
                <a:gd name="T12" fmla="*/ 12 w 98"/>
                <a:gd name="T13" fmla="*/ 54 h 130"/>
                <a:gd name="T14" fmla="*/ 0 w 98"/>
                <a:gd name="T15" fmla="*/ 54 h 130"/>
                <a:gd name="T16" fmla="*/ 22 w 98"/>
                <a:gd name="T17" fmla="*/ 97 h 130"/>
                <a:gd name="T18" fmla="*/ 46 w 98"/>
                <a:gd name="T19" fmla="*/ 130 h 130"/>
                <a:gd name="T20" fmla="*/ 58 w 98"/>
                <a:gd name="T21" fmla="*/ 106 h 130"/>
                <a:gd name="T22" fmla="*/ 58 w 98"/>
                <a:gd name="T23" fmla="*/ 97 h 130"/>
                <a:gd name="T24" fmla="*/ 76 w 98"/>
                <a:gd name="T25" fmla="*/ 76 h 130"/>
                <a:gd name="T26" fmla="*/ 98 w 98"/>
                <a:gd name="T27" fmla="*/ 85 h 130"/>
                <a:gd name="T28" fmla="*/ 98 w 98"/>
                <a:gd name="T29" fmla="*/ 63 h 130"/>
                <a:gd name="T30" fmla="*/ 98 w 98"/>
                <a:gd name="T31" fmla="*/ 30 h 130"/>
                <a:gd name="T32" fmla="*/ 98 w 98"/>
                <a:gd name="T33" fmla="*/ 21 h 130"/>
                <a:gd name="T34" fmla="*/ 98 w 98"/>
                <a:gd name="T35" fmla="*/ 9 h 130"/>
                <a:gd name="T36" fmla="*/ 98 w 98"/>
                <a:gd name="T3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30">
                  <a:moveTo>
                    <a:pt x="98" y="0"/>
                  </a:moveTo>
                  <a:lnTo>
                    <a:pt x="89" y="0"/>
                  </a:lnTo>
                  <a:lnTo>
                    <a:pt x="46" y="0"/>
                  </a:lnTo>
                  <a:lnTo>
                    <a:pt x="46" y="21"/>
                  </a:lnTo>
                  <a:lnTo>
                    <a:pt x="22" y="21"/>
                  </a:lnTo>
                  <a:lnTo>
                    <a:pt x="12" y="45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22" y="97"/>
                  </a:lnTo>
                  <a:lnTo>
                    <a:pt x="46" y="130"/>
                  </a:lnTo>
                  <a:lnTo>
                    <a:pt x="58" y="106"/>
                  </a:lnTo>
                  <a:lnTo>
                    <a:pt x="58" y="97"/>
                  </a:lnTo>
                  <a:lnTo>
                    <a:pt x="76" y="76"/>
                  </a:lnTo>
                  <a:lnTo>
                    <a:pt x="98" y="85"/>
                  </a:lnTo>
                  <a:lnTo>
                    <a:pt x="98" y="63"/>
                  </a:lnTo>
                  <a:lnTo>
                    <a:pt x="98" y="30"/>
                  </a:lnTo>
                  <a:lnTo>
                    <a:pt x="98" y="21"/>
                  </a:lnTo>
                  <a:lnTo>
                    <a:pt x="98" y="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54" name="Freeform 93"/>
            <p:cNvSpPr>
              <a:spLocks/>
            </p:cNvSpPr>
            <p:nvPr/>
          </p:nvSpPr>
          <p:spPr bwMode="auto">
            <a:xfrm>
              <a:off x="4938843" y="4073281"/>
              <a:ext cx="145664" cy="229288"/>
            </a:xfrm>
            <a:custGeom>
              <a:avLst/>
              <a:gdLst>
                <a:gd name="T0" fmla="*/ 76 w 85"/>
                <a:gd name="T1" fmla="*/ 88 h 131"/>
                <a:gd name="T2" fmla="*/ 85 w 85"/>
                <a:gd name="T3" fmla="*/ 100 h 131"/>
                <a:gd name="T4" fmla="*/ 76 w 85"/>
                <a:gd name="T5" fmla="*/ 109 h 131"/>
                <a:gd name="T6" fmla="*/ 64 w 85"/>
                <a:gd name="T7" fmla="*/ 109 h 131"/>
                <a:gd name="T8" fmla="*/ 21 w 85"/>
                <a:gd name="T9" fmla="*/ 131 h 131"/>
                <a:gd name="T10" fmla="*/ 0 w 85"/>
                <a:gd name="T11" fmla="*/ 119 h 131"/>
                <a:gd name="T12" fmla="*/ 9 w 85"/>
                <a:gd name="T13" fmla="*/ 119 h 131"/>
                <a:gd name="T14" fmla="*/ 0 w 85"/>
                <a:gd name="T15" fmla="*/ 88 h 131"/>
                <a:gd name="T16" fmla="*/ 21 w 85"/>
                <a:gd name="T17" fmla="*/ 55 h 131"/>
                <a:gd name="T18" fmla="*/ 9 w 85"/>
                <a:gd name="T19" fmla="*/ 33 h 131"/>
                <a:gd name="T20" fmla="*/ 9 w 85"/>
                <a:gd name="T21" fmla="*/ 0 h 131"/>
                <a:gd name="T22" fmla="*/ 52 w 85"/>
                <a:gd name="T23" fmla="*/ 0 h 131"/>
                <a:gd name="T24" fmla="*/ 64 w 85"/>
                <a:gd name="T25" fmla="*/ 45 h 131"/>
                <a:gd name="T26" fmla="*/ 76 w 85"/>
                <a:gd name="T27" fmla="*/ 8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31">
                  <a:moveTo>
                    <a:pt x="76" y="88"/>
                  </a:moveTo>
                  <a:lnTo>
                    <a:pt x="85" y="100"/>
                  </a:lnTo>
                  <a:lnTo>
                    <a:pt x="76" y="109"/>
                  </a:lnTo>
                  <a:lnTo>
                    <a:pt x="64" y="109"/>
                  </a:lnTo>
                  <a:lnTo>
                    <a:pt x="21" y="131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0" y="88"/>
                  </a:lnTo>
                  <a:lnTo>
                    <a:pt x="21" y="5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52" y="0"/>
                  </a:lnTo>
                  <a:lnTo>
                    <a:pt x="64" y="45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55" name="Freeform 94"/>
            <p:cNvSpPr>
              <a:spLocks/>
            </p:cNvSpPr>
            <p:nvPr/>
          </p:nvSpPr>
          <p:spPr bwMode="auto">
            <a:xfrm>
              <a:off x="5027955" y="4073282"/>
              <a:ext cx="77116" cy="175029"/>
            </a:xfrm>
            <a:custGeom>
              <a:avLst/>
              <a:gdLst>
                <a:gd name="T0" fmla="*/ 24 w 45"/>
                <a:gd name="T1" fmla="*/ 88 h 100"/>
                <a:gd name="T2" fmla="*/ 33 w 45"/>
                <a:gd name="T3" fmla="*/ 100 h 100"/>
                <a:gd name="T4" fmla="*/ 45 w 45"/>
                <a:gd name="T5" fmla="*/ 100 h 100"/>
                <a:gd name="T6" fmla="*/ 33 w 45"/>
                <a:gd name="T7" fmla="*/ 55 h 100"/>
                <a:gd name="T8" fmla="*/ 33 w 45"/>
                <a:gd name="T9" fmla="*/ 24 h 100"/>
                <a:gd name="T10" fmla="*/ 24 w 45"/>
                <a:gd name="T11" fmla="*/ 12 h 100"/>
                <a:gd name="T12" fmla="*/ 24 w 45"/>
                <a:gd name="T13" fmla="*/ 0 h 100"/>
                <a:gd name="T14" fmla="*/ 0 w 45"/>
                <a:gd name="T15" fmla="*/ 0 h 100"/>
                <a:gd name="T16" fmla="*/ 12 w 45"/>
                <a:gd name="T17" fmla="*/ 45 h 100"/>
                <a:gd name="T18" fmla="*/ 24 w 45"/>
                <a:gd name="T19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0">
                  <a:moveTo>
                    <a:pt x="24" y="88"/>
                  </a:moveTo>
                  <a:lnTo>
                    <a:pt x="33" y="100"/>
                  </a:lnTo>
                  <a:lnTo>
                    <a:pt x="45" y="100"/>
                  </a:lnTo>
                  <a:lnTo>
                    <a:pt x="33" y="55"/>
                  </a:lnTo>
                  <a:lnTo>
                    <a:pt x="33" y="24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2" y="45"/>
                  </a:lnTo>
                  <a:lnTo>
                    <a:pt x="24" y="8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56" name="Freeform 95"/>
            <p:cNvSpPr>
              <a:spLocks/>
            </p:cNvSpPr>
            <p:nvPr/>
          </p:nvSpPr>
          <p:spPr bwMode="auto">
            <a:xfrm>
              <a:off x="5069084" y="4019022"/>
              <a:ext cx="94253" cy="229289"/>
            </a:xfrm>
            <a:custGeom>
              <a:avLst/>
              <a:gdLst>
                <a:gd name="T0" fmla="*/ 9 w 55"/>
                <a:gd name="T1" fmla="*/ 86 h 131"/>
                <a:gd name="T2" fmla="*/ 21 w 55"/>
                <a:gd name="T3" fmla="*/ 131 h 131"/>
                <a:gd name="T4" fmla="*/ 31 w 55"/>
                <a:gd name="T5" fmla="*/ 131 h 131"/>
                <a:gd name="T6" fmla="*/ 31 w 55"/>
                <a:gd name="T7" fmla="*/ 86 h 131"/>
                <a:gd name="T8" fmla="*/ 55 w 55"/>
                <a:gd name="T9" fmla="*/ 43 h 131"/>
                <a:gd name="T10" fmla="*/ 55 w 55"/>
                <a:gd name="T11" fmla="*/ 22 h 131"/>
                <a:gd name="T12" fmla="*/ 43 w 55"/>
                <a:gd name="T13" fmla="*/ 0 h 131"/>
                <a:gd name="T14" fmla="*/ 31 w 55"/>
                <a:gd name="T15" fmla="*/ 10 h 131"/>
                <a:gd name="T16" fmla="*/ 21 w 55"/>
                <a:gd name="T17" fmla="*/ 22 h 131"/>
                <a:gd name="T18" fmla="*/ 9 w 55"/>
                <a:gd name="T19" fmla="*/ 22 h 131"/>
                <a:gd name="T20" fmla="*/ 0 w 55"/>
                <a:gd name="T21" fmla="*/ 31 h 131"/>
                <a:gd name="T22" fmla="*/ 0 w 55"/>
                <a:gd name="T23" fmla="*/ 43 h 131"/>
                <a:gd name="T24" fmla="*/ 9 w 55"/>
                <a:gd name="T25" fmla="*/ 55 h 131"/>
                <a:gd name="T26" fmla="*/ 9 w 55"/>
                <a:gd name="T2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131">
                  <a:moveTo>
                    <a:pt x="9" y="86"/>
                  </a:moveTo>
                  <a:lnTo>
                    <a:pt x="21" y="131"/>
                  </a:lnTo>
                  <a:lnTo>
                    <a:pt x="31" y="131"/>
                  </a:lnTo>
                  <a:lnTo>
                    <a:pt x="31" y="86"/>
                  </a:lnTo>
                  <a:lnTo>
                    <a:pt x="55" y="43"/>
                  </a:lnTo>
                  <a:lnTo>
                    <a:pt x="55" y="22"/>
                  </a:lnTo>
                  <a:lnTo>
                    <a:pt x="43" y="0"/>
                  </a:lnTo>
                  <a:lnTo>
                    <a:pt x="31" y="10"/>
                  </a:lnTo>
                  <a:lnTo>
                    <a:pt x="21" y="22"/>
                  </a:lnTo>
                  <a:lnTo>
                    <a:pt x="9" y="22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9" y="55"/>
                  </a:lnTo>
                  <a:lnTo>
                    <a:pt x="9" y="8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57" name="Freeform 96"/>
            <p:cNvSpPr>
              <a:spLocks/>
            </p:cNvSpPr>
            <p:nvPr/>
          </p:nvSpPr>
          <p:spPr bwMode="auto">
            <a:xfrm>
              <a:off x="4765761" y="4094285"/>
              <a:ext cx="210783" cy="224037"/>
            </a:xfrm>
            <a:custGeom>
              <a:avLst/>
              <a:gdLst>
                <a:gd name="T0" fmla="*/ 110 w 122"/>
                <a:gd name="T1" fmla="*/ 107 h 128"/>
                <a:gd name="T2" fmla="*/ 101 w 122"/>
                <a:gd name="T3" fmla="*/ 107 h 128"/>
                <a:gd name="T4" fmla="*/ 77 w 122"/>
                <a:gd name="T5" fmla="*/ 107 h 128"/>
                <a:gd name="T6" fmla="*/ 55 w 122"/>
                <a:gd name="T7" fmla="*/ 107 h 128"/>
                <a:gd name="T8" fmla="*/ 25 w 122"/>
                <a:gd name="T9" fmla="*/ 128 h 128"/>
                <a:gd name="T10" fmla="*/ 25 w 122"/>
                <a:gd name="T11" fmla="*/ 97 h 128"/>
                <a:gd name="T12" fmla="*/ 10 w 122"/>
                <a:gd name="T13" fmla="*/ 88 h 128"/>
                <a:gd name="T14" fmla="*/ 0 w 122"/>
                <a:gd name="T15" fmla="*/ 64 h 128"/>
                <a:gd name="T16" fmla="*/ 10 w 122"/>
                <a:gd name="T17" fmla="*/ 55 h 128"/>
                <a:gd name="T18" fmla="*/ 10 w 122"/>
                <a:gd name="T19" fmla="*/ 43 h 128"/>
                <a:gd name="T20" fmla="*/ 25 w 122"/>
                <a:gd name="T21" fmla="*/ 43 h 128"/>
                <a:gd name="T22" fmla="*/ 10 w 122"/>
                <a:gd name="T23" fmla="*/ 21 h 128"/>
                <a:gd name="T24" fmla="*/ 10 w 122"/>
                <a:gd name="T25" fmla="*/ 0 h 128"/>
                <a:gd name="T26" fmla="*/ 25 w 122"/>
                <a:gd name="T27" fmla="*/ 0 h 128"/>
                <a:gd name="T28" fmla="*/ 34 w 122"/>
                <a:gd name="T29" fmla="*/ 0 h 128"/>
                <a:gd name="T30" fmla="*/ 46 w 122"/>
                <a:gd name="T31" fmla="*/ 0 h 128"/>
                <a:gd name="T32" fmla="*/ 55 w 122"/>
                <a:gd name="T33" fmla="*/ 0 h 128"/>
                <a:gd name="T34" fmla="*/ 67 w 122"/>
                <a:gd name="T35" fmla="*/ 0 h 128"/>
                <a:gd name="T36" fmla="*/ 77 w 122"/>
                <a:gd name="T37" fmla="*/ 12 h 128"/>
                <a:gd name="T38" fmla="*/ 101 w 122"/>
                <a:gd name="T39" fmla="*/ 12 h 128"/>
                <a:gd name="T40" fmla="*/ 110 w 122"/>
                <a:gd name="T41" fmla="*/ 21 h 128"/>
                <a:gd name="T42" fmla="*/ 122 w 122"/>
                <a:gd name="T43" fmla="*/ 43 h 128"/>
                <a:gd name="T44" fmla="*/ 101 w 122"/>
                <a:gd name="T45" fmla="*/ 76 h 128"/>
                <a:gd name="T46" fmla="*/ 110 w 122"/>
                <a:gd name="T47" fmla="*/ 10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2" h="128">
                  <a:moveTo>
                    <a:pt x="110" y="107"/>
                  </a:moveTo>
                  <a:lnTo>
                    <a:pt x="101" y="107"/>
                  </a:lnTo>
                  <a:lnTo>
                    <a:pt x="77" y="107"/>
                  </a:lnTo>
                  <a:lnTo>
                    <a:pt x="55" y="107"/>
                  </a:lnTo>
                  <a:lnTo>
                    <a:pt x="25" y="128"/>
                  </a:lnTo>
                  <a:lnTo>
                    <a:pt x="25" y="97"/>
                  </a:lnTo>
                  <a:lnTo>
                    <a:pt x="10" y="88"/>
                  </a:lnTo>
                  <a:lnTo>
                    <a:pt x="0" y="64"/>
                  </a:lnTo>
                  <a:lnTo>
                    <a:pt x="10" y="55"/>
                  </a:lnTo>
                  <a:lnTo>
                    <a:pt x="10" y="43"/>
                  </a:lnTo>
                  <a:lnTo>
                    <a:pt x="25" y="43"/>
                  </a:lnTo>
                  <a:lnTo>
                    <a:pt x="10" y="21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7" y="12"/>
                  </a:lnTo>
                  <a:lnTo>
                    <a:pt x="101" y="12"/>
                  </a:lnTo>
                  <a:lnTo>
                    <a:pt x="110" y="21"/>
                  </a:lnTo>
                  <a:lnTo>
                    <a:pt x="122" y="43"/>
                  </a:lnTo>
                  <a:lnTo>
                    <a:pt x="101" y="76"/>
                  </a:lnTo>
                  <a:lnTo>
                    <a:pt x="110" y="107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58" name="Freeform 97"/>
            <p:cNvSpPr>
              <a:spLocks/>
            </p:cNvSpPr>
            <p:nvPr/>
          </p:nvSpPr>
          <p:spPr bwMode="auto">
            <a:xfrm>
              <a:off x="4673222" y="4169547"/>
              <a:ext cx="135381" cy="148775"/>
            </a:xfrm>
            <a:custGeom>
              <a:avLst/>
              <a:gdLst>
                <a:gd name="T0" fmla="*/ 54 w 79"/>
                <a:gd name="T1" fmla="*/ 21 h 85"/>
                <a:gd name="T2" fmla="*/ 45 w 79"/>
                <a:gd name="T3" fmla="*/ 21 h 85"/>
                <a:gd name="T4" fmla="*/ 33 w 79"/>
                <a:gd name="T5" fmla="*/ 0 h 85"/>
                <a:gd name="T6" fmla="*/ 24 w 79"/>
                <a:gd name="T7" fmla="*/ 0 h 85"/>
                <a:gd name="T8" fmla="*/ 0 w 79"/>
                <a:gd name="T9" fmla="*/ 33 h 85"/>
                <a:gd name="T10" fmla="*/ 64 w 79"/>
                <a:gd name="T11" fmla="*/ 76 h 85"/>
                <a:gd name="T12" fmla="*/ 79 w 79"/>
                <a:gd name="T13" fmla="*/ 85 h 85"/>
                <a:gd name="T14" fmla="*/ 79 w 79"/>
                <a:gd name="T15" fmla="*/ 54 h 85"/>
                <a:gd name="T16" fmla="*/ 64 w 79"/>
                <a:gd name="T17" fmla="*/ 45 h 85"/>
                <a:gd name="T18" fmla="*/ 54 w 79"/>
                <a:gd name="T1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85">
                  <a:moveTo>
                    <a:pt x="54" y="21"/>
                  </a:moveTo>
                  <a:lnTo>
                    <a:pt x="45" y="21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0" y="33"/>
                  </a:lnTo>
                  <a:lnTo>
                    <a:pt x="64" y="76"/>
                  </a:lnTo>
                  <a:lnTo>
                    <a:pt x="79" y="85"/>
                  </a:lnTo>
                  <a:lnTo>
                    <a:pt x="79" y="54"/>
                  </a:lnTo>
                  <a:lnTo>
                    <a:pt x="64" y="45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59" name="Freeform 98"/>
            <p:cNvSpPr>
              <a:spLocks/>
            </p:cNvSpPr>
            <p:nvPr/>
          </p:nvSpPr>
          <p:spPr bwMode="auto">
            <a:xfrm>
              <a:off x="4505282" y="3864996"/>
              <a:ext cx="188505" cy="154026"/>
            </a:xfrm>
            <a:custGeom>
              <a:avLst/>
              <a:gdLst>
                <a:gd name="T0" fmla="*/ 98 w 110"/>
                <a:gd name="T1" fmla="*/ 43 h 88"/>
                <a:gd name="T2" fmla="*/ 76 w 110"/>
                <a:gd name="T3" fmla="*/ 21 h 88"/>
                <a:gd name="T4" fmla="*/ 55 w 110"/>
                <a:gd name="T5" fmla="*/ 0 h 88"/>
                <a:gd name="T6" fmla="*/ 31 w 110"/>
                <a:gd name="T7" fmla="*/ 12 h 88"/>
                <a:gd name="T8" fmla="*/ 22 w 110"/>
                <a:gd name="T9" fmla="*/ 21 h 88"/>
                <a:gd name="T10" fmla="*/ 0 w 110"/>
                <a:gd name="T11" fmla="*/ 43 h 88"/>
                <a:gd name="T12" fmla="*/ 12 w 110"/>
                <a:gd name="T13" fmla="*/ 55 h 88"/>
                <a:gd name="T14" fmla="*/ 12 w 110"/>
                <a:gd name="T15" fmla="*/ 67 h 88"/>
                <a:gd name="T16" fmla="*/ 31 w 110"/>
                <a:gd name="T17" fmla="*/ 55 h 88"/>
                <a:gd name="T18" fmla="*/ 67 w 110"/>
                <a:gd name="T19" fmla="*/ 67 h 88"/>
                <a:gd name="T20" fmla="*/ 55 w 110"/>
                <a:gd name="T21" fmla="*/ 76 h 88"/>
                <a:gd name="T22" fmla="*/ 31 w 110"/>
                <a:gd name="T23" fmla="*/ 67 h 88"/>
                <a:gd name="T24" fmla="*/ 12 w 110"/>
                <a:gd name="T25" fmla="*/ 76 h 88"/>
                <a:gd name="T26" fmla="*/ 12 w 110"/>
                <a:gd name="T27" fmla="*/ 88 h 88"/>
                <a:gd name="T28" fmla="*/ 67 w 110"/>
                <a:gd name="T29" fmla="*/ 88 h 88"/>
                <a:gd name="T30" fmla="*/ 110 w 110"/>
                <a:gd name="T31" fmla="*/ 88 h 88"/>
                <a:gd name="T32" fmla="*/ 98 w 110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88">
                  <a:moveTo>
                    <a:pt x="98" y="43"/>
                  </a:moveTo>
                  <a:lnTo>
                    <a:pt x="76" y="21"/>
                  </a:lnTo>
                  <a:lnTo>
                    <a:pt x="55" y="0"/>
                  </a:lnTo>
                  <a:lnTo>
                    <a:pt x="31" y="12"/>
                  </a:lnTo>
                  <a:lnTo>
                    <a:pt x="22" y="21"/>
                  </a:lnTo>
                  <a:lnTo>
                    <a:pt x="0" y="43"/>
                  </a:lnTo>
                  <a:lnTo>
                    <a:pt x="12" y="55"/>
                  </a:lnTo>
                  <a:lnTo>
                    <a:pt x="12" y="67"/>
                  </a:lnTo>
                  <a:lnTo>
                    <a:pt x="31" y="55"/>
                  </a:lnTo>
                  <a:lnTo>
                    <a:pt x="67" y="67"/>
                  </a:lnTo>
                  <a:lnTo>
                    <a:pt x="55" y="76"/>
                  </a:lnTo>
                  <a:lnTo>
                    <a:pt x="31" y="67"/>
                  </a:lnTo>
                  <a:lnTo>
                    <a:pt x="12" y="76"/>
                  </a:lnTo>
                  <a:lnTo>
                    <a:pt x="12" y="88"/>
                  </a:lnTo>
                  <a:lnTo>
                    <a:pt x="67" y="88"/>
                  </a:lnTo>
                  <a:lnTo>
                    <a:pt x="110" y="88"/>
                  </a:lnTo>
                  <a:lnTo>
                    <a:pt x="98" y="4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60" name="Freeform 99"/>
            <p:cNvSpPr>
              <a:spLocks/>
            </p:cNvSpPr>
            <p:nvPr/>
          </p:nvSpPr>
          <p:spPr bwMode="auto">
            <a:xfrm>
              <a:off x="4525846" y="3486934"/>
              <a:ext cx="371869" cy="453326"/>
            </a:xfrm>
            <a:custGeom>
              <a:avLst/>
              <a:gdLst>
                <a:gd name="T0" fmla="*/ 86 w 217"/>
                <a:gd name="T1" fmla="*/ 259 h 259"/>
                <a:gd name="T2" fmla="*/ 98 w 217"/>
                <a:gd name="T3" fmla="*/ 237 h 259"/>
                <a:gd name="T4" fmla="*/ 110 w 217"/>
                <a:gd name="T5" fmla="*/ 250 h 259"/>
                <a:gd name="T6" fmla="*/ 119 w 217"/>
                <a:gd name="T7" fmla="*/ 237 h 259"/>
                <a:gd name="T8" fmla="*/ 207 w 217"/>
                <a:gd name="T9" fmla="*/ 237 h 259"/>
                <a:gd name="T10" fmla="*/ 186 w 217"/>
                <a:gd name="T11" fmla="*/ 43 h 259"/>
                <a:gd name="T12" fmla="*/ 217 w 217"/>
                <a:gd name="T13" fmla="*/ 43 h 259"/>
                <a:gd name="T14" fmla="*/ 150 w 217"/>
                <a:gd name="T15" fmla="*/ 0 h 259"/>
                <a:gd name="T16" fmla="*/ 150 w 217"/>
                <a:gd name="T17" fmla="*/ 21 h 259"/>
                <a:gd name="T18" fmla="*/ 98 w 217"/>
                <a:gd name="T19" fmla="*/ 21 h 259"/>
                <a:gd name="T20" fmla="*/ 98 w 217"/>
                <a:gd name="T21" fmla="*/ 76 h 259"/>
                <a:gd name="T22" fmla="*/ 77 w 217"/>
                <a:gd name="T23" fmla="*/ 88 h 259"/>
                <a:gd name="T24" fmla="*/ 77 w 217"/>
                <a:gd name="T25" fmla="*/ 119 h 259"/>
                <a:gd name="T26" fmla="*/ 10 w 217"/>
                <a:gd name="T27" fmla="*/ 119 h 259"/>
                <a:gd name="T28" fmla="*/ 0 w 217"/>
                <a:gd name="T29" fmla="*/ 128 h 259"/>
                <a:gd name="T30" fmla="*/ 10 w 217"/>
                <a:gd name="T31" fmla="*/ 143 h 259"/>
                <a:gd name="T32" fmla="*/ 10 w 217"/>
                <a:gd name="T33" fmla="*/ 161 h 259"/>
                <a:gd name="T34" fmla="*/ 10 w 217"/>
                <a:gd name="T35" fmla="*/ 195 h 259"/>
                <a:gd name="T36" fmla="*/ 10 w 217"/>
                <a:gd name="T37" fmla="*/ 237 h 259"/>
                <a:gd name="T38" fmla="*/ 19 w 217"/>
                <a:gd name="T39" fmla="*/ 228 h 259"/>
                <a:gd name="T40" fmla="*/ 43 w 217"/>
                <a:gd name="T41" fmla="*/ 216 h 259"/>
                <a:gd name="T42" fmla="*/ 64 w 217"/>
                <a:gd name="T43" fmla="*/ 237 h 259"/>
                <a:gd name="T44" fmla="*/ 86 w 217"/>
                <a:gd name="T45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7" h="259">
                  <a:moveTo>
                    <a:pt x="86" y="259"/>
                  </a:moveTo>
                  <a:lnTo>
                    <a:pt x="98" y="237"/>
                  </a:lnTo>
                  <a:lnTo>
                    <a:pt x="110" y="250"/>
                  </a:lnTo>
                  <a:lnTo>
                    <a:pt x="119" y="237"/>
                  </a:lnTo>
                  <a:lnTo>
                    <a:pt x="207" y="237"/>
                  </a:lnTo>
                  <a:lnTo>
                    <a:pt x="186" y="43"/>
                  </a:lnTo>
                  <a:lnTo>
                    <a:pt x="217" y="43"/>
                  </a:lnTo>
                  <a:lnTo>
                    <a:pt x="150" y="0"/>
                  </a:lnTo>
                  <a:lnTo>
                    <a:pt x="150" y="21"/>
                  </a:lnTo>
                  <a:lnTo>
                    <a:pt x="98" y="21"/>
                  </a:lnTo>
                  <a:lnTo>
                    <a:pt x="98" y="76"/>
                  </a:lnTo>
                  <a:lnTo>
                    <a:pt x="77" y="88"/>
                  </a:lnTo>
                  <a:lnTo>
                    <a:pt x="77" y="119"/>
                  </a:lnTo>
                  <a:lnTo>
                    <a:pt x="10" y="119"/>
                  </a:lnTo>
                  <a:lnTo>
                    <a:pt x="0" y="128"/>
                  </a:lnTo>
                  <a:lnTo>
                    <a:pt x="10" y="143"/>
                  </a:lnTo>
                  <a:lnTo>
                    <a:pt x="10" y="161"/>
                  </a:lnTo>
                  <a:lnTo>
                    <a:pt x="10" y="195"/>
                  </a:lnTo>
                  <a:lnTo>
                    <a:pt x="10" y="237"/>
                  </a:lnTo>
                  <a:lnTo>
                    <a:pt x="19" y="228"/>
                  </a:lnTo>
                  <a:lnTo>
                    <a:pt x="43" y="216"/>
                  </a:lnTo>
                  <a:lnTo>
                    <a:pt x="64" y="237"/>
                  </a:lnTo>
                  <a:lnTo>
                    <a:pt x="86" y="25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61" name="Freeform 100"/>
            <p:cNvSpPr>
              <a:spLocks/>
            </p:cNvSpPr>
            <p:nvPr/>
          </p:nvSpPr>
          <p:spPr bwMode="auto">
            <a:xfrm>
              <a:off x="4525845" y="3465929"/>
              <a:ext cx="257053" cy="245041"/>
            </a:xfrm>
            <a:custGeom>
              <a:avLst/>
              <a:gdLst>
                <a:gd name="T0" fmla="*/ 150 w 150"/>
                <a:gd name="T1" fmla="*/ 0 h 140"/>
                <a:gd name="T2" fmla="*/ 77 w 150"/>
                <a:gd name="T3" fmla="*/ 0 h 140"/>
                <a:gd name="T4" fmla="*/ 64 w 150"/>
                <a:gd name="T5" fmla="*/ 24 h 140"/>
                <a:gd name="T6" fmla="*/ 55 w 150"/>
                <a:gd name="T7" fmla="*/ 33 h 140"/>
                <a:gd name="T8" fmla="*/ 43 w 150"/>
                <a:gd name="T9" fmla="*/ 64 h 140"/>
                <a:gd name="T10" fmla="*/ 0 w 150"/>
                <a:gd name="T11" fmla="*/ 118 h 140"/>
                <a:gd name="T12" fmla="*/ 0 w 150"/>
                <a:gd name="T13" fmla="*/ 140 h 140"/>
                <a:gd name="T14" fmla="*/ 10 w 150"/>
                <a:gd name="T15" fmla="*/ 131 h 140"/>
                <a:gd name="T16" fmla="*/ 77 w 150"/>
                <a:gd name="T17" fmla="*/ 131 h 140"/>
                <a:gd name="T18" fmla="*/ 77 w 150"/>
                <a:gd name="T19" fmla="*/ 100 h 140"/>
                <a:gd name="T20" fmla="*/ 98 w 150"/>
                <a:gd name="T21" fmla="*/ 88 h 140"/>
                <a:gd name="T22" fmla="*/ 98 w 150"/>
                <a:gd name="T23" fmla="*/ 33 h 140"/>
                <a:gd name="T24" fmla="*/ 150 w 150"/>
                <a:gd name="T25" fmla="*/ 33 h 140"/>
                <a:gd name="T26" fmla="*/ 150 w 150"/>
                <a:gd name="T27" fmla="*/ 12 h 140"/>
                <a:gd name="T28" fmla="*/ 150 w 150"/>
                <a:gd name="T2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40">
                  <a:moveTo>
                    <a:pt x="150" y="0"/>
                  </a:moveTo>
                  <a:lnTo>
                    <a:pt x="77" y="0"/>
                  </a:lnTo>
                  <a:lnTo>
                    <a:pt x="64" y="24"/>
                  </a:lnTo>
                  <a:lnTo>
                    <a:pt x="55" y="33"/>
                  </a:lnTo>
                  <a:lnTo>
                    <a:pt x="43" y="64"/>
                  </a:lnTo>
                  <a:lnTo>
                    <a:pt x="0" y="118"/>
                  </a:lnTo>
                  <a:lnTo>
                    <a:pt x="0" y="140"/>
                  </a:lnTo>
                  <a:lnTo>
                    <a:pt x="10" y="131"/>
                  </a:lnTo>
                  <a:lnTo>
                    <a:pt x="77" y="131"/>
                  </a:lnTo>
                  <a:lnTo>
                    <a:pt x="77" y="100"/>
                  </a:lnTo>
                  <a:lnTo>
                    <a:pt x="98" y="88"/>
                  </a:lnTo>
                  <a:lnTo>
                    <a:pt x="98" y="33"/>
                  </a:lnTo>
                  <a:lnTo>
                    <a:pt x="150" y="33"/>
                  </a:lnTo>
                  <a:lnTo>
                    <a:pt x="150" y="1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62" name="Freeform 101"/>
            <p:cNvSpPr>
              <a:spLocks/>
            </p:cNvSpPr>
            <p:nvPr/>
          </p:nvSpPr>
          <p:spPr bwMode="auto">
            <a:xfrm>
              <a:off x="5278153" y="3129873"/>
              <a:ext cx="109676" cy="245041"/>
            </a:xfrm>
            <a:custGeom>
              <a:avLst/>
              <a:gdLst>
                <a:gd name="T0" fmla="*/ 64 w 64"/>
                <a:gd name="T1" fmla="*/ 85 h 140"/>
                <a:gd name="T2" fmla="*/ 64 w 64"/>
                <a:gd name="T3" fmla="*/ 73 h 140"/>
                <a:gd name="T4" fmla="*/ 40 w 64"/>
                <a:gd name="T5" fmla="*/ 73 h 140"/>
                <a:gd name="T6" fmla="*/ 40 w 64"/>
                <a:gd name="T7" fmla="*/ 64 h 140"/>
                <a:gd name="T8" fmla="*/ 64 w 64"/>
                <a:gd name="T9" fmla="*/ 40 h 140"/>
                <a:gd name="T10" fmla="*/ 52 w 64"/>
                <a:gd name="T11" fmla="*/ 18 h 140"/>
                <a:gd name="T12" fmla="*/ 64 w 64"/>
                <a:gd name="T13" fmla="*/ 9 h 140"/>
                <a:gd name="T14" fmla="*/ 52 w 64"/>
                <a:gd name="T15" fmla="*/ 9 h 140"/>
                <a:gd name="T16" fmla="*/ 40 w 64"/>
                <a:gd name="T17" fmla="*/ 9 h 140"/>
                <a:gd name="T18" fmla="*/ 40 w 64"/>
                <a:gd name="T19" fmla="*/ 0 h 140"/>
                <a:gd name="T20" fmla="*/ 18 w 64"/>
                <a:gd name="T21" fmla="*/ 9 h 140"/>
                <a:gd name="T22" fmla="*/ 18 w 64"/>
                <a:gd name="T23" fmla="*/ 18 h 140"/>
                <a:gd name="T24" fmla="*/ 18 w 64"/>
                <a:gd name="T25" fmla="*/ 55 h 140"/>
                <a:gd name="T26" fmla="*/ 0 w 64"/>
                <a:gd name="T27" fmla="*/ 73 h 140"/>
                <a:gd name="T28" fmla="*/ 9 w 64"/>
                <a:gd name="T29" fmla="*/ 94 h 140"/>
                <a:gd name="T30" fmla="*/ 30 w 64"/>
                <a:gd name="T31" fmla="*/ 106 h 140"/>
                <a:gd name="T32" fmla="*/ 30 w 64"/>
                <a:gd name="T33" fmla="*/ 140 h 140"/>
                <a:gd name="T34" fmla="*/ 40 w 64"/>
                <a:gd name="T35" fmla="*/ 140 h 140"/>
                <a:gd name="T36" fmla="*/ 40 w 64"/>
                <a:gd name="T37" fmla="*/ 116 h 140"/>
                <a:gd name="T38" fmla="*/ 64 w 64"/>
                <a:gd name="T39" fmla="*/ 106 h 140"/>
                <a:gd name="T40" fmla="*/ 64 w 64"/>
                <a:gd name="T41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140">
                  <a:moveTo>
                    <a:pt x="64" y="85"/>
                  </a:moveTo>
                  <a:lnTo>
                    <a:pt x="64" y="73"/>
                  </a:lnTo>
                  <a:lnTo>
                    <a:pt x="40" y="73"/>
                  </a:lnTo>
                  <a:lnTo>
                    <a:pt x="40" y="64"/>
                  </a:lnTo>
                  <a:lnTo>
                    <a:pt x="64" y="40"/>
                  </a:lnTo>
                  <a:lnTo>
                    <a:pt x="52" y="18"/>
                  </a:lnTo>
                  <a:lnTo>
                    <a:pt x="64" y="9"/>
                  </a:lnTo>
                  <a:lnTo>
                    <a:pt x="52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18" y="9"/>
                  </a:lnTo>
                  <a:lnTo>
                    <a:pt x="18" y="18"/>
                  </a:lnTo>
                  <a:lnTo>
                    <a:pt x="18" y="55"/>
                  </a:lnTo>
                  <a:lnTo>
                    <a:pt x="0" y="73"/>
                  </a:lnTo>
                  <a:lnTo>
                    <a:pt x="9" y="94"/>
                  </a:lnTo>
                  <a:lnTo>
                    <a:pt x="30" y="106"/>
                  </a:lnTo>
                  <a:lnTo>
                    <a:pt x="30" y="140"/>
                  </a:lnTo>
                  <a:lnTo>
                    <a:pt x="40" y="140"/>
                  </a:lnTo>
                  <a:lnTo>
                    <a:pt x="40" y="116"/>
                  </a:lnTo>
                  <a:lnTo>
                    <a:pt x="64" y="106"/>
                  </a:lnTo>
                  <a:lnTo>
                    <a:pt x="64" y="8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63" name="Freeform 102"/>
            <p:cNvSpPr>
              <a:spLocks/>
            </p:cNvSpPr>
            <p:nvPr/>
          </p:nvSpPr>
          <p:spPr bwMode="auto">
            <a:xfrm>
              <a:off x="4808603" y="2900586"/>
              <a:ext cx="354734" cy="281797"/>
            </a:xfrm>
            <a:custGeom>
              <a:avLst/>
              <a:gdLst>
                <a:gd name="T0" fmla="*/ 152 w 207"/>
                <a:gd name="T1" fmla="*/ 18 h 161"/>
                <a:gd name="T2" fmla="*/ 128 w 207"/>
                <a:gd name="T3" fmla="*/ 9 h 161"/>
                <a:gd name="T4" fmla="*/ 119 w 207"/>
                <a:gd name="T5" fmla="*/ 9 h 161"/>
                <a:gd name="T6" fmla="*/ 85 w 207"/>
                <a:gd name="T7" fmla="*/ 9 h 161"/>
                <a:gd name="T8" fmla="*/ 21 w 207"/>
                <a:gd name="T9" fmla="*/ 0 h 161"/>
                <a:gd name="T10" fmla="*/ 9 w 207"/>
                <a:gd name="T11" fmla="*/ 9 h 161"/>
                <a:gd name="T12" fmla="*/ 0 w 207"/>
                <a:gd name="T13" fmla="*/ 18 h 161"/>
                <a:gd name="T14" fmla="*/ 9 w 207"/>
                <a:gd name="T15" fmla="*/ 43 h 161"/>
                <a:gd name="T16" fmla="*/ 42 w 207"/>
                <a:gd name="T17" fmla="*/ 43 h 161"/>
                <a:gd name="T18" fmla="*/ 52 w 207"/>
                <a:gd name="T19" fmla="*/ 43 h 161"/>
                <a:gd name="T20" fmla="*/ 42 w 207"/>
                <a:gd name="T21" fmla="*/ 64 h 161"/>
                <a:gd name="T22" fmla="*/ 42 w 207"/>
                <a:gd name="T23" fmla="*/ 76 h 161"/>
                <a:gd name="T24" fmla="*/ 30 w 207"/>
                <a:gd name="T25" fmla="*/ 85 h 161"/>
                <a:gd name="T26" fmla="*/ 30 w 207"/>
                <a:gd name="T27" fmla="*/ 107 h 161"/>
                <a:gd name="T28" fmla="*/ 30 w 207"/>
                <a:gd name="T29" fmla="*/ 131 h 161"/>
                <a:gd name="T30" fmla="*/ 52 w 207"/>
                <a:gd name="T31" fmla="*/ 161 h 161"/>
                <a:gd name="T32" fmla="*/ 76 w 207"/>
                <a:gd name="T33" fmla="*/ 140 h 161"/>
                <a:gd name="T34" fmla="*/ 106 w 207"/>
                <a:gd name="T35" fmla="*/ 140 h 161"/>
                <a:gd name="T36" fmla="*/ 152 w 207"/>
                <a:gd name="T37" fmla="*/ 107 h 161"/>
                <a:gd name="T38" fmla="*/ 140 w 207"/>
                <a:gd name="T39" fmla="*/ 85 h 161"/>
                <a:gd name="T40" fmla="*/ 173 w 207"/>
                <a:gd name="T41" fmla="*/ 55 h 161"/>
                <a:gd name="T42" fmla="*/ 207 w 207"/>
                <a:gd name="T43" fmla="*/ 43 h 161"/>
                <a:gd name="T44" fmla="*/ 207 w 207"/>
                <a:gd name="T45" fmla="*/ 18 h 161"/>
                <a:gd name="T46" fmla="*/ 152 w 207"/>
                <a:gd name="T47" fmla="*/ 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161">
                  <a:moveTo>
                    <a:pt x="152" y="18"/>
                  </a:moveTo>
                  <a:lnTo>
                    <a:pt x="128" y="9"/>
                  </a:lnTo>
                  <a:lnTo>
                    <a:pt x="119" y="9"/>
                  </a:lnTo>
                  <a:lnTo>
                    <a:pt x="85" y="9"/>
                  </a:lnTo>
                  <a:lnTo>
                    <a:pt x="21" y="0"/>
                  </a:lnTo>
                  <a:lnTo>
                    <a:pt x="9" y="9"/>
                  </a:lnTo>
                  <a:lnTo>
                    <a:pt x="0" y="18"/>
                  </a:lnTo>
                  <a:lnTo>
                    <a:pt x="9" y="43"/>
                  </a:lnTo>
                  <a:lnTo>
                    <a:pt x="42" y="43"/>
                  </a:lnTo>
                  <a:lnTo>
                    <a:pt x="52" y="43"/>
                  </a:lnTo>
                  <a:lnTo>
                    <a:pt x="42" y="64"/>
                  </a:lnTo>
                  <a:lnTo>
                    <a:pt x="42" y="76"/>
                  </a:lnTo>
                  <a:lnTo>
                    <a:pt x="30" y="85"/>
                  </a:lnTo>
                  <a:lnTo>
                    <a:pt x="30" y="107"/>
                  </a:lnTo>
                  <a:lnTo>
                    <a:pt x="30" y="131"/>
                  </a:lnTo>
                  <a:lnTo>
                    <a:pt x="52" y="161"/>
                  </a:lnTo>
                  <a:lnTo>
                    <a:pt x="76" y="140"/>
                  </a:lnTo>
                  <a:lnTo>
                    <a:pt x="106" y="140"/>
                  </a:lnTo>
                  <a:lnTo>
                    <a:pt x="152" y="107"/>
                  </a:lnTo>
                  <a:lnTo>
                    <a:pt x="140" y="85"/>
                  </a:lnTo>
                  <a:lnTo>
                    <a:pt x="173" y="55"/>
                  </a:lnTo>
                  <a:lnTo>
                    <a:pt x="207" y="43"/>
                  </a:lnTo>
                  <a:lnTo>
                    <a:pt x="207" y="18"/>
                  </a:lnTo>
                  <a:lnTo>
                    <a:pt x="152" y="1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64" name="Freeform 103"/>
            <p:cNvSpPr>
              <a:spLocks/>
            </p:cNvSpPr>
            <p:nvPr/>
          </p:nvSpPr>
          <p:spPr bwMode="auto">
            <a:xfrm>
              <a:off x="4782898" y="2975848"/>
              <a:ext cx="114816" cy="169779"/>
            </a:xfrm>
            <a:custGeom>
              <a:avLst/>
              <a:gdLst>
                <a:gd name="T0" fmla="*/ 45 w 67"/>
                <a:gd name="T1" fmla="*/ 64 h 97"/>
                <a:gd name="T2" fmla="*/ 45 w 67"/>
                <a:gd name="T3" fmla="*/ 88 h 97"/>
                <a:gd name="T4" fmla="*/ 15 w 67"/>
                <a:gd name="T5" fmla="*/ 97 h 97"/>
                <a:gd name="T6" fmla="*/ 15 w 67"/>
                <a:gd name="T7" fmla="*/ 64 h 97"/>
                <a:gd name="T8" fmla="*/ 0 w 67"/>
                <a:gd name="T9" fmla="*/ 51 h 97"/>
                <a:gd name="T10" fmla="*/ 24 w 67"/>
                <a:gd name="T11" fmla="*/ 12 h 97"/>
                <a:gd name="T12" fmla="*/ 24 w 67"/>
                <a:gd name="T13" fmla="*/ 0 h 97"/>
                <a:gd name="T14" fmla="*/ 57 w 67"/>
                <a:gd name="T15" fmla="*/ 0 h 97"/>
                <a:gd name="T16" fmla="*/ 67 w 67"/>
                <a:gd name="T17" fmla="*/ 0 h 97"/>
                <a:gd name="T18" fmla="*/ 57 w 67"/>
                <a:gd name="T19" fmla="*/ 21 h 97"/>
                <a:gd name="T20" fmla="*/ 57 w 67"/>
                <a:gd name="T21" fmla="*/ 33 h 97"/>
                <a:gd name="T22" fmla="*/ 45 w 67"/>
                <a:gd name="T23" fmla="*/ 42 h 97"/>
                <a:gd name="T24" fmla="*/ 45 w 67"/>
                <a:gd name="T2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97">
                  <a:moveTo>
                    <a:pt x="45" y="64"/>
                  </a:moveTo>
                  <a:lnTo>
                    <a:pt x="45" y="88"/>
                  </a:lnTo>
                  <a:lnTo>
                    <a:pt x="15" y="97"/>
                  </a:lnTo>
                  <a:lnTo>
                    <a:pt x="15" y="64"/>
                  </a:lnTo>
                  <a:lnTo>
                    <a:pt x="0" y="51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57" y="21"/>
                  </a:lnTo>
                  <a:lnTo>
                    <a:pt x="57" y="33"/>
                  </a:lnTo>
                  <a:lnTo>
                    <a:pt x="45" y="42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65" name="Freeform 104"/>
            <p:cNvSpPr>
              <a:spLocks/>
            </p:cNvSpPr>
            <p:nvPr/>
          </p:nvSpPr>
          <p:spPr bwMode="auto">
            <a:xfrm>
              <a:off x="4954267" y="2634542"/>
              <a:ext cx="339310" cy="297550"/>
            </a:xfrm>
            <a:custGeom>
              <a:avLst/>
              <a:gdLst>
                <a:gd name="T0" fmla="*/ 198 w 198"/>
                <a:gd name="T1" fmla="*/ 76 h 170"/>
                <a:gd name="T2" fmla="*/ 189 w 198"/>
                <a:gd name="T3" fmla="*/ 76 h 170"/>
                <a:gd name="T4" fmla="*/ 165 w 198"/>
                <a:gd name="T5" fmla="*/ 97 h 170"/>
                <a:gd name="T6" fmla="*/ 174 w 198"/>
                <a:gd name="T7" fmla="*/ 106 h 170"/>
                <a:gd name="T8" fmla="*/ 174 w 198"/>
                <a:gd name="T9" fmla="*/ 97 h 170"/>
                <a:gd name="T10" fmla="*/ 189 w 198"/>
                <a:gd name="T11" fmla="*/ 106 h 170"/>
                <a:gd name="T12" fmla="*/ 174 w 198"/>
                <a:gd name="T13" fmla="*/ 131 h 170"/>
                <a:gd name="T14" fmla="*/ 198 w 198"/>
                <a:gd name="T15" fmla="*/ 152 h 170"/>
                <a:gd name="T16" fmla="*/ 174 w 198"/>
                <a:gd name="T17" fmla="*/ 161 h 170"/>
                <a:gd name="T18" fmla="*/ 131 w 198"/>
                <a:gd name="T19" fmla="*/ 161 h 170"/>
                <a:gd name="T20" fmla="*/ 122 w 198"/>
                <a:gd name="T21" fmla="*/ 170 h 170"/>
                <a:gd name="T22" fmla="*/ 67 w 198"/>
                <a:gd name="T23" fmla="*/ 170 h 170"/>
                <a:gd name="T24" fmla="*/ 43 w 198"/>
                <a:gd name="T25" fmla="*/ 161 h 170"/>
                <a:gd name="T26" fmla="*/ 43 w 198"/>
                <a:gd name="T27" fmla="*/ 152 h 170"/>
                <a:gd name="T28" fmla="*/ 55 w 198"/>
                <a:gd name="T29" fmla="*/ 106 h 170"/>
                <a:gd name="T30" fmla="*/ 55 w 198"/>
                <a:gd name="T31" fmla="*/ 97 h 170"/>
                <a:gd name="T32" fmla="*/ 34 w 198"/>
                <a:gd name="T33" fmla="*/ 76 h 170"/>
                <a:gd name="T34" fmla="*/ 0 w 198"/>
                <a:gd name="T35" fmla="*/ 64 h 170"/>
                <a:gd name="T36" fmla="*/ 0 w 198"/>
                <a:gd name="T37" fmla="*/ 55 h 170"/>
                <a:gd name="T38" fmla="*/ 21 w 198"/>
                <a:gd name="T39" fmla="*/ 55 h 170"/>
                <a:gd name="T40" fmla="*/ 34 w 198"/>
                <a:gd name="T41" fmla="*/ 55 h 170"/>
                <a:gd name="T42" fmla="*/ 55 w 198"/>
                <a:gd name="T43" fmla="*/ 55 h 170"/>
                <a:gd name="T44" fmla="*/ 43 w 198"/>
                <a:gd name="T45" fmla="*/ 30 h 170"/>
                <a:gd name="T46" fmla="*/ 55 w 198"/>
                <a:gd name="T47" fmla="*/ 30 h 170"/>
                <a:gd name="T48" fmla="*/ 55 w 198"/>
                <a:gd name="T49" fmla="*/ 39 h 170"/>
                <a:gd name="T50" fmla="*/ 76 w 198"/>
                <a:gd name="T51" fmla="*/ 39 h 170"/>
                <a:gd name="T52" fmla="*/ 76 w 198"/>
                <a:gd name="T53" fmla="*/ 30 h 170"/>
                <a:gd name="T54" fmla="*/ 98 w 198"/>
                <a:gd name="T55" fmla="*/ 21 h 170"/>
                <a:gd name="T56" fmla="*/ 110 w 198"/>
                <a:gd name="T57" fmla="*/ 9 h 170"/>
                <a:gd name="T58" fmla="*/ 122 w 198"/>
                <a:gd name="T59" fmla="*/ 0 h 170"/>
                <a:gd name="T60" fmla="*/ 122 w 198"/>
                <a:gd name="T61" fmla="*/ 9 h 170"/>
                <a:gd name="T62" fmla="*/ 143 w 198"/>
                <a:gd name="T63" fmla="*/ 30 h 170"/>
                <a:gd name="T64" fmla="*/ 152 w 198"/>
                <a:gd name="T65" fmla="*/ 21 h 170"/>
                <a:gd name="T66" fmla="*/ 152 w 198"/>
                <a:gd name="T67" fmla="*/ 30 h 170"/>
                <a:gd name="T68" fmla="*/ 165 w 198"/>
                <a:gd name="T69" fmla="*/ 30 h 170"/>
                <a:gd name="T70" fmla="*/ 174 w 198"/>
                <a:gd name="T71" fmla="*/ 30 h 170"/>
                <a:gd name="T72" fmla="*/ 198 w 198"/>
                <a:gd name="T73" fmla="*/ 55 h 170"/>
                <a:gd name="T74" fmla="*/ 198 w 198"/>
                <a:gd name="T75" fmla="*/ 7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170">
                  <a:moveTo>
                    <a:pt x="198" y="76"/>
                  </a:moveTo>
                  <a:lnTo>
                    <a:pt x="189" y="76"/>
                  </a:lnTo>
                  <a:lnTo>
                    <a:pt x="165" y="97"/>
                  </a:lnTo>
                  <a:lnTo>
                    <a:pt x="174" y="106"/>
                  </a:lnTo>
                  <a:lnTo>
                    <a:pt x="174" y="97"/>
                  </a:lnTo>
                  <a:lnTo>
                    <a:pt x="189" y="106"/>
                  </a:lnTo>
                  <a:lnTo>
                    <a:pt x="174" y="131"/>
                  </a:lnTo>
                  <a:lnTo>
                    <a:pt x="198" y="152"/>
                  </a:lnTo>
                  <a:lnTo>
                    <a:pt x="174" y="161"/>
                  </a:lnTo>
                  <a:lnTo>
                    <a:pt x="131" y="161"/>
                  </a:lnTo>
                  <a:lnTo>
                    <a:pt x="122" y="170"/>
                  </a:lnTo>
                  <a:lnTo>
                    <a:pt x="67" y="170"/>
                  </a:lnTo>
                  <a:lnTo>
                    <a:pt x="43" y="161"/>
                  </a:lnTo>
                  <a:lnTo>
                    <a:pt x="43" y="152"/>
                  </a:lnTo>
                  <a:lnTo>
                    <a:pt x="55" y="106"/>
                  </a:lnTo>
                  <a:lnTo>
                    <a:pt x="55" y="97"/>
                  </a:lnTo>
                  <a:lnTo>
                    <a:pt x="34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21" y="55"/>
                  </a:lnTo>
                  <a:lnTo>
                    <a:pt x="34" y="55"/>
                  </a:lnTo>
                  <a:lnTo>
                    <a:pt x="55" y="55"/>
                  </a:lnTo>
                  <a:lnTo>
                    <a:pt x="43" y="30"/>
                  </a:lnTo>
                  <a:lnTo>
                    <a:pt x="55" y="30"/>
                  </a:lnTo>
                  <a:lnTo>
                    <a:pt x="55" y="39"/>
                  </a:lnTo>
                  <a:lnTo>
                    <a:pt x="76" y="39"/>
                  </a:lnTo>
                  <a:lnTo>
                    <a:pt x="76" y="30"/>
                  </a:lnTo>
                  <a:lnTo>
                    <a:pt x="98" y="21"/>
                  </a:lnTo>
                  <a:lnTo>
                    <a:pt x="110" y="9"/>
                  </a:lnTo>
                  <a:lnTo>
                    <a:pt x="122" y="0"/>
                  </a:lnTo>
                  <a:lnTo>
                    <a:pt x="122" y="9"/>
                  </a:lnTo>
                  <a:lnTo>
                    <a:pt x="143" y="30"/>
                  </a:lnTo>
                  <a:lnTo>
                    <a:pt x="152" y="21"/>
                  </a:lnTo>
                  <a:lnTo>
                    <a:pt x="152" y="30"/>
                  </a:lnTo>
                  <a:lnTo>
                    <a:pt x="165" y="30"/>
                  </a:lnTo>
                  <a:lnTo>
                    <a:pt x="174" y="30"/>
                  </a:lnTo>
                  <a:lnTo>
                    <a:pt x="198" y="55"/>
                  </a:lnTo>
                  <a:lnTo>
                    <a:pt x="198" y="76"/>
                  </a:lnTo>
                  <a:close/>
                </a:path>
              </a:pathLst>
            </a:custGeom>
            <a:solidFill>
              <a:schemeClr val="accent3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66" name="Freeform 105"/>
            <p:cNvSpPr>
              <a:spLocks/>
            </p:cNvSpPr>
            <p:nvPr/>
          </p:nvSpPr>
          <p:spPr bwMode="auto">
            <a:xfrm>
              <a:off x="5252448" y="2783316"/>
              <a:ext cx="339310" cy="325554"/>
            </a:xfrm>
            <a:custGeom>
              <a:avLst/>
              <a:gdLst>
                <a:gd name="T0" fmla="*/ 0 w 198"/>
                <a:gd name="T1" fmla="*/ 46 h 186"/>
                <a:gd name="T2" fmla="*/ 24 w 198"/>
                <a:gd name="T3" fmla="*/ 67 h 186"/>
                <a:gd name="T4" fmla="*/ 33 w 198"/>
                <a:gd name="T5" fmla="*/ 55 h 186"/>
                <a:gd name="T6" fmla="*/ 55 w 198"/>
                <a:gd name="T7" fmla="*/ 67 h 186"/>
                <a:gd name="T8" fmla="*/ 79 w 198"/>
                <a:gd name="T9" fmla="*/ 97 h 186"/>
                <a:gd name="T10" fmla="*/ 91 w 198"/>
                <a:gd name="T11" fmla="*/ 97 h 186"/>
                <a:gd name="T12" fmla="*/ 100 w 198"/>
                <a:gd name="T13" fmla="*/ 110 h 186"/>
                <a:gd name="T14" fmla="*/ 122 w 198"/>
                <a:gd name="T15" fmla="*/ 122 h 186"/>
                <a:gd name="T16" fmla="*/ 155 w 198"/>
                <a:gd name="T17" fmla="*/ 143 h 186"/>
                <a:gd name="T18" fmla="*/ 167 w 198"/>
                <a:gd name="T19" fmla="*/ 161 h 186"/>
                <a:gd name="T20" fmla="*/ 155 w 198"/>
                <a:gd name="T21" fmla="*/ 186 h 186"/>
                <a:gd name="T22" fmla="*/ 167 w 198"/>
                <a:gd name="T23" fmla="*/ 186 h 186"/>
                <a:gd name="T24" fmla="*/ 167 w 198"/>
                <a:gd name="T25" fmla="*/ 161 h 186"/>
                <a:gd name="T26" fmla="*/ 176 w 198"/>
                <a:gd name="T27" fmla="*/ 161 h 186"/>
                <a:gd name="T28" fmla="*/ 176 w 198"/>
                <a:gd name="T29" fmla="*/ 152 h 186"/>
                <a:gd name="T30" fmla="*/ 167 w 198"/>
                <a:gd name="T31" fmla="*/ 152 h 186"/>
                <a:gd name="T32" fmla="*/ 176 w 198"/>
                <a:gd name="T33" fmla="*/ 131 h 186"/>
                <a:gd name="T34" fmla="*/ 198 w 198"/>
                <a:gd name="T35" fmla="*/ 143 h 186"/>
                <a:gd name="T36" fmla="*/ 155 w 198"/>
                <a:gd name="T37" fmla="*/ 110 h 186"/>
                <a:gd name="T38" fmla="*/ 167 w 198"/>
                <a:gd name="T39" fmla="*/ 110 h 186"/>
                <a:gd name="T40" fmla="*/ 143 w 198"/>
                <a:gd name="T41" fmla="*/ 110 h 186"/>
                <a:gd name="T42" fmla="*/ 131 w 198"/>
                <a:gd name="T43" fmla="*/ 97 h 186"/>
                <a:gd name="T44" fmla="*/ 122 w 198"/>
                <a:gd name="T45" fmla="*/ 76 h 186"/>
                <a:gd name="T46" fmla="*/ 100 w 198"/>
                <a:gd name="T47" fmla="*/ 55 h 186"/>
                <a:gd name="T48" fmla="*/ 100 w 198"/>
                <a:gd name="T49" fmla="*/ 30 h 186"/>
                <a:gd name="T50" fmla="*/ 109 w 198"/>
                <a:gd name="T51" fmla="*/ 21 h 186"/>
                <a:gd name="T52" fmla="*/ 122 w 198"/>
                <a:gd name="T53" fmla="*/ 30 h 186"/>
                <a:gd name="T54" fmla="*/ 122 w 198"/>
                <a:gd name="T55" fmla="*/ 21 h 186"/>
                <a:gd name="T56" fmla="*/ 122 w 198"/>
                <a:gd name="T57" fmla="*/ 12 h 186"/>
                <a:gd name="T58" fmla="*/ 100 w 198"/>
                <a:gd name="T59" fmla="*/ 0 h 186"/>
                <a:gd name="T60" fmla="*/ 91 w 198"/>
                <a:gd name="T61" fmla="*/ 0 h 186"/>
                <a:gd name="T62" fmla="*/ 67 w 198"/>
                <a:gd name="T63" fmla="*/ 0 h 186"/>
                <a:gd name="T64" fmla="*/ 55 w 198"/>
                <a:gd name="T65" fmla="*/ 12 h 186"/>
                <a:gd name="T66" fmla="*/ 45 w 198"/>
                <a:gd name="T67" fmla="*/ 12 h 186"/>
                <a:gd name="T68" fmla="*/ 45 w 198"/>
                <a:gd name="T69" fmla="*/ 21 h 186"/>
                <a:gd name="T70" fmla="*/ 33 w 198"/>
                <a:gd name="T71" fmla="*/ 12 h 186"/>
                <a:gd name="T72" fmla="*/ 15 w 198"/>
                <a:gd name="T73" fmla="*/ 21 h 186"/>
                <a:gd name="T74" fmla="*/ 0 w 198"/>
                <a:gd name="T75" fmla="*/ 4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186">
                  <a:moveTo>
                    <a:pt x="0" y="46"/>
                  </a:moveTo>
                  <a:lnTo>
                    <a:pt x="24" y="67"/>
                  </a:lnTo>
                  <a:lnTo>
                    <a:pt x="33" y="55"/>
                  </a:lnTo>
                  <a:lnTo>
                    <a:pt x="55" y="67"/>
                  </a:lnTo>
                  <a:lnTo>
                    <a:pt x="79" y="97"/>
                  </a:lnTo>
                  <a:lnTo>
                    <a:pt x="91" y="97"/>
                  </a:lnTo>
                  <a:lnTo>
                    <a:pt x="100" y="110"/>
                  </a:lnTo>
                  <a:lnTo>
                    <a:pt x="122" y="122"/>
                  </a:lnTo>
                  <a:lnTo>
                    <a:pt x="155" y="143"/>
                  </a:lnTo>
                  <a:lnTo>
                    <a:pt x="167" y="161"/>
                  </a:lnTo>
                  <a:lnTo>
                    <a:pt x="155" y="186"/>
                  </a:lnTo>
                  <a:lnTo>
                    <a:pt x="167" y="186"/>
                  </a:lnTo>
                  <a:lnTo>
                    <a:pt x="167" y="161"/>
                  </a:lnTo>
                  <a:lnTo>
                    <a:pt x="176" y="161"/>
                  </a:lnTo>
                  <a:lnTo>
                    <a:pt x="176" y="152"/>
                  </a:lnTo>
                  <a:lnTo>
                    <a:pt x="167" y="152"/>
                  </a:lnTo>
                  <a:lnTo>
                    <a:pt x="176" y="131"/>
                  </a:lnTo>
                  <a:lnTo>
                    <a:pt x="198" y="143"/>
                  </a:lnTo>
                  <a:lnTo>
                    <a:pt x="155" y="110"/>
                  </a:lnTo>
                  <a:lnTo>
                    <a:pt x="167" y="110"/>
                  </a:lnTo>
                  <a:lnTo>
                    <a:pt x="143" y="110"/>
                  </a:lnTo>
                  <a:lnTo>
                    <a:pt x="131" y="97"/>
                  </a:lnTo>
                  <a:lnTo>
                    <a:pt x="122" y="76"/>
                  </a:lnTo>
                  <a:lnTo>
                    <a:pt x="100" y="55"/>
                  </a:lnTo>
                  <a:lnTo>
                    <a:pt x="100" y="30"/>
                  </a:lnTo>
                  <a:lnTo>
                    <a:pt x="109" y="21"/>
                  </a:lnTo>
                  <a:lnTo>
                    <a:pt x="122" y="30"/>
                  </a:lnTo>
                  <a:lnTo>
                    <a:pt x="122" y="21"/>
                  </a:lnTo>
                  <a:lnTo>
                    <a:pt x="122" y="12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55" y="12"/>
                  </a:lnTo>
                  <a:lnTo>
                    <a:pt x="45" y="12"/>
                  </a:lnTo>
                  <a:lnTo>
                    <a:pt x="45" y="21"/>
                  </a:lnTo>
                  <a:lnTo>
                    <a:pt x="33" y="12"/>
                  </a:lnTo>
                  <a:lnTo>
                    <a:pt x="15" y="2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67" name="Freeform 106"/>
            <p:cNvSpPr>
              <a:spLocks/>
            </p:cNvSpPr>
            <p:nvPr/>
          </p:nvSpPr>
          <p:spPr bwMode="auto">
            <a:xfrm>
              <a:off x="5706574" y="2879582"/>
              <a:ext cx="186792" cy="117269"/>
            </a:xfrm>
            <a:custGeom>
              <a:avLst/>
              <a:gdLst>
                <a:gd name="T0" fmla="*/ 76 w 109"/>
                <a:gd name="T1" fmla="*/ 0 h 67"/>
                <a:gd name="T2" fmla="*/ 109 w 109"/>
                <a:gd name="T3" fmla="*/ 12 h 67"/>
                <a:gd name="T4" fmla="*/ 97 w 109"/>
                <a:gd name="T5" fmla="*/ 21 h 67"/>
                <a:gd name="T6" fmla="*/ 88 w 109"/>
                <a:gd name="T7" fmla="*/ 30 h 67"/>
                <a:gd name="T8" fmla="*/ 97 w 109"/>
                <a:gd name="T9" fmla="*/ 55 h 67"/>
                <a:gd name="T10" fmla="*/ 64 w 109"/>
                <a:gd name="T11" fmla="*/ 55 h 67"/>
                <a:gd name="T12" fmla="*/ 54 w 109"/>
                <a:gd name="T13" fmla="*/ 67 h 67"/>
                <a:gd name="T14" fmla="*/ 33 w 109"/>
                <a:gd name="T15" fmla="*/ 55 h 67"/>
                <a:gd name="T16" fmla="*/ 9 w 109"/>
                <a:gd name="T17" fmla="*/ 67 h 67"/>
                <a:gd name="T18" fmla="*/ 0 w 109"/>
                <a:gd name="T19" fmla="*/ 42 h 67"/>
                <a:gd name="T20" fmla="*/ 0 w 109"/>
                <a:gd name="T21" fmla="*/ 30 h 67"/>
                <a:gd name="T22" fmla="*/ 0 w 109"/>
                <a:gd name="T23" fmla="*/ 12 h 67"/>
                <a:gd name="T24" fmla="*/ 9 w 109"/>
                <a:gd name="T25" fmla="*/ 0 h 67"/>
                <a:gd name="T26" fmla="*/ 21 w 109"/>
                <a:gd name="T27" fmla="*/ 12 h 67"/>
                <a:gd name="T28" fmla="*/ 54 w 109"/>
                <a:gd name="T29" fmla="*/ 12 h 67"/>
                <a:gd name="T30" fmla="*/ 76 w 109"/>
                <a:gd name="T3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67">
                  <a:moveTo>
                    <a:pt x="76" y="0"/>
                  </a:moveTo>
                  <a:lnTo>
                    <a:pt x="109" y="12"/>
                  </a:lnTo>
                  <a:lnTo>
                    <a:pt x="97" y="21"/>
                  </a:lnTo>
                  <a:lnTo>
                    <a:pt x="88" y="30"/>
                  </a:lnTo>
                  <a:lnTo>
                    <a:pt x="97" y="55"/>
                  </a:lnTo>
                  <a:lnTo>
                    <a:pt x="64" y="55"/>
                  </a:lnTo>
                  <a:lnTo>
                    <a:pt x="54" y="67"/>
                  </a:lnTo>
                  <a:lnTo>
                    <a:pt x="33" y="55"/>
                  </a:lnTo>
                  <a:lnTo>
                    <a:pt x="9" y="6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1" y="12"/>
                  </a:lnTo>
                  <a:lnTo>
                    <a:pt x="54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68" name="Freeform 107"/>
            <p:cNvSpPr>
              <a:spLocks/>
            </p:cNvSpPr>
            <p:nvPr/>
          </p:nvSpPr>
          <p:spPr bwMode="auto">
            <a:xfrm>
              <a:off x="5648309" y="2975848"/>
              <a:ext cx="167941" cy="154026"/>
            </a:xfrm>
            <a:custGeom>
              <a:avLst/>
              <a:gdLst>
                <a:gd name="T0" fmla="*/ 98 w 98"/>
                <a:gd name="T1" fmla="*/ 0 h 88"/>
                <a:gd name="T2" fmla="*/ 98 w 98"/>
                <a:gd name="T3" fmla="*/ 21 h 88"/>
                <a:gd name="T4" fmla="*/ 88 w 98"/>
                <a:gd name="T5" fmla="*/ 21 h 88"/>
                <a:gd name="T6" fmla="*/ 67 w 98"/>
                <a:gd name="T7" fmla="*/ 12 h 88"/>
                <a:gd name="T8" fmla="*/ 55 w 98"/>
                <a:gd name="T9" fmla="*/ 21 h 88"/>
                <a:gd name="T10" fmla="*/ 55 w 98"/>
                <a:gd name="T11" fmla="*/ 33 h 88"/>
                <a:gd name="T12" fmla="*/ 43 w 98"/>
                <a:gd name="T13" fmla="*/ 21 h 88"/>
                <a:gd name="T14" fmla="*/ 43 w 98"/>
                <a:gd name="T15" fmla="*/ 33 h 88"/>
                <a:gd name="T16" fmla="*/ 55 w 98"/>
                <a:gd name="T17" fmla="*/ 51 h 88"/>
                <a:gd name="T18" fmla="*/ 76 w 98"/>
                <a:gd name="T19" fmla="*/ 76 h 88"/>
                <a:gd name="T20" fmla="*/ 67 w 98"/>
                <a:gd name="T21" fmla="*/ 76 h 88"/>
                <a:gd name="T22" fmla="*/ 67 w 98"/>
                <a:gd name="T23" fmla="*/ 88 h 88"/>
                <a:gd name="T24" fmla="*/ 43 w 98"/>
                <a:gd name="T25" fmla="*/ 64 h 88"/>
                <a:gd name="T26" fmla="*/ 21 w 98"/>
                <a:gd name="T27" fmla="*/ 64 h 88"/>
                <a:gd name="T28" fmla="*/ 0 w 98"/>
                <a:gd name="T29" fmla="*/ 42 h 88"/>
                <a:gd name="T30" fmla="*/ 12 w 98"/>
                <a:gd name="T31" fmla="*/ 21 h 88"/>
                <a:gd name="T32" fmla="*/ 43 w 98"/>
                <a:gd name="T33" fmla="*/ 12 h 88"/>
                <a:gd name="T34" fmla="*/ 67 w 98"/>
                <a:gd name="T35" fmla="*/ 0 h 88"/>
                <a:gd name="T36" fmla="*/ 88 w 98"/>
                <a:gd name="T37" fmla="*/ 12 h 88"/>
                <a:gd name="T38" fmla="*/ 98 w 98"/>
                <a:gd name="T3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88">
                  <a:moveTo>
                    <a:pt x="98" y="0"/>
                  </a:moveTo>
                  <a:lnTo>
                    <a:pt x="98" y="21"/>
                  </a:lnTo>
                  <a:lnTo>
                    <a:pt x="88" y="21"/>
                  </a:lnTo>
                  <a:lnTo>
                    <a:pt x="67" y="12"/>
                  </a:lnTo>
                  <a:lnTo>
                    <a:pt x="55" y="21"/>
                  </a:lnTo>
                  <a:lnTo>
                    <a:pt x="55" y="33"/>
                  </a:lnTo>
                  <a:lnTo>
                    <a:pt x="43" y="21"/>
                  </a:lnTo>
                  <a:lnTo>
                    <a:pt x="43" y="33"/>
                  </a:lnTo>
                  <a:lnTo>
                    <a:pt x="55" y="51"/>
                  </a:lnTo>
                  <a:lnTo>
                    <a:pt x="76" y="76"/>
                  </a:lnTo>
                  <a:lnTo>
                    <a:pt x="67" y="76"/>
                  </a:lnTo>
                  <a:lnTo>
                    <a:pt x="67" y="88"/>
                  </a:lnTo>
                  <a:lnTo>
                    <a:pt x="43" y="64"/>
                  </a:lnTo>
                  <a:lnTo>
                    <a:pt x="21" y="64"/>
                  </a:lnTo>
                  <a:lnTo>
                    <a:pt x="0" y="42"/>
                  </a:lnTo>
                  <a:lnTo>
                    <a:pt x="12" y="21"/>
                  </a:lnTo>
                  <a:lnTo>
                    <a:pt x="43" y="12"/>
                  </a:lnTo>
                  <a:lnTo>
                    <a:pt x="67" y="0"/>
                  </a:lnTo>
                  <a:lnTo>
                    <a:pt x="88" y="1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69" name="Freeform 108"/>
            <p:cNvSpPr>
              <a:spLocks/>
            </p:cNvSpPr>
            <p:nvPr/>
          </p:nvSpPr>
          <p:spPr bwMode="auto">
            <a:xfrm>
              <a:off x="5632887" y="2746560"/>
              <a:ext cx="275903" cy="154026"/>
            </a:xfrm>
            <a:custGeom>
              <a:avLst/>
              <a:gdLst>
                <a:gd name="T0" fmla="*/ 140 w 161"/>
                <a:gd name="T1" fmla="*/ 51 h 88"/>
                <a:gd name="T2" fmla="*/ 131 w 161"/>
                <a:gd name="T3" fmla="*/ 21 h 88"/>
                <a:gd name="T4" fmla="*/ 107 w 161"/>
                <a:gd name="T5" fmla="*/ 0 h 88"/>
                <a:gd name="T6" fmla="*/ 76 w 161"/>
                <a:gd name="T7" fmla="*/ 12 h 88"/>
                <a:gd name="T8" fmla="*/ 43 w 161"/>
                <a:gd name="T9" fmla="*/ 0 h 88"/>
                <a:gd name="T10" fmla="*/ 30 w 161"/>
                <a:gd name="T11" fmla="*/ 12 h 88"/>
                <a:gd name="T12" fmla="*/ 21 w 161"/>
                <a:gd name="T13" fmla="*/ 33 h 88"/>
                <a:gd name="T14" fmla="*/ 9 w 161"/>
                <a:gd name="T15" fmla="*/ 42 h 88"/>
                <a:gd name="T16" fmla="*/ 0 w 161"/>
                <a:gd name="T17" fmla="*/ 42 h 88"/>
                <a:gd name="T18" fmla="*/ 30 w 161"/>
                <a:gd name="T19" fmla="*/ 67 h 88"/>
                <a:gd name="T20" fmla="*/ 43 w 161"/>
                <a:gd name="T21" fmla="*/ 67 h 88"/>
                <a:gd name="T22" fmla="*/ 52 w 161"/>
                <a:gd name="T23" fmla="*/ 76 h 88"/>
                <a:gd name="T24" fmla="*/ 64 w 161"/>
                <a:gd name="T25" fmla="*/ 88 h 88"/>
                <a:gd name="T26" fmla="*/ 97 w 161"/>
                <a:gd name="T27" fmla="*/ 88 h 88"/>
                <a:gd name="T28" fmla="*/ 119 w 161"/>
                <a:gd name="T29" fmla="*/ 76 h 88"/>
                <a:gd name="T30" fmla="*/ 152 w 161"/>
                <a:gd name="T31" fmla="*/ 88 h 88"/>
                <a:gd name="T32" fmla="*/ 140 w 161"/>
                <a:gd name="T33" fmla="*/ 76 h 88"/>
                <a:gd name="T34" fmla="*/ 161 w 161"/>
                <a:gd name="T35" fmla="*/ 67 h 88"/>
                <a:gd name="T36" fmla="*/ 161 w 161"/>
                <a:gd name="T37" fmla="*/ 51 h 88"/>
                <a:gd name="T38" fmla="*/ 140 w 161"/>
                <a:gd name="T39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88">
                  <a:moveTo>
                    <a:pt x="140" y="51"/>
                  </a:moveTo>
                  <a:lnTo>
                    <a:pt x="131" y="21"/>
                  </a:lnTo>
                  <a:lnTo>
                    <a:pt x="107" y="0"/>
                  </a:lnTo>
                  <a:lnTo>
                    <a:pt x="76" y="12"/>
                  </a:lnTo>
                  <a:lnTo>
                    <a:pt x="43" y="0"/>
                  </a:lnTo>
                  <a:lnTo>
                    <a:pt x="30" y="12"/>
                  </a:lnTo>
                  <a:lnTo>
                    <a:pt x="21" y="33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30" y="67"/>
                  </a:lnTo>
                  <a:lnTo>
                    <a:pt x="43" y="67"/>
                  </a:lnTo>
                  <a:lnTo>
                    <a:pt x="52" y="76"/>
                  </a:lnTo>
                  <a:lnTo>
                    <a:pt x="64" y="88"/>
                  </a:lnTo>
                  <a:lnTo>
                    <a:pt x="97" y="88"/>
                  </a:lnTo>
                  <a:lnTo>
                    <a:pt x="119" y="76"/>
                  </a:lnTo>
                  <a:lnTo>
                    <a:pt x="152" y="88"/>
                  </a:lnTo>
                  <a:lnTo>
                    <a:pt x="140" y="76"/>
                  </a:lnTo>
                  <a:lnTo>
                    <a:pt x="161" y="67"/>
                  </a:lnTo>
                  <a:lnTo>
                    <a:pt x="161" y="51"/>
                  </a:lnTo>
                  <a:lnTo>
                    <a:pt x="140" y="5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70" name="Freeform 109"/>
            <p:cNvSpPr>
              <a:spLocks/>
            </p:cNvSpPr>
            <p:nvPr/>
          </p:nvSpPr>
          <p:spPr bwMode="auto">
            <a:xfrm>
              <a:off x="5461518" y="2783316"/>
              <a:ext cx="77115" cy="52509"/>
            </a:xfrm>
            <a:custGeom>
              <a:avLst/>
              <a:gdLst>
                <a:gd name="T0" fmla="*/ 0 w 45"/>
                <a:gd name="T1" fmla="*/ 30 h 30"/>
                <a:gd name="T2" fmla="*/ 9 w 45"/>
                <a:gd name="T3" fmla="*/ 21 h 30"/>
                <a:gd name="T4" fmla="*/ 21 w 45"/>
                <a:gd name="T5" fmla="*/ 30 h 30"/>
                <a:gd name="T6" fmla="*/ 21 w 45"/>
                <a:gd name="T7" fmla="*/ 21 h 30"/>
                <a:gd name="T8" fmla="*/ 45 w 45"/>
                <a:gd name="T9" fmla="*/ 12 h 30"/>
                <a:gd name="T10" fmla="*/ 33 w 45"/>
                <a:gd name="T11" fmla="*/ 0 h 30"/>
                <a:gd name="T12" fmla="*/ 0 w 45"/>
                <a:gd name="T13" fmla="*/ 12 h 30"/>
                <a:gd name="T14" fmla="*/ 0 w 45"/>
                <a:gd name="T15" fmla="*/ 21 h 30"/>
                <a:gd name="T16" fmla="*/ 0 w 45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0">
                  <a:moveTo>
                    <a:pt x="0" y="30"/>
                  </a:moveTo>
                  <a:lnTo>
                    <a:pt x="9" y="21"/>
                  </a:lnTo>
                  <a:lnTo>
                    <a:pt x="21" y="30"/>
                  </a:lnTo>
                  <a:lnTo>
                    <a:pt x="21" y="21"/>
                  </a:lnTo>
                  <a:lnTo>
                    <a:pt x="45" y="12"/>
                  </a:lnTo>
                  <a:lnTo>
                    <a:pt x="33" y="0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71" name="Freeform 110"/>
            <p:cNvSpPr>
              <a:spLocks/>
            </p:cNvSpPr>
            <p:nvPr/>
          </p:nvSpPr>
          <p:spPr bwMode="auto">
            <a:xfrm>
              <a:off x="5461518" y="2804319"/>
              <a:ext cx="145663" cy="127772"/>
            </a:xfrm>
            <a:custGeom>
              <a:avLst/>
              <a:gdLst>
                <a:gd name="T0" fmla="*/ 76 w 85"/>
                <a:gd name="T1" fmla="*/ 9 h 73"/>
                <a:gd name="T2" fmla="*/ 85 w 85"/>
                <a:gd name="T3" fmla="*/ 18 h 73"/>
                <a:gd name="T4" fmla="*/ 85 w 85"/>
                <a:gd name="T5" fmla="*/ 34 h 73"/>
                <a:gd name="T6" fmla="*/ 76 w 85"/>
                <a:gd name="T7" fmla="*/ 34 h 73"/>
                <a:gd name="T8" fmla="*/ 45 w 85"/>
                <a:gd name="T9" fmla="*/ 18 h 73"/>
                <a:gd name="T10" fmla="*/ 33 w 85"/>
                <a:gd name="T11" fmla="*/ 34 h 73"/>
                <a:gd name="T12" fmla="*/ 45 w 85"/>
                <a:gd name="T13" fmla="*/ 43 h 73"/>
                <a:gd name="T14" fmla="*/ 76 w 85"/>
                <a:gd name="T15" fmla="*/ 73 h 73"/>
                <a:gd name="T16" fmla="*/ 21 w 85"/>
                <a:gd name="T17" fmla="*/ 55 h 73"/>
                <a:gd name="T18" fmla="*/ 21 w 85"/>
                <a:gd name="T19" fmla="*/ 34 h 73"/>
                <a:gd name="T20" fmla="*/ 9 w 85"/>
                <a:gd name="T21" fmla="*/ 18 h 73"/>
                <a:gd name="T22" fmla="*/ 0 w 85"/>
                <a:gd name="T23" fmla="*/ 34 h 73"/>
                <a:gd name="T24" fmla="*/ 0 w 85"/>
                <a:gd name="T25" fmla="*/ 18 h 73"/>
                <a:gd name="T26" fmla="*/ 9 w 85"/>
                <a:gd name="T27" fmla="*/ 9 h 73"/>
                <a:gd name="T28" fmla="*/ 21 w 85"/>
                <a:gd name="T29" fmla="*/ 18 h 73"/>
                <a:gd name="T30" fmla="*/ 21 w 85"/>
                <a:gd name="T31" fmla="*/ 9 h 73"/>
                <a:gd name="T32" fmla="*/ 45 w 85"/>
                <a:gd name="T33" fmla="*/ 0 h 73"/>
                <a:gd name="T34" fmla="*/ 63 w 85"/>
                <a:gd name="T35" fmla="*/ 9 h 73"/>
                <a:gd name="T36" fmla="*/ 76 w 85"/>
                <a:gd name="T3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3">
                  <a:moveTo>
                    <a:pt x="76" y="9"/>
                  </a:moveTo>
                  <a:lnTo>
                    <a:pt x="85" y="18"/>
                  </a:lnTo>
                  <a:lnTo>
                    <a:pt x="85" y="34"/>
                  </a:lnTo>
                  <a:lnTo>
                    <a:pt x="76" y="34"/>
                  </a:lnTo>
                  <a:lnTo>
                    <a:pt x="45" y="18"/>
                  </a:lnTo>
                  <a:lnTo>
                    <a:pt x="33" y="34"/>
                  </a:lnTo>
                  <a:lnTo>
                    <a:pt x="45" y="43"/>
                  </a:lnTo>
                  <a:lnTo>
                    <a:pt x="76" y="73"/>
                  </a:lnTo>
                  <a:lnTo>
                    <a:pt x="21" y="55"/>
                  </a:lnTo>
                  <a:lnTo>
                    <a:pt x="21" y="34"/>
                  </a:lnTo>
                  <a:lnTo>
                    <a:pt x="9" y="18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9" y="9"/>
                  </a:lnTo>
                  <a:lnTo>
                    <a:pt x="21" y="18"/>
                  </a:lnTo>
                  <a:lnTo>
                    <a:pt x="21" y="9"/>
                  </a:lnTo>
                  <a:lnTo>
                    <a:pt x="45" y="0"/>
                  </a:lnTo>
                  <a:lnTo>
                    <a:pt x="63" y="9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72" name="Freeform 111"/>
            <p:cNvSpPr>
              <a:spLocks/>
            </p:cNvSpPr>
            <p:nvPr/>
          </p:nvSpPr>
          <p:spPr bwMode="auto">
            <a:xfrm>
              <a:off x="5518069" y="2835825"/>
              <a:ext cx="114817" cy="96267"/>
            </a:xfrm>
            <a:custGeom>
              <a:avLst/>
              <a:gdLst>
                <a:gd name="T0" fmla="*/ 52 w 67"/>
                <a:gd name="T1" fmla="*/ 16 h 55"/>
                <a:gd name="T2" fmla="*/ 43 w 67"/>
                <a:gd name="T3" fmla="*/ 16 h 55"/>
                <a:gd name="T4" fmla="*/ 12 w 67"/>
                <a:gd name="T5" fmla="*/ 0 h 55"/>
                <a:gd name="T6" fmla="*/ 0 w 67"/>
                <a:gd name="T7" fmla="*/ 16 h 55"/>
                <a:gd name="T8" fmla="*/ 12 w 67"/>
                <a:gd name="T9" fmla="*/ 25 h 55"/>
                <a:gd name="T10" fmla="*/ 43 w 67"/>
                <a:gd name="T11" fmla="*/ 55 h 55"/>
                <a:gd name="T12" fmla="*/ 43 w 67"/>
                <a:gd name="T13" fmla="*/ 46 h 55"/>
                <a:gd name="T14" fmla="*/ 52 w 67"/>
                <a:gd name="T15" fmla="*/ 37 h 55"/>
                <a:gd name="T16" fmla="*/ 67 w 67"/>
                <a:gd name="T17" fmla="*/ 37 h 55"/>
                <a:gd name="T18" fmla="*/ 52 w 67"/>
                <a:gd name="T19" fmla="*/ 25 h 55"/>
                <a:gd name="T20" fmla="*/ 52 w 67"/>
                <a:gd name="T21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55">
                  <a:moveTo>
                    <a:pt x="52" y="16"/>
                  </a:moveTo>
                  <a:lnTo>
                    <a:pt x="43" y="16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2" y="25"/>
                  </a:lnTo>
                  <a:lnTo>
                    <a:pt x="43" y="55"/>
                  </a:lnTo>
                  <a:lnTo>
                    <a:pt x="43" y="46"/>
                  </a:lnTo>
                  <a:lnTo>
                    <a:pt x="52" y="37"/>
                  </a:lnTo>
                  <a:lnTo>
                    <a:pt x="67" y="37"/>
                  </a:lnTo>
                  <a:lnTo>
                    <a:pt x="52" y="25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73" name="Freeform 112"/>
            <p:cNvSpPr>
              <a:spLocks/>
            </p:cNvSpPr>
            <p:nvPr/>
          </p:nvSpPr>
          <p:spPr bwMode="auto">
            <a:xfrm>
              <a:off x="5591758" y="2900586"/>
              <a:ext cx="56551" cy="75262"/>
            </a:xfrm>
            <a:custGeom>
              <a:avLst/>
              <a:gdLst>
                <a:gd name="T0" fmla="*/ 0 w 33"/>
                <a:gd name="T1" fmla="*/ 18 h 43"/>
                <a:gd name="T2" fmla="*/ 0 w 33"/>
                <a:gd name="T3" fmla="*/ 9 h 43"/>
                <a:gd name="T4" fmla="*/ 9 w 33"/>
                <a:gd name="T5" fmla="*/ 0 h 43"/>
                <a:gd name="T6" fmla="*/ 33 w 33"/>
                <a:gd name="T7" fmla="*/ 18 h 43"/>
                <a:gd name="T8" fmla="*/ 24 w 33"/>
                <a:gd name="T9" fmla="*/ 18 h 43"/>
                <a:gd name="T10" fmla="*/ 24 w 33"/>
                <a:gd name="T11" fmla="*/ 43 h 43"/>
                <a:gd name="T12" fmla="*/ 0 w 33"/>
                <a:gd name="T1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3">
                  <a:moveTo>
                    <a:pt x="0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33" y="18"/>
                  </a:lnTo>
                  <a:lnTo>
                    <a:pt x="24" y="18"/>
                  </a:lnTo>
                  <a:lnTo>
                    <a:pt x="24" y="4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74" name="Freeform 113"/>
            <p:cNvSpPr>
              <a:spLocks/>
            </p:cNvSpPr>
            <p:nvPr/>
          </p:nvSpPr>
          <p:spPr bwMode="auto">
            <a:xfrm>
              <a:off x="5591758" y="2820073"/>
              <a:ext cx="130240" cy="155775"/>
            </a:xfrm>
            <a:custGeom>
              <a:avLst/>
              <a:gdLst>
                <a:gd name="T0" fmla="*/ 33 w 76"/>
                <a:gd name="T1" fmla="*/ 89 h 89"/>
                <a:gd name="T2" fmla="*/ 54 w 76"/>
                <a:gd name="T3" fmla="*/ 76 h 89"/>
                <a:gd name="T4" fmla="*/ 67 w 76"/>
                <a:gd name="T5" fmla="*/ 76 h 89"/>
                <a:gd name="T6" fmla="*/ 67 w 76"/>
                <a:gd name="T7" fmla="*/ 64 h 89"/>
                <a:gd name="T8" fmla="*/ 67 w 76"/>
                <a:gd name="T9" fmla="*/ 46 h 89"/>
                <a:gd name="T10" fmla="*/ 76 w 76"/>
                <a:gd name="T11" fmla="*/ 34 h 89"/>
                <a:gd name="T12" fmla="*/ 67 w 76"/>
                <a:gd name="T13" fmla="*/ 25 h 89"/>
                <a:gd name="T14" fmla="*/ 54 w 76"/>
                <a:gd name="T15" fmla="*/ 25 h 89"/>
                <a:gd name="T16" fmla="*/ 24 w 76"/>
                <a:gd name="T17" fmla="*/ 0 h 89"/>
                <a:gd name="T18" fmla="*/ 0 w 76"/>
                <a:gd name="T19" fmla="*/ 0 h 89"/>
                <a:gd name="T20" fmla="*/ 9 w 76"/>
                <a:gd name="T21" fmla="*/ 9 h 89"/>
                <a:gd name="T22" fmla="*/ 9 w 76"/>
                <a:gd name="T23" fmla="*/ 25 h 89"/>
                <a:gd name="T24" fmla="*/ 9 w 76"/>
                <a:gd name="T25" fmla="*/ 34 h 89"/>
                <a:gd name="T26" fmla="*/ 24 w 76"/>
                <a:gd name="T27" fmla="*/ 46 h 89"/>
                <a:gd name="T28" fmla="*/ 9 w 76"/>
                <a:gd name="T29" fmla="*/ 46 h 89"/>
                <a:gd name="T30" fmla="*/ 33 w 76"/>
                <a:gd name="T31" fmla="*/ 64 h 89"/>
                <a:gd name="T32" fmla="*/ 24 w 76"/>
                <a:gd name="T33" fmla="*/ 64 h 89"/>
                <a:gd name="T34" fmla="*/ 33 w 76"/>
                <a:gd name="T35" fmla="*/ 64 h 89"/>
                <a:gd name="T36" fmla="*/ 33 w 76"/>
                <a:gd name="T3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89">
                  <a:moveTo>
                    <a:pt x="33" y="89"/>
                  </a:moveTo>
                  <a:lnTo>
                    <a:pt x="54" y="76"/>
                  </a:lnTo>
                  <a:lnTo>
                    <a:pt x="67" y="76"/>
                  </a:lnTo>
                  <a:lnTo>
                    <a:pt x="67" y="64"/>
                  </a:lnTo>
                  <a:lnTo>
                    <a:pt x="67" y="46"/>
                  </a:lnTo>
                  <a:lnTo>
                    <a:pt x="76" y="34"/>
                  </a:lnTo>
                  <a:lnTo>
                    <a:pt x="67" y="25"/>
                  </a:lnTo>
                  <a:lnTo>
                    <a:pt x="54" y="2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9" y="25"/>
                  </a:lnTo>
                  <a:lnTo>
                    <a:pt x="9" y="34"/>
                  </a:lnTo>
                  <a:lnTo>
                    <a:pt x="24" y="46"/>
                  </a:lnTo>
                  <a:lnTo>
                    <a:pt x="9" y="46"/>
                  </a:lnTo>
                  <a:lnTo>
                    <a:pt x="33" y="64"/>
                  </a:lnTo>
                  <a:lnTo>
                    <a:pt x="24" y="64"/>
                  </a:lnTo>
                  <a:lnTo>
                    <a:pt x="33" y="64"/>
                  </a:lnTo>
                  <a:lnTo>
                    <a:pt x="33" y="8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75" name="Freeform 114"/>
            <p:cNvSpPr>
              <a:spLocks/>
            </p:cNvSpPr>
            <p:nvPr/>
          </p:nvSpPr>
          <p:spPr bwMode="auto">
            <a:xfrm>
              <a:off x="5648309" y="2953095"/>
              <a:ext cx="73689" cy="59510"/>
            </a:xfrm>
            <a:custGeom>
              <a:avLst/>
              <a:gdLst>
                <a:gd name="T0" fmla="*/ 43 w 43"/>
                <a:gd name="T1" fmla="*/ 25 h 34"/>
                <a:gd name="T2" fmla="*/ 12 w 43"/>
                <a:gd name="T3" fmla="*/ 34 h 34"/>
                <a:gd name="T4" fmla="*/ 0 w 43"/>
                <a:gd name="T5" fmla="*/ 13 h 34"/>
                <a:gd name="T6" fmla="*/ 21 w 43"/>
                <a:gd name="T7" fmla="*/ 0 h 34"/>
                <a:gd name="T8" fmla="*/ 34 w 43"/>
                <a:gd name="T9" fmla="*/ 0 h 34"/>
                <a:gd name="T10" fmla="*/ 43 w 43"/>
                <a:gd name="T11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4">
                  <a:moveTo>
                    <a:pt x="43" y="25"/>
                  </a:moveTo>
                  <a:lnTo>
                    <a:pt x="12" y="3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76" name="Freeform 115"/>
            <p:cNvSpPr>
              <a:spLocks/>
            </p:cNvSpPr>
            <p:nvPr/>
          </p:nvSpPr>
          <p:spPr bwMode="auto">
            <a:xfrm>
              <a:off x="5461518" y="2522522"/>
              <a:ext cx="281044" cy="180280"/>
            </a:xfrm>
            <a:custGeom>
              <a:avLst/>
              <a:gdLst>
                <a:gd name="T0" fmla="*/ 152 w 164"/>
                <a:gd name="T1" fmla="*/ 64 h 103"/>
                <a:gd name="T2" fmla="*/ 164 w 164"/>
                <a:gd name="T3" fmla="*/ 85 h 103"/>
                <a:gd name="T4" fmla="*/ 130 w 164"/>
                <a:gd name="T5" fmla="*/ 103 h 103"/>
                <a:gd name="T6" fmla="*/ 121 w 164"/>
                <a:gd name="T7" fmla="*/ 103 h 103"/>
                <a:gd name="T8" fmla="*/ 100 w 164"/>
                <a:gd name="T9" fmla="*/ 103 h 103"/>
                <a:gd name="T10" fmla="*/ 54 w 164"/>
                <a:gd name="T11" fmla="*/ 85 h 103"/>
                <a:gd name="T12" fmla="*/ 45 w 164"/>
                <a:gd name="T13" fmla="*/ 85 h 103"/>
                <a:gd name="T14" fmla="*/ 33 w 164"/>
                <a:gd name="T15" fmla="*/ 73 h 103"/>
                <a:gd name="T16" fmla="*/ 9 w 164"/>
                <a:gd name="T17" fmla="*/ 73 h 103"/>
                <a:gd name="T18" fmla="*/ 0 w 164"/>
                <a:gd name="T19" fmla="*/ 18 h 103"/>
                <a:gd name="T20" fmla="*/ 63 w 164"/>
                <a:gd name="T21" fmla="*/ 0 h 103"/>
                <a:gd name="T22" fmla="*/ 76 w 164"/>
                <a:gd name="T23" fmla="*/ 9 h 103"/>
                <a:gd name="T24" fmla="*/ 85 w 164"/>
                <a:gd name="T25" fmla="*/ 0 h 103"/>
                <a:gd name="T26" fmla="*/ 130 w 164"/>
                <a:gd name="T27" fmla="*/ 9 h 103"/>
                <a:gd name="T28" fmla="*/ 143 w 164"/>
                <a:gd name="T29" fmla="*/ 9 h 103"/>
                <a:gd name="T30" fmla="*/ 152 w 164"/>
                <a:gd name="T31" fmla="*/ 30 h 103"/>
                <a:gd name="T32" fmla="*/ 143 w 164"/>
                <a:gd name="T33" fmla="*/ 55 h 103"/>
                <a:gd name="T34" fmla="*/ 152 w 164"/>
                <a:gd name="T35" fmla="*/ 6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103">
                  <a:moveTo>
                    <a:pt x="152" y="64"/>
                  </a:moveTo>
                  <a:lnTo>
                    <a:pt x="164" y="85"/>
                  </a:lnTo>
                  <a:lnTo>
                    <a:pt x="130" y="103"/>
                  </a:lnTo>
                  <a:lnTo>
                    <a:pt x="121" y="103"/>
                  </a:lnTo>
                  <a:lnTo>
                    <a:pt x="100" y="103"/>
                  </a:lnTo>
                  <a:lnTo>
                    <a:pt x="54" y="85"/>
                  </a:lnTo>
                  <a:lnTo>
                    <a:pt x="45" y="85"/>
                  </a:lnTo>
                  <a:lnTo>
                    <a:pt x="33" y="73"/>
                  </a:lnTo>
                  <a:lnTo>
                    <a:pt x="9" y="73"/>
                  </a:lnTo>
                  <a:lnTo>
                    <a:pt x="0" y="18"/>
                  </a:lnTo>
                  <a:lnTo>
                    <a:pt x="63" y="0"/>
                  </a:lnTo>
                  <a:lnTo>
                    <a:pt x="76" y="9"/>
                  </a:lnTo>
                  <a:lnTo>
                    <a:pt x="85" y="0"/>
                  </a:lnTo>
                  <a:lnTo>
                    <a:pt x="130" y="9"/>
                  </a:lnTo>
                  <a:lnTo>
                    <a:pt x="143" y="9"/>
                  </a:lnTo>
                  <a:lnTo>
                    <a:pt x="152" y="30"/>
                  </a:lnTo>
                  <a:lnTo>
                    <a:pt x="143" y="55"/>
                  </a:lnTo>
                  <a:lnTo>
                    <a:pt x="152" y="6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77" name="Freeform 116"/>
            <p:cNvSpPr>
              <a:spLocks/>
            </p:cNvSpPr>
            <p:nvPr/>
          </p:nvSpPr>
          <p:spPr bwMode="auto">
            <a:xfrm>
              <a:off x="5252448" y="2522522"/>
              <a:ext cx="224492" cy="245041"/>
            </a:xfrm>
            <a:custGeom>
              <a:avLst/>
              <a:gdLst>
                <a:gd name="T0" fmla="*/ 79 w 131"/>
                <a:gd name="T1" fmla="*/ 9 h 140"/>
                <a:gd name="T2" fmla="*/ 79 w 131"/>
                <a:gd name="T3" fmla="*/ 18 h 140"/>
                <a:gd name="T4" fmla="*/ 109 w 131"/>
                <a:gd name="T5" fmla="*/ 0 h 140"/>
                <a:gd name="T6" fmla="*/ 122 w 131"/>
                <a:gd name="T7" fmla="*/ 9 h 140"/>
                <a:gd name="T8" fmla="*/ 109 w 131"/>
                <a:gd name="T9" fmla="*/ 9 h 140"/>
                <a:gd name="T10" fmla="*/ 122 w 131"/>
                <a:gd name="T11" fmla="*/ 18 h 140"/>
                <a:gd name="T12" fmla="*/ 131 w 131"/>
                <a:gd name="T13" fmla="*/ 73 h 140"/>
                <a:gd name="T14" fmla="*/ 131 w 131"/>
                <a:gd name="T15" fmla="*/ 64 h 140"/>
                <a:gd name="T16" fmla="*/ 91 w 131"/>
                <a:gd name="T17" fmla="*/ 85 h 140"/>
                <a:gd name="T18" fmla="*/ 100 w 131"/>
                <a:gd name="T19" fmla="*/ 94 h 140"/>
                <a:gd name="T20" fmla="*/ 122 w 131"/>
                <a:gd name="T21" fmla="*/ 119 h 140"/>
                <a:gd name="T22" fmla="*/ 100 w 131"/>
                <a:gd name="T23" fmla="*/ 128 h 140"/>
                <a:gd name="T24" fmla="*/ 109 w 131"/>
                <a:gd name="T25" fmla="*/ 140 h 140"/>
                <a:gd name="T26" fmla="*/ 55 w 131"/>
                <a:gd name="T27" fmla="*/ 140 h 140"/>
                <a:gd name="T28" fmla="*/ 24 w 131"/>
                <a:gd name="T29" fmla="*/ 140 h 140"/>
                <a:gd name="T30" fmla="*/ 24 w 131"/>
                <a:gd name="T31" fmla="*/ 119 h 140"/>
                <a:gd name="T32" fmla="*/ 0 w 131"/>
                <a:gd name="T33" fmla="*/ 94 h 140"/>
                <a:gd name="T34" fmla="*/ 0 w 131"/>
                <a:gd name="T35" fmla="*/ 85 h 140"/>
                <a:gd name="T36" fmla="*/ 0 w 131"/>
                <a:gd name="T37" fmla="*/ 73 h 140"/>
                <a:gd name="T38" fmla="*/ 0 w 131"/>
                <a:gd name="T39" fmla="*/ 55 h 140"/>
                <a:gd name="T40" fmla="*/ 12 w 131"/>
                <a:gd name="T41" fmla="*/ 28 h 140"/>
                <a:gd name="T42" fmla="*/ 24 w 131"/>
                <a:gd name="T43" fmla="*/ 18 h 140"/>
                <a:gd name="T44" fmla="*/ 33 w 131"/>
                <a:gd name="T45" fmla="*/ 18 h 140"/>
                <a:gd name="T46" fmla="*/ 45 w 131"/>
                <a:gd name="T47" fmla="*/ 0 h 140"/>
                <a:gd name="T48" fmla="*/ 55 w 131"/>
                <a:gd name="T49" fmla="*/ 0 h 140"/>
                <a:gd name="T50" fmla="*/ 79 w 131"/>
                <a:gd name="T51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140">
                  <a:moveTo>
                    <a:pt x="79" y="9"/>
                  </a:moveTo>
                  <a:lnTo>
                    <a:pt x="79" y="18"/>
                  </a:lnTo>
                  <a:lnTo>
                    <a:pt x="109" y="0"/>
                  </a:lnTo>
                  <a:lnTo>
                    <a:pt x="122" y="9"/>
                  </a:lnTo>
                  <a:lnTo>
                    <a:pt x="109" y="9"/>
                  </a:lnTo>
                  <a:lnTo>
                    <a:pt x="122" y="18"/>
                  </a:lnTo>
                  <a:lnTo>
                    <a:pt x="131" y="73"/>
                  </a:lnTo>
                  <a:lnTo>
                    <a:pt x="131" y="64"/>
                  </a:lnTo>
                  <a:lnTo>
                    <a:pt x="91" y="85"/>
                  </a:lnTo>
                  <a:lnTo>
                    <a:pt x="100" y="94"/>
                  </a:lnTo>
                  <a:lnTo>
                    <a:pt x="122" y="119"/>
                  </a:lnTo>
                  <a:lnTo>
                    <a:pt x="100" y="128"/>
                  </a:lnTo>
                  <a:lnTo>
                    <a:pt x="109" y="140"/>
                  </a:lnTo>
                  <a:lnTo>
                    <a:pt x="55" y="140"/>
                  </a:lnTo>
                  <a:lnTo>
                    <a:pt x="24" y="140"/>
                  </a:lnTo>
                  <a:lnTo>
                    <a:pt x="24" y="119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0" y="55"/>
                  </a:lnTo>
                  <a:lnTo>
                    <a:pt x="12" y="28"/>
                  </a:lnTo>
                  <a:lnTo>
                    <a:pt x="24" y="18"/>
                  </a:lnTo>
                  <a:lnTo>
                    <a:pt x="33" y="18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78" name="Freeform 117"/>
            <p:cNvSpPr>
              <a:spLocks/>
            </p:cNvSpPr>
            <p:nvPr/>
          </p:nvSpPr>
          <p:spPr bwMode="auto">
            <a:xfrm>
              <a:off x="5163336" y="2634542"/>
              <a:ext cx="89112" cy="52509"/>
            </a:xfrm>
            <a:custGeom>
              <a:avLst/>
              <a:gdLst>
                <a:gd name="T0" fmla="*/ 9 w 52"/>
                <a:gd name="T1" fmla="*/ 0 h 30"/>
                <a:gd name="T2" fmla="*/ 0 w 52"/>
                <a:gd name="T3" fmla="*/ 9 h 30"/>
                <a:gd name="T4" fmla="*/ 21 w 52"/>
                <a:gd name="T5" fmla="*/ 30 h 30"/>
                <a:gd name="T6" fmla="*/ 30 w 52"/>
                <a:gd name="T7" fmla="*/ 21 h 30"/>
                <a:gd name="T8" fmla="*/ 30 w 52"/>
                <a:gd name="T9" fmla="*/ 30 h 30"/>
                <a:gd name="T10" fmla="*/ 43 w 52"/>
                <a:gd name="T11" fmla="*/ 30 h 30"/>
                <a:gd name="T12" fmla="*/ 52 w 52"/>
                <a:gd name="T13" fmla="*/ 21 h 30"/>
                <a:gd name="T14" fmla="*/ 52 w 52"/>
                <a:gd name="T15" fmla="*/ 9 h 30"/>
                <a:gd name="T16" fmla="*/ 30 w 52"/>
                <a:gd name="T17" fmla="*/ 0 h 30"/>
                <a:gd name="T18" fmla="*/ 9 w 52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0">
                  <a:moveTo>
                    <a:pt x="9" y="0"/>
                  </a:moveTo>
                  <a:lnTo>
                    <a:pt x="0" y="9"/>
                  </a:lnTo>
                  <a:lnTo>
                    <a:pt x="21" y="30"/>
                  </a:lnTo>
                  <a:lnTo>
                    <a:pt x="30" y="21"/>
                  </a:lnTo>
                  <a:lnTo>
                    <a:pt x="30" y="30"/>
                  </a:lnTo>
                  <a:lnTo>
                    <a:pt x="43" y="30"/>
                  </a:lnTo>
                  <a:lnTo>
                    <a:pt x="52" y="21"/>
                  </a:lnTo>
                  <a:lnTo>
                    <a:pt x="52" y="9"/>
                  </a:lnTo>
                  <a:lnTo>
                    <a:pt x="3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79" name="Freeform 118"/>
            <p:cNvSpPr>
              <a:spLocks/>
            </p:cNvSpPr>
            <p:nvPr/>
          </p:nvSpPr>
          <p:spPr bwMode="auto">
            <a:xfrm>
              <a:off x="5237025" y="1988683"/>
              <a:ext cx="599790" cy="416570"/>
            </a:xfrm>
            <a:custGeom>
              <a:avLst/>
              <a:gdLst>
                <a:gd name="T0" fmla="*/ 207 w 350"/>
                <a:gd name="T1" fmla="*/ 43 h 238"/>
                <a:gd name="T2" fmla="*/ 216 w 350"/>
                <a:gd name="T3" fmla="*/ 31 h 238"/>
                <a:gd name="T4" fmla="*/ 240 w 350"/>
                <a:gd name="T5" fmla="*/ 43 h 238"/>
                <a:gd name="T6" fmla="*/ 274 w 350"/>
                <a:gd name="T7" fmla="*/ 43 h 238"/>
                <a:gd name="T8" fmla="*/ 283 w 350"/>
                <a:gd name="T9" fmla="*/ 43 h 238"/>
                <a:gd name="T10" fmla="*/ 283 w 350"/>
                <a:gd name="T11" fmla="*/ 22 h 238"/>
                <a:gd name="T12" fmla="*/ 307 w 350"/>
                <a:gd name="T13" fmla="*/ 22 h 238"/>
                <a:gd name="T14" fmla="*/ 328 w 350"/>
                <a:gd name="T15" fmla="*/ 31 h 238"/>
                <a:gd name="T16" fmla="*/ 328 w 350"/>
                <a:gd name="T17" fmla="*/ 43 h 238"/>
                <a:gd name="T18" fmla="*/ 350 w 350"/>
                <a:gd name="T19" fmla="*/ 31 h 238"/>
                <a:gd name="T20" fmla="*/ 316 w 350"/>
                <a:gd name="T21" fmla="*/ 22 h 238"/>
                <a:gd name="T22" fmla="*/ 350 w 350"/>
                <a:gd name="T23" fmla="*/ 13 h 238"/>
                <a:gd name="T24" fmla="*/ 316 w 350"/>
                <a:gd name="T25" fmla="*/ 13 h 238"/>
                <a:gd name="T26" fmla="*/ 307 w 350"/>
                <a:gd name="T27" fmla="*/ 0 h 238"/>
                <a:gd name="T28" fmla="*/ 295 w 350"/>
                <a:gd name="T29" fmla="*/ 13 h 238"/>
                <a:gd name="T30" fmla="*/ 283 w 350"/>
                <a:gd name="T31" fmla="*/ 13 h 238"/>
                <a:gd name="T32" fmla="*/ 274 w 350"/>
                <a:gd name="T33" fmla="*/ 13 h 238"/>
                <a:gd name="T34" fmla="*/ 274 w 350"/>
                <a:gd name="T35" fmla="*/ 0 h 238"/>
                <a:gd name="T36" fmla="*/ 261 w 350"/>
                <a:gd name="T37" fmla="*/ 13 h 238"/>
                <a:gd name="T38" fmla="*/ 240 w 350"/>
                <a:gd name="T39" fmla="*/ 13 h 238"/>
                <a:gd name="T40" fmla="*/ 216 w 350"/>
                <a:gd name="T41" fmla="*/ 22 h 238"/>
                <a:gd name="T42" fmla="*/ 185 w 350"/>
                <a:gd name="T43" fmla="*/ 22 h 238"/>
                <a:gd name="T44" fmla="*/ 164 w 350"/>
                <a:gd name="T45" fmla="*/ 31 h 238"/>
                <a:gd name="T46" fmla="*/ 164 w 350"/>
                <a:gd name="T47" fmla="*/ 43 h 238"/>
                <a:gd name="T48" fmla="*/ 176 w 350"/>
                <a:gd name="T49" fmla="*/ 43 h 238"/>
                <a:gd name="T50" fmla="*/ 164 w 350"/>
                <a:gd name="T51" fmla="*/ 43 h 238"/>
                <a:gd name="T52" fmla="*/ 152 w 350"/>
                <a:gd name="T53" fmla="*/ 43 h 238"/>
                <a:gd name="T54" fmla="*/ 152 w 350"/>
                <a:gd name="T55" fmla="*/ 31 h 238"/>
                <a:gd name="T56" fmla="*/ 131 w 350"/>
                <a:gd name="T57" fmla="*/ 43 h 238"/>
                <a:gd name="T58" fmla="*/ 140 w 350"/>
                <a:gd name="T59" fmla="*/ 52 h 238"/>
                <a:gd name="T60" fmla="*/ 152 w 350"/>
                <a:gd name="T61" fmla="*/ 52 h 238"/>
                <a:gd name="T62" fmla="*/ 118 w 350"/>
                <a:gd name="T63" fmla="*/ 77 h 238"/>
                <a:gd name="T64" fmla="*/ 100 w 350"/>
                <a:gd name="T65" fmla="*/ 107 h 238"/>
                <a:gd name="T66" fmla="*/ 64 w 350"/>
                <a:gd name="T67" fmla="*/ 140 h 238"/>
                <a:gd name="T68" fmla="*/ 54 w 350"/>
                <a:gd name="T69" fmla="*/ 128 h 238"/>
                <a:gd name="T70" fmla="*/ 42 w 350"/>
                <a:gd name="T71" fmla="*/ 153 h 238"/>
                <a:gd name="T72" fmla="*/ 33 w 350"/>
                <a:gd name="T73" fmla="*/ 153 h 238"/>
                <a:gd name="T74" fmla="*/ 0 w 350"/>
                <a:gd name="T75" fmla="*/ 174 h 238"/>
                <a:gd name="T76" fmla="*/ 0 w 350"/>
                <a:gd name="T77" fmla="*/ 183 h 238"/>
                <a:gd name="T78" fmla="*/ 0 w 350"/>
                <a:gd name="T79" fmla="*/ 192 h 238"/>
                <a:gd name="T80" fmla="*/ 9 w 350"/>
                <a:gd name="T81" fmla="*/ 204 h 238"/>
                <a:gd name="T82" fmla="*/ 0 w 350"/>
                <a:gd name="T83" fmla="*/ 217 h 238"/>
                <a:gd name="T84" fmla="*/ 9 w 350"/>
                <a:gd name="T85" fmla="*/ 217 h 238"/>
                <a:gd name="T86" fmla="*/ 9 w 350"/>
                <a:gd name="T87" fmla="*/ 238 h 238"/>
                <a:gd name="T88" fmla="*/ 33 w 350"/>
                <a:gd name="T89" fmla="*/ 238 h 238"/>
                <a:gd name="T90" fmla="*/ 76 w 350"/>
                <a:gd name="T91" fmla="*/ 217 h 238"/>
                <a:gd name="T92" fmla="*/ 88 w 350"/>
                <a:gd name="T93" fmla="*/ 217 h 238"/>
                <a:gd name="T94" fmla="*/ 100 w 350"/>
                <a:gd name="T95" fmla="*/ 204 h 238"/>
                <a:gd name="T96" fmla="*/ 109 w 350"/>
                <a:gd name="T97" fmla="*/ 204 h 238"/>
                <a:gd name="T98" fmla="*/ 100 w 350"/>
                <a:gd name="T99" fmla="*/ 183 h 238"/>
                <a:gd name="T100" fmla="*/ 109 w 350"/>
                <a:gd name="T101" fmla="*/ 183 h 238"/>
                <a:gd name="T102" fmla="*/ 100 w 350"/>
                <a:gd name="T103" fmla="*/ 153 h 238"/>
                <a:gd name="T104" fmla="*/ 100 w 350"/>
                <a:gd name="T105" fmla="*/ 128 h 238"/>
                <a:gd name="T106" fmla="*/ 131 w 350"/>
                <a:gd name="T107" fmla="*/ 128 h 238"/>
                <a:gd name="T108" fmla="*/ 118 w 350"/>
                <a:gd name="T109" fmla="*/ 119 h 238"/>
                <a:gd name="T110" fmla="*/ 131 w 350"/>
                <a:gd name="T111" fmla="*/ 86 h 238"/>
                <a:gd name="T112" fmla="*/ 152 w 350"/>
                <a:gd name="T113" fmla="*/ 77 h 238"/>
                <a:gd name="T114" fmla="*/ 164 w 350"/>
                <a:gd name="T115" fmla="*/ 52 h 238"/>
                <a:gd name="T116" fmla="*/ 176 w 350"/>
                <a:gd name="T117" fmla="*/ 52 h 238"/>
                <a:gd name="T118" fmla="*/ 185 w 350"/>
                <a:gd name="T119" fmla="*/ 43 h 238"/>
                <a:gd name="T120" fmla="*/ 207 w 350"/>
                <a:gd name="T121" fmla="*/ 52 h 238"/>
                <a:gd name="T122" fmla="*/ 207 w 350"/>
                <a:gd name="T123" fmla="*/ 4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238">
                  <a:moveTo>
                    <a:pt x="207" y="43"/>
                  </a:moveTo>
                  <a:lnTo>
                    <a:pt x="216" y="31"/>
                  </a:lnTo>
                  <a:lnTo>
                    <a:pt x="240" y="43"/>
                  </a:lnTo>
                  <a:lnTo>
                    <a:pt x="274" y="43"/>
                  </a:lnTo>
                  <a:lnTo>
                    <a:pt x="283" y="43"/>
                  </a:lnTo>
                  <a:lnTo>
                    <a:pt x="283" y="22"/>
                  </a:lnTo>
                  <a:lnTo>
                    <a:pt x="307" y="22"/>
                  </a:lnTo>
                  <a:lnTo>
                    <a:pt x="328" y="31"/>
                  </a:lnTo>
                  <a:lnTo>
                    <a:pt x="328" y="43"/>
                  </a:lnTo>
                  <a:lnTo>
                    <a:pt x="350" y="31"/>
                  </a:lnTo>
                  <a:lnTo>
                    <a:pt x="316" y="22"/>
                  </a:lnTo>
                  <a:lnTo>
                    <a:pt x="350" y="13"/>
                  </a:lnTo>
                  <a:lnTo>
                    <a:pt x="316" y="13"/>
                  </a:lnTo>
                  <a:lnTo>
                    <a:pt x="307" y="0"/>
                  </a:lnTo>
                  <a:lnTo>
                    <a:pt x="295" y="13"/>
                  </a:lnTo>
                  <a:lnTo>
                    <a:pt x="283" y="13"/>
                  </a:lnTo>
                  <a:lnTo>
                    <a:pt x="274" y="13"/>
                  </a:lnTo>
                  <a:lnTo>
                    <a:pt x="274" y="0"/>
                  </a:lnTo>
                  <a:lnTo>
                    <a:pt x="261" y="13"/>
                  </a:lnTo>
                  <a:lnTo>
                    <a:pt x="240" y="13"/>
                  </a:lnTo>
                  <a:lnTo>
                    <a:pt x="216" y="22"/>
                  </a:lnTo>
                  <a:lnTo>
                    <a:pt x="185" y="22"/>
                  </a:lnTo>
                  <a:lnTo>
                    <a:pt x="164" y="31"/>
                  </a:lnTo>
                  <a:lnTo>
                    <a:pt x="164" y="43"/>
                  </a:lnTo>
                  <a:lnTo>
                    <a:pt x="176" y="43"/>
                  </a:lnTo>
                  <a:lnTo>
                    <a:pt x="164" y="43"/>
                  </a:lnTo>
                  <a:lnTo>
                    <a:pt x="152" y="43"/>
                  </a:lnTo>
                  <a:lnTo>
                    <a:pt x="152" y="31"/>
                  </a:lnTo>
                  <a:lnTo>
                    <a:pt x="131" y="43"/>
                  </a:lnTo>
                  <a:lnTo>
                    <a:pt x="140" y="52"/>
                  </a:lnTo>
                  <a:lnTo>
                    <a:pt x="152" y="52"/>
                  </a:lnTo>
                  <a:lnTo>
                    <a:pt x="118" y="77"/>
                  </a:lnTo>
                  <a:lnTo>
                    <a:pt x="100" y="107"/>
                  </a:lnTo>
                  <a:lnTo>
                    <a:pt x="64" y="140"/>
                  </a:lnTo>
                  <a:lnTo>
                    <a:pt x="54" y="128"/>
                  </a:lnTo>
                  <a:lnTo>
                    <a:pt x="42" y="153"/>
                  </a:lnTo>
                  <a:lnTo>
                    <a:pt x="33" y="153"/>
                  </a:lnTo>
                  <a:lnTo>
                    <a:pt x="0" y="174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9" y="204"/>
                  </a:lnTo>
                  <a:lnTo>
                    <a:pt x="0" y="217"/>
                  </a:lnTo>
                  <a:lnTo>
                    <a:pt x="9" y="217"/>
                  </a:lnTo>
                  <a:lnTo>
                    <a:pt x="9" y="238"/>
                  </a:lnTo>
                  <a:lnTo>
                    <a:pt x="33" y="238"/>
                  </a:lnTo>
                  <a:lnTo>
                    <a:pt x="76" y="217"/>
                  </a:lnTo>
                  <a:lnTo>
                    <a:pt x="88" y="217"/>
                  </a:lnTo>
                  <a:lnTo>
                    <a:pt x="100" y="204"/>
                  </a:lnTo>
                  <a:lnTo>
                    <a:pt x="109" y="204"/>
                  </a:lnTo>
                  <a:lnTo>
                    <a:pt x="100" y="183"/>
                  </a:lnTo>
                  <a:lnTo>
                    <a:pt x="109" y="183"/>
                  </a:lnTo>
                  <a:lnTo>
                    <a:pt x="100" y="153"/>
                  </a:lnTo>
                  <a:lnTo>
                    <a:pt x="100" y="128"/>
                  </a:lnTo>
                  <a:lnTo>
                    <a:pt x="131" y="128"/>
                  </a:lnTo>
                  <a:lnTo>
                    <a:pt x="118" y="119"/>
                  </a:lnTo>
                  <a:lnTo>
                    <a:pt x="131" y="86"/>
                  </a:lnTo>
                  <a:lnTo>
                    <a:pt x="152" y="77"/>
                  </a:lnTo>
                  <a:lnTo>
                    <a:pt x="164" y="52"/>
                  </a:lnTo>
                  <a:lnTo>
                    <a:pt x="176" y="52"/>
                  </a:lnTo>
                  <a:lnTo>
                    <a:pt x="185" y="43"/>
                  </a:lnTo>
                  <a:lnTo>
                    <a:pt x="207" y="52"/>
                  </a:lnTo>
                  <a:lnTo>
                    <a:pt x="207" y="4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80" name="Freeform 119"/>
            <p:cNvSpPr>
              <a:spLocks/>
            </p:cNvSpPr>
            <p:nvPr/>
          </p:nvSpPr>
          <p:spPr bwMode="auto">
            <a:xfrm>
              <a:off x="5387829" y="2063946"/>
              <a:ext cx="296468" cy="437573"/>
            </a:xfrm>
            <a:custGeom>
              <a:avLst/>
              <a:gdLst>
                <a:gd name="T0" fmla="*/ 12 w 173"/>
                <a:gd name="T1" fmla="*/ 161 h 250"/>
                <a:gd name="T2" fmla="*/ 0 w 173"/>
                <a:gd name="T3" fmla="*/ 174 h 250"/>
                <a:gd name="T4" fmla="*/ 21 w 173"/>
                <a:gd name="T5" fmla="*/ 225 h 250"/>
                <a:gd name="T6" fmla="*/ 30 w 173"/>
                <a:gd name="T7" fmla="*/ 250 h 250"/>
                <a:gd name="T8" fmla="*/ 43 w 173"/>
                <a:gd name="T9" fmla="*/ 250 h 250"/>
                <a:gd name="T10" fmla="*/ 52 w 173"/>
                <a:gd name="T11" fmla="*/ 225 h 250"/>
                <a:gd name="T12" fmla="*/ 76 w 173"/>
                <a:gd name="T13" fmla="*/ 225 h 250"/>
                <a:gd name="T14" fmla="*/ 88 w 173"/>
                <a:gd name="T15" fmla="*/ 186 h 250"/>
                <a:gd name="T16" fmla="*/ 106 w 173"/>
                <a:gd name="T17" fmla="*/ 174 h 250"/>
                <a:gd name="T18" fmla="*/ 97 w 173"/>
                <a:gd name="T19" fmla="*/ 174 h 250"/>
                <a:gd name="T20" fmla="*/ 106 w 173"/>
                <a:gd name="T21" fmla="*/ 161 h 250"/>
                <a:gd name="T22" fmla="*/ 88 w 173"/>
                <a:gd name="T23" fmla="*/ 140 h 250"/>
                <a:gd name="T24" fmla="*/ 88 w 173"/>
                <a:gd name="T25" fmla="*/ 119 h 250"/>
                <a:gd name="T26" fmla="*/ 143 w 173"/>
                <a:gd name="T27" fmla="*/ 76 h 250"/>
                <a:gd name="T28" fmla="*/ 152 w 173"/>
                <a:gd name="T29" fmla="*/ 55 h 250"/>
                <a:gd name="T30" fmla="*/ 173 w 173"/>
                <a:gd name="T31" fmla="*/ 55 h 250"/>
                <a:gd name="T32" fmla="*/ 164 w 173"/>
                <a:gd name="T33" fmla="*/ 9 h 250"/>
                <a:gd name="T34" fmla="*/ 119 w 173"/>
                <a:gd name="T35" fmla="*/ 0 h 250"/>
                <a:gd name="T36" fmla="*/ 119 w 173"/>
                <a:gd name="T37" fmla="*/ 9 h 250"/>
                <a:gd name="T38" fmla="*/ 97 w 173"/>
                <a:gd name="T39" fmla="*/ 0 h 250"/>
                <a:gd name="T40" fmla="*/ 88 w 173"/>
                <a:gd name="T41" fmla="*/ 9 h 250"/>
                <a:gd name="T42" fmla="*/ 76 w 173"/>
                <a:gd name="T43" fmla="*/ 9 h 250"/>
                <a:gd name="T44" fmla="*/ 64 w 173"/>
                <a:gd name="T45" fmla="*/ 34 h 250"/>
                <a:gd name="T46" fmla="*/ 43 w 173"/>
                <a:gd name="T47" fmla="*/ 43 h 250"/>
                <a:gd name="T48" fmla="*/ 30 w 173"/>
                <a:gd name="T49" fmla="*/ 76 h 250"/>
                <a:gd name="T50" fmla="*/ 43 w 173"/>
                <a:gd name="T51" fmla="*/ 85 h 250"/>
                <a:gd name="T52" fmla="*/ 12 w 173"/>
                <a:gd name="T53" fmla="*/ 85 h 250"/>
                <a:gd name="T54" fmla="*/ 12 w 173"/>
                <a:gd name="T55" fmla="*/ 110 h 250"/>
                <a:gd name="T56" fmla="*/ 21 w 173"/>
                <a:gd name="T57" fmla="*/ 140 h 250"/>
                <a:gd name="T58" fmla="*/ 12 w 173"/>
                <a:gd name="T59" fmla="*/ 140 h 250"/>
                <a:gd name="T60" fmla="*/ 21 w 173"/>
                <a:gd name="T61" fmla="*/ 161 h 250"/>
                <a:gd name="T62" fmla="*/ 12 w 173"/>
                <a:gd name="T63" fmla="*/ 16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3" h="250">
                  <a:moveTo>
                    <a:pt x="12" y="161"/>
                  </a:moveTo>
                  <a:lnTo>
                    <a:pt x="0" y="174"/>
                  </a:lnTo>
                  <a:lnTo>
                    <a:pt x="21" y="225"/>
                  </a:lnTo>
                  <a:lnTo>
                    <a:pt x="30" y="250"/>
                  </a:lnTo>
                  <a:lnTo>
                    <a:pt x="43" y="250"/>
                  </a:lnTo>
                  <a:lnTo>
                    <a:pt x="52" y="225"/>
                  </a:lnTo>
                  <a:lnTo>
                    <a:pt x="76" y="225"/>
                  </a:lnTo>
                  <a:lnTo>
                    <a:pt x="88" y="186"/>
                  </a:lnTo>
                  <a:lnTo>
                    <a:pt x="106" y="174"/>
                  </a:lnTo>
                  <a:lnTo>
                    <a:pt x="97" y="174"/>
                  </a:lnTo>
                  <a:lnTo>
                    <a:pt x="106" y="161"/>
                  </a:lnTo>
                  <a:lnTo>
                    <a:pt x="88" y="140"/>
                  </a:lnTo>
                  <a:lnTo>
                    <a:pt x="88" y="119"/>
                  </a:lnTo>
                  <a:lnTo>
                    <a:pt x="143" y="76"/>
                  </a:lnTo>
                  <a:lnTo>
                    <a:pt x="152" y="55"/>
                  </a:lnTo>
                  <a:lnTo>
                    <a:pt x="173" y="55"/>
                  </a:lnTo>
                  <a:lnTo>
                    <a:pt x="164" y="9"/>
                  </a:lnTo>
                  <a:lnTo>
                    <a:pt x="119" y="0"/>
                  </a:lnTo>
                  <a:lnTo>
                    <a:pt x="119" y="9"/>
                  </a:lnTo>
                  <a:lnTo>
                    <a:pt x="97" y="0"/>
                  </a:lnTo>
                  <a:lnTo>
                    <a:pt x="88" y="9"/>
                  </a:lnTo>
                  <a:lnTo>
                    <a:pt x="76" y="9"/>
                  </a:lnTo>
                  <a:lnTo>
                    <a:pt x="64" y="34"/>
                  </a:lnTo>
                  <a:lnTo>
                    <a:pt x="43" y="43"/>
                  </a:lnTo>
                  <a:lnTo>
                    <a:pt x="30" y="76"/>
                  </a:lnTo>
                  <a:lnTo>
                    <a:pt x="43" y="85"/>
                  </a:lnTo>
                  <a:lnTo>
                    <a:pt x="12" y="85"/>
                  </a:lnTo>
                  <a:lnTo>
                    <a:pt x="12" y="110"/>
                  </a:lnTo>
                  <a:lnTo>
                    <a:pt x="21" y="140"/>
                  </a:lnTo>
                  <a:lnTo>
                    <a:pt x="12" y="140"/>
                  </a:lnTo>
                  <a:lnTo>
                    <a:pt x="21" y="161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81" name="Freeform 120"/>
            <p:cNvSpPr>
              <a:spLocks/>
            </p:cNvSpPr>
            <p:nvPr/>
          </p:nvSpPr>
          <p:spPr bwMode="auto">
            <a:xfrm>
              <a:off x="5591758" y="2027190"/>
              <a:ext cx="281044" cy="318553"/>
            </a:xfrm>
            <a:custGeom>
              <a:avLst/>
              <a:gdLst>
                <a:gd name="T0" fmla="*/ 121 w 164"/>
                <a:gd name="T1" fmla="*/ 21 h 182"/>
                <a:gd name="T2" fmla="*/ 121 w 164"/>
                <a:gd name="T3" fmla="*/ 9 h 182"/>
                <a:gd name="T4" fmla="*/ 100 w 164"/>
                <a:gd name="T5" fmla="*/ 0 h 182"/>
                <a:gd name="T6" fmla="*/ 76 w 164"/>
                <a:gd name="T7" fmla="*/ 0 h 182"/>
                <a:gd name="T8" fmla="*/ 76 w 164"/>
                <a:gd name="T9" fmla="*/ 21 h 182"/>
                <a:gd name="T10" fmla="*/ 67 w 164"/>
                <a:gd name="T11" fmla="*/ 21 h 182"/>
                <a:gd name="T12" fmla="*/ 33 w 164"/>
                <a:gd name="T13" fmla="*/ 21 h 182"/>
                <a:gd name="T14" fmla="*/ 9 w 164"/>
                <a:gd name="T15" fmla="*/ 9 h 182"/>
                <a:gd name="T16" fmla="*/ 0 w 164"/>
                <a:gd name="T17" fmla="*/ 21 h 182"/>
                <a:gd name="T18" fmla="*/ 45 w 164"/>
                <a:gd name="T19" fmla="*/ 30 h 182"/>
                <a:gd name="T20" fmla="*/ 54 w 164"/>
                <a:gd name="T21" fmla="*/ 76 h 182"/>
                <a:gd name="T22" fmla="*/ 67 w 164"/>
                <a:gd name="T23" fmla="*/ 76 h 182"/>
                <a:gd name="T24" fmla="*/ 76 w 164"/>
                <a:gd name="T25" fmla="*/ 76 h 182"/>
                <a:gd name="T26" fmla="*/ 76 w 164"/>
                <a:gd name="T27" fmla="*/ 85 h 182"/>
                <a:gd name="T28" fmla="*/ 33 w 164"/>
                <a:gd name="T29" fmla="*/ 131 h 182"/>
                <a:gd name="T30" fmla="*/ 24 w 164"/>
                <a:gd name="T31" fmla="*/ 131 h 182"/>
                <a:gd name="T32" fmla="*/ 33 w 164"/>
                <a:gd name="T33" fmla="*/ 152 h 182"/>
                <a:gd name="T34" fmla="*/ 33 w 164"/>
                <a:gd name="T35" fmla="*/ 170 h 182"/>
                <a:gd name="T36" fmla="*/ 67 w 164"/>
                <a:gd name="T37" fmla="*/ 182 h 182"/>
                <a:gd name="T38" fmla="*/ 121 w 164"/>
                <a:gd name="T39" fmla="*/ 170 h 182"/>
                <a:gd name="T40" fmla="*/ 164 w 164"/>
                <a:gd name="T41" fmla="*/ 131 h 182"/>
                <a:gd name="T42" fmla="*/ 155 w 164"/>
                <a:gd name="T43" fmla="*/ 106 h 182"/>
                <a:gd name="T44" fmla="*/ 155 w 164"/>
                <a:gd name="T45" fmla="*/ 97 h 182"/>
                <a:gd name="T46" fmla="*/ 143 w 164"/>
                <a:gd name="T47" fmla="*/ 85 h 182"/>
                <a:gd name="T48" fmla="*/ 143 w 164"/>
                <a:gd name="T49" fmla="*/ 76 h 182"/>
                <a:gd name="T50" fmla="*/ 131 w 164"/>
                <a:gd name="T51" fmla="*/ 55 h 182"/>
                <a:gd name="T52" fmla="*/ 131 w 164"/>
                <a:gd name="T53" fmla="*/ 39 h 182"/>
                <a:gd name="T54" fmla="*/ 109 w 164"/>
                <a:gd name="T55" fmla="*/ 30 h 182"/>
                <a:gd name="T56" fmla="*/ 109 w 164"/>
                <a:gd name="T57" fmla="*/ 21 h 182"/>
                <a:gd name="T58" fmla="*/ 121 w 164"/>
                <a:gd name="T59" fmla="*/ 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82">
                  <a:moveTo>
                    <a:pt x="121" y="21"/>
                  </a:moveTo>
                  <a:lnTo>
                    <a:pt x="121" y="9"/>
                  </a:lnTo>
                  <a:lnTo>
                    <a:pt x="100" y="0"/>
                  </a:lnTo>
                  <a:lnTo>
                    <a:pt x="76" y="0"/>
                  </a:lnTo>
                  <a:lnTo>
                    <a:pt x="76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9" y="9"/>
                  </a:lnTo>
                  <a:lnTo>
                    <a:pt x="0" y="21"/>
                  </a:lnTo>
                  <a:lnTo>
                    <a:pt x="45" y="30"/>
                  </a:lnTo>
                  <a:lnTo>
                    <a:pt x="54" y="76"/>
                  </a:lnTo>
                  <a:lnTo>
                    <a:pt x="67" y="76"/>
                  </a:lnTo>
                  <a:lnTo>
                    <a:pt x="76" y="76"/>
                  </a:lnTo>
                  <a:lnTo>
                    <a:pt x="76" y="85"/>
                  </a:lnTo>
                  <a:lnTo>
                    <a:pt x="33" y="131"/>
                  </a:lnTo>
                  <a:lnTo>
                    <a:pt x="24" y="131"/>
                  </a:lnTo>
                  <a:lnTo>
                    <a:pt x="33" y="152"/>
                  </a:lnTo>
                  <a:lnTo>
                    <a:pt x="33" y="170"/>
                  </a:lnTo>
                  <a:lnTo>
                    <a:pt x="67" y="182"/>
                  </a:lnTo>
                  <a:lnTo>
                    <a:pt x="121" y="170"/>
                  </a:lnTo>
                  <a:lnTo>
                    <a:pt x="164" y="131"/>
                  </a:lnTo>
                  <a:lnTo>
                    <a:pt x="155" y="106"/>
                  </a:lnTo>
                  <a:lnTo>
                    <a:pt x="155" y="97"/>
                  </a:lnTo>
                  <a:lnTo>
                    <a:pt x="143" y="85"/>
                  </a:lnTo>
                  <a:lnTo>
                    <a:pt x="143" y="76"/>
                  </a:lnTo>
                  <a:lnTo>
                    <a:pt x="131" y="55"/>
                  </a:lnTo>
                  <a:lnTo>
                    <a:pt x="131" y="39"/>
                  </a:lnTo>
                  <a:lnTo>
                    <a:pt x="109" y="30"/>
                  </a:lnTo>
                  <a:lnTo>
                    <a:pt x="109" y="21"/>
                  </a:lnTo>
                  <a:lnTo>
                    <a:pt x="121" y="2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82" name="Freeform 121"/>
            <p:cNvSpPr>
              <a:spLocks/>
            </p:cNvSpPr>
            <p:nvPr/>
          </p:nvSpPr>
          <p:spPr bwMode="auto">
            <a:xfrm>
              <a:off x="1604010" y="1909921"/>
              <a:ext cx="2003299" cy="1065927"/>
            </a:xfrm>
            <a:custGeom>
              <a:avLst/>
              <a:gdLst>
                <a:gd name="T0" fmla="*/ 929 w 1169"/>
                <a:gd name="T1" fmla="*/ 499 h 609"/>
                <a:gd name="T2" fmla="*/ 853 w 1169"/>
                <a:gd name="T3" fmla="*/ 545 h 609"/>
                <a:gd name="T4" fmla="*/ 752 w 1169"/>
                <a:gd name="T5" fmla="*/ 566 h 609"/>
                <a:gd name="T6" fmla="*/ 713 w 1169"/>
                <a:gd name="T7" fmla="*/ 575 h 609"/>
                <a:gd name="T8" fmla="*/ 633 w 1169"/>
                <a:gd name="T9" fmla="*/ 609 h 609"/>
                <a:gd name="T10" fmla="*/ 688 w 1169"/>
                <a:gd name="T11" fmla="*/ 529 h 609"/>
                <a:gd name="T12" fmla="*/ 713 w 1169"/>
                <a:gd name="T13" fmla="*/ 520 h 609"/>
                <a:gd name="T14" fmla="*/ 646 w 1169"/>
                <a:gd name="T15" fmla="*/ 478 h 609"/>
                <a:gd name="T16" fmla="*/ 579 w 1169"/>
                <a:gd name="T17" fmla="*/ 478 h 609"/>
                <a:gd name="T18" fmla="*/ 515 w 1169"/>
                <a:gd name="T19" fmla="*/ 453 h 609"/>
                <a:gd name="T20" fmla="*/ 43 w 1169"/>
                <a:gd name="T21" fmla="*/ 435 h 609"/>
                <a:gd name="T22" fmla="*/ 21 w 1169"/>
                <a:gd name="T23" fmla="*/ 389 h 609"/>
                <a:gd name="T24" fmla="*/ 64 w 1169"/>
                <a:gd name="T25" fmla="*/ 329 h 609"/>
                <a:gd name="T26" fmla="*/ 64 w 1169"/>
                <a:gd name="T27" fmla="*/ 249 h 609"/>
                <a:gd name="T28" fmla="*/ 21 w 1169"/>
                <a:gd name="T29" fmla="*/ 237 h 609"/>
                <a:gd name="T30" fmla="*/ 253 w 1169"/>
                <a:gd name="T31" fmla="*/ 88 h 609"/>
                <a:gd name="T32" fmla="*/ 359 w 1169"/>
                <a:gd name="T33" fmla="*/ 67 h 609"/>
                <a:gd name="T34" fmla="*/ 393 w 1169"/>
                <a:gd name="T35" fmla="*/ 76 h 609"/>
                <a:gd name="T36" fmla="*/ 469 w 1169"/>
                <a:gd name="T37" fmla="*/ 67 h 609"/>
                <a:gd name="T38" fmla="*/ 536 w 1169"/>
                <a:gd name="T39" fmla="*/ 97 h 609"/>
                <a:gd name="T40" fmla="*/ 579 w 1169"/>
                <a:gd name="T41" fmla="*/ 97 h 609"/>
                <a:gd name="T42" fmla="*/ 600 w 1169"/>
                <a:gd name="T43" fmla="*/ 97 h 609"/>
                <a:gd name="T44" fmla="*/ 688 w 1169"/>
                <a:gd name="T45" fmla="*/ 106 h 609"/>
                <a:gd name="T46" fmla="*/ 731 w 1169"/>
                <a:gd name="T47" fmla="*/ 88 h 609"/>
                <a:gd name="T48" fmla="*/ 786 w 1169"/>
                <a:gd name="T49" fmla="*/ 88 h 609"/>
                <a:gd name="T50" fmla="*/ 764 w 1169"/>
                <a:gd name="T51" fmla="*/ 106 h 609"/>
                <a:gd name="T52" fmla="*/ 798 w 1169"/>
                <a:gd name="T53" fmla="*/ 67 h 609"/>
                <a:gd name="T54" fmla="*/ 874 w 1169"/>
                <a:gd name="T55" fmla="*/ 12 h 609"/>
                <a:gd name="T56" fmla="*/ 895 w 1169"/>
                <a:gd name="T57" fmla="*/ 21 h 609"/>
                <a:gd name="T58" fmla="*/ 853 w 1169"/>
                <a:gd name="T59" fmla="*/ 33 h 609"/>
                <a:gd name="T60" fmla="*/ 853 w 1169"/>
                <a:gd name="T61" fmla="*/ 76 h 609"/>
                <a:gd name="T62" fmla="*/ 883 w 1169"/>
                <a:gd name="T63" fmla="*/ 88 h 609"/>
                <a:gd name="T64" fmla="*/ 920 w 1169"/>
                <a:gd name="T65" fmla="*/ 97 h 609"/>
                <a:gd name="T66" fmla="*/ 984 w 1169"/>
                <a:gd name="T67" fmla="*/ 76 h 609"/>
                <a:gd name="T68" fmla="*/ 950 w 1169"/>
                <a:gd name="T69" fmla="*/ 122 h 609"/>
                <a:gd name="T70" fmla="*/ 874 w 1169"/>
                <a:gd name="T71" fmla="*/ 131 h 609"/>
                <a:gd name="T72" fmla="*/ 786 w 1169"/>
                <a:gd name="T73" fmla="*/ 173 h 609"/>
                <a:gd name="T74" fmla="*/ 722 w 1169"/>
                <a:gd name="T75" fmla="*/ 207 h 609"/>
                <a:gd name="T76" fmla="*/ 646 w 1169"/>
                <a:gd name="T77" fmla="*/ 274 h 609"/>
                <a:gd name="T78" fmla="*/ 676 w 1169"/>
                <a:gd name="T79" fmla="*/ 304 h 609"/>
                <a:gd name="T80" fmla="*/ 752 w 1169"/>
                <a:gd name="T81" fmla="*/ 380 h 609"/>
                <a:gd name="T82" fmla="*/ 819 w 1169"/>
                <a:gd name="T83" fmla="*/ 350 h 609"/>
                <a:gd name="T84" fmla="*/ 883 w 1169"/>
                <a:gd name="T85" fmla="*/ 274 h 609"/>
                <a:gd name="T86" fmla="*/ 929 w 1169"/>
                <a:gd name="T87" fmla="*/ 207 h 609"/>
                <a:gd name="T88" fmla="*/ 1014 w 1169"/>
                <a:gd name="T89" fmla="*/ 219 h 609"/>
                <a:gd name="T90" fmla="*/ 1026 w 1169"/>
                <a:gd name="T91" fmla="*/ 262 h 609"/>
                <a:gd name="T92" fmla="*/ 1081 w 1169"/>
                <a:gd name="T93" fmla="*/ 249 h 609"/>
                <a:gd name="T94" fmla="*/ 1102 w 1169"/>
                <a:gd name="T95" fmla="*/ 313 h 609"/>
                <a:gd name="T96" fmla="*/ 1136 w 1169"/>
                <a:gd name="T97" fmla="*/ 338 h 609"/>
                <a:gd name="T98" fmla="*/ 1136 w 1169"/>
                <a:gd name="T99" fmla="*/ 359 h 609"/>
                <a:gd name="T100" fmla="*/ 1169 w 1169"/>
                <a:gd name="T101" fmla="*/ 368 h 609"/>
                <a:gd name="T102" fmla="*/ 1081 w 1169"/>
                <a:gd name="T103" fmla="*/ 435 h 609"/>
                <a:gd name="T104" fmla="*/ 959 w 1169"/>
                <a:gd name="T105" fmla="*/ 453 h 609"/>
                <a:gd name="T106" fmla="*/ 874 w 1169"/>
                <a:gd name="T107" fmla="*/ 499 h 609"/>
                <a:gd name="T108" fmla="*/ 1005 w 1169"/>
                <a:gd name="T109" fmla="*/ 469 h 609"/>
                <a:gd name="T110" fmla="*/ 984 w 1169"/>
                <a:gd name="T111" fmla="*/ 490 h 609"/>
                <a:gd name="T112" fmla="*/ 1026 w 1169"/>
                <a:gd name="T113" fmla="*/ 520 h 609"/>
                <a:gd name="T114" fmla="*/ 1051 w 1169"/>
                <a:gd name="T115" fmla="*/ 520 h 609"/>
                <a:gd name="T116" fmla="*/ 938 w 1169"/>
                <a:gd name="T117" fmla="*/ 575 h 609"/>
                <a:gd name="T118" fmla="*/ 959 w 1169"/>
                <a:gd name="T119" fmla="*/ 52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9" h="609">
                  <a:moveTo>
                    <a:pt x="929" y="529"/>
                  </a:moveTo>
                  <a:lnTo>
                    <a:pt x="920" y="529"/>
                  </a:lnTo>
                  <a:lnTo>
                    <a:pt x="929" y="499"/>
                  </a:lnTo>
                  <a:lnTo>
                    <a:pt x="904" y="490"/>
                  </a:lnTo>
                  <a:lnTo>
                    <a:pt x="874" y="529"/>
                  </a:lnTo>
                  <a:lnTo>
                    <a:pt x="853" y="545"/>
                  </a:lnTo>
                  <a:lnTo>
                    <a:pt x="798" y="545"/>
                  </a:lnTo>
                  <a:lnTo>
                    <a:pt x="777" y="554"/>
                  </a:lnTo>
                  <a:lnTo>
                    <a:pt x="752" y="566"/>
                  </a:lnTo>
                  <a:lnTo>
                    <a:pt x="713" y="566"/>
                  </a:lnTo>
                  <a:lnTo>
                    <a:pt x="697" y="575"/>
                  </a:lnTo>
                  <a:lnTo>
                    <a:pt x="713" y="575"/>
                  </a:lnTo>
                  <a:lnTo>
                    <a:pt x="722" y="584"/>
                  </a:lnTo>
                  <a:lnTo>
                    <a:pt x="667" y="584"/>
                  </a:lnTo>
                  <a:lnTo>
                    <a:pt x="633" y="609"/>
                  </a:lnTo>
                  <a:lnTo>
                    <a:pt x="655" y="575"/>
                  </a:lnTo>
                  <a:lnTo>
                    <a:pt x="667" y="575"/>
                  </a:lnTo>
                  <a:lnTo>
                    <a:pt x="688" y="529"/>
                  </a:lnTo>
                  <a:lnTo>
                    <a:pt x="713" y="554"/>
                  </a:lnTo>
                  <a:lnTo>
                    <a:pt x="722" y="545"/>
                  </a:lnTo>
                  <a:lnTo>
                    <a:pt x="713" y="520"/>
                  </a:lnTo>
                  <a:lnTo>
                    <a:pt x="655" y="511"/>
                  </a:lnTo>
                  <a:lnTo>
                    <a:pt x="667" y="478"/>
                  </a:lnTo>
                  <a:lnTo>
                    <a:pt x="646" y="478"/>
                  </a:lnTo>
                  <a:lnTo>
                    <a:pt x="646" y="469"/>
                  </a:lnTo>
                  <a:lnTo>
                    <a:pt x="621" y="453"/>
                  </a:lnTo>
                  <a:lnTo>
                    <a:pt x="579" y="478"/>
                  </a:lnTo>
                  <a:lnTo>
                    <a:pt x="591" y="478"/>
                  </a:lnTo>
                  <a:lnTo>
                    <a:pt x="524" y="469"/>
                  </a:lnTo>
                  <a:lnTo>
                    <a:pt x="515" y="453"/>
                  </a:lnTo>
                  <a:lnTo>
                    <a:pt x="499" y="453"/>
                  </a:lnTo>
                  <a:lnTo>
                    <a:pt x="64" y="453"/>
                  </a:lnTo>
                  <a:lnTo>
                    <a:pt x="43" y="435"/>
                  </a:lnTo>
                  <a:lnTo>
                    <a:pt x="21" y="414"/>
                  </a:lnTo>
                  <a:lnTo>
                    <a:pt x="34" y="389"/>
                  </a:lnTo>
                  <a:lnTo>
                    <a:pt x="21" y="389"/>
                  </a:lnTo>
                  <a:lnTo>
                    <a:pt x="21" y="359"/>
                  </a:lnTo>
                  <a:lnTo>
                    <a:pt x="55" y="350"/>
                  </a:lnTo>
                  <a:lnTo>
                    <a:pt x="64" y="329"/>
                  </a:lnTo>
                  <a:lnTo>
                    <a:pt x="55" y="313"/>
                  </a:lnTo>
                  <a:lnTo>
                    <a:pt x="64" y="274"/>
                  </a:lnTo>
                  <a:lnTo>
                    <a:pt x="64" y="249"/>
                  </a:lnTo>
                  <a:lnTo>
                    <a:pt x="21" y="262"/>
                  </a:lnTo>
                  <a:lnTo>
                    <a:pt x="9" y="249"/>
                  </a:lnTo>
                  <a:lnTo>
                    <a:pt x="21" y="237"/>
                  </a:lnTo>
                  <a:lnTo>
                    <a:pt x="0" y="237"/>
                  </a:lnTo>
                  <a:lnTo>
                    <a:pt x="207" y="76"/>
                  </a:lnTo>
                  <a:lnTo>
                    <a:pt x="253" y="88"/>
                  </a:lnTo>
                  <a:lnTo>
                    <a:pt x="271" y="76"/>
                  </a:lnTo>
                  <a:lnTo>
                    <a:pt x="292" y="76"/>
                  </a:lnTo>
                  <a:lnTo>
                    <a:pt x="359" y="67"/>
                  </a:lnTo>
                  <a:lnTo>
                    <a:pt x="393" y="58"/>
                  </a:lnTo>
                  <a:lnTo>
                    <a:pt x="405" y="67"/>
                  </a:lnTo>
                  <a:lnTo>
                    <a:pt x="393" y="76"/>
                  </a:lnTo>
                  <a:lnTo>
                    <a:pt x="423" y="76"/>
                  </a:lnTo>
                  <a:lnTo>
                    <a:pt x="448" y="67"/>
                  </a:lnTo>
                  <a:lnTo>
                    <a:pt x="469" y="67"/>
                  </a:lnTo>
                  <a:lnTo>
                    <a:pt x="481" y="76"/>
                  </a:lnTo>
                  <a:lnTo>
                    <a:pt x="536" y="88"/>
                  </a:lnTo>
                  <a:lnTo>
                    <a:pt x="536" y="97"/>
                  </a:lnTo>
                  <a:lnTo>
                    <a:pt x="499" y="106"/>
                  </a:lnTo>
                  <a:lnTo>
                    <a:pt x="536" y="106"/>
                  </a:lnTo>
                  <a:lnTo>
                    <a:pt x="579" y="97"/>
                  </a:lnTo>
                  <a:lnTo>
                    <a:pt x="600" y="106"/>
                  </a:lnTo>
                  <a:lnTo>
                    <a:pt x="612" y="97"/>
                  </a:lnTo>
                  <a:lnTo>
                    <a:pt x="600" y="97"/>
                  </a:lnTo>
                  <a:lnTo>
                    <a:pt x="655" y="88"/>
                  </a:lnTo>
                  <a:lnTo>
                    <a:pt x="655" y="97"/>
                  </a:lnTo>
                  <a:lnTo>
                    <a:pt x="688" y="106"/>
                  </a:lnTo>
                  <a:lnTo>
                    <a:pt x="722" y="106"/>
                  </a:lnTo>
                  <a:lnTo>
                    <a:pt x="752" y="88"/>
                  </a:lnTo>
                  <a:lnTo>
                    <a:pt x="731" y="88"/>
                  </a:lnTo>
                  <a:lnTo>
                    <a:pt x="777" y="67"/>
                  </a:lnTo>
                  <a:lnTo>
                    <a:pt x="786" y="76"/>
                  </a:lnTo>
                  <a:lnTo>
                    <a:pt x="786" y="88"/>
                  </a:lnTo>
                  <a:lnTo>
                    <a:pt x="764" y="97"/>
                  </a:lnTo>
                  <a:lnTo>
                    <a:pt x="752" y="106"/>
                  </a:lnTo>
                  <a:lnTo>
                    <a:pt x="764" y="106"/>
                  </a:lnTo>
                  <a:lnTo>
                    <a:pt x="798" y="88"/>
                  </a:lnTo>
                  <a:lnTo>
                    <a:pt x="819" y="76"/>
                  </a:lnTo>
                  <a:lnTo>
                    <a:pt x="798" y="67"/>
                  </a:lnTo>
                  <a:lnTo>
                    <a:pt x="798" y="58"/>
                  </a:lnTo>
                  <a:lnTo>
                    <a:pt x="841" y="33"/>
                  </a:lnTo>
                  <a:lnTo>
                    <a:pt x="874" y="12"/>
                  </a:lnTo>
                  <a:lnTo>
                    <a:pt x="904" y="0"/>
                  </a:lnTo>
                  <a:lnTo>
                    <a:pt x="938" y="0"/>
                  </a:lnTo>
                  <a:lnTo>
                    <a:pt x="895" y="21"/>
                  </a:lnTo>
                  <a:lnTo>
                    <a:pt x="874" y="21"/>
                  </a:lnTo>
                  <a:lnTo>
                    <a:pt x="874" y="33"/>
                  </a:lnTo>
                  <a:lnTo>
                    <a:pt x="853" y="33"/>
                  </a:lnTo>
                  <a:lnTo>
                    <a:pt x="862" y="67"/>
                  </a:lnTo>
                  <a:lnTo>
                    <a:pt x="841" y="67"/>
                  </a:lnTo>
                  <a:lnTo>
                    <a:pt x="853" y="76"/>
                  </a:lnTo>
                  <a:lnTo>
                    <a:pt x="862" y="88"/>
                  </a:lnTo>
                  <a:lnTo>
                    <a:pt x="883" y="76"/>
                  </a:lnTo>
                  <a:lnTo>
                    <a:pt x="883" y="88"/>
                  </a:lnTo>
                  <a:lnTo>
                    <a:pt x="874" y="106"/>
                  </a:lnTo>
                  <a:lnTo>
                    <a:pt x="874" y="122"/>
                  </a:lnTo>
                  <a:lnTo>
                    <a:pt x="920" y="97"/>
                  </a:lnTo>
                  <a:lnTo>
                    <a:pt x="938" y="67"/>
                  </a:lnTo>
                  <a:lnTo>
                    <a:pt x="971" y="76"/>
                  </a:lnTo>
                  <a:lnTo>
                    <a:pt x="984" y="76"/>
                  </a:lnTo>
                  <a:lnTo>
                    <a:pt x="950" y="106"/>
                  </a:lnTo>
                  <a:lnTo>
                    <a:pt x="959" y="106"/>
                  </a:lnTo>
                  <a:lnTo>
                    <a:pt x="950" y="122"/>
                  </a:lnTo>
                  <a:lnTo>
                    <a:pt x="904" y="131"/>
                  </a:lnTo>
                  <a:lnTo>
                    <a:pt x="883" y="131"/>
                  </a:lnTo>
                  <a:lnTo>
                    <a:pt x="874" y="131"/>
                  </a:lnTo>
                  <a:lnTo>
                    <a:pt x="841" y="152"/>
                  </a:lnTo>
                  <a:lnTo>
                    <a:pt x="807" y="173"/>
                  </a:lnTo>
                  <a:lnTo>
                    <a:pt x="786" y="173"/>
                  </a:lnTo>
                  <a:lnTo>
                    <a:pt x="764" y="198"/>
                  </a:lnTo>
                  <a:lnTo>
                    <a:pt x="731" y="198"/>
                  </a:lnTo>
                  <a:lnTo>
                    <a:pt x="722" y="207"/>
                  </a:lnTo>
                  <a:lnTo>
                    <a:pt x="688" y="228"/>
                  </a:lnTo>
                  <a:lnTo>
                    <a:pt x="646" y="262"/>
                  </a:lnTo>
                  <a:lnTo>
                    <a:pt x="646" y="274"/>
                  </a:lnTo>
                  <a:lnTo>
                    <a:pt x="667" y="274"/>
                  </a:lnTo>
                  <a:lnTo>
                    <a:pt x="655" y="304"/>
                  </a:lnTo>
                  <a:lnTo>
                    <a:pt x="676" y="304"/>
                  </a:lnTo>
                  <a:lnTo>
                    <a:pt x="743" y="338"/>
                  </a:lnTo>
                  <a:lnTo>
                    <a:pt x="786" y="350"/>
                  </a:lnTo>
                  <a:lnTo>
                    <a:pt x="752" y="380"/>
                  </a:lnTo>
                  <a:lnTo>
                    <a:pt x="777" y="414"/>
                  </a:lnTo>
                  <a:lnTo>
                    <a:pt x="807" y="405"/>
                  </a:lnTo>
                  <a:lnTo>
                    <a:pt x="819" y="350"/>
                  </a:lnTo>
                  <a:lnTo>
                    <a:pt x="874" y="329"/>
                  </a:lnTo>
                  <a:lnTo>
                    <a:pt x="895" y="283"/>
                  </a:lnTo>
                  <a:lnTo>
                    <a:pt x="883" y="274"/>
                  </a:lnTo>
                  <a:lnTo>
                    <a:pt x="904" y="249"/>
                  </a:lnTo>
                  <a:lnTo>
                    <a:pt x="920" y="228"/>
                  </a:lnTo>
                  <a:lnTo>
                    <a:pt x="929" y="207"/>
                  </a:lnTo>
                  <a:lnTo>
                    <a:pt x="950" y="198"/>
                  </a:lnTo>
                  <a:lnTo>
                    <a:pt x="996" y="207"/>
                  </a:lnTo>
                  <a:lnTo>
                    <a:pt x="1014" y="219"/>
                  </a:lnTo>
                  <a:lnTo>
                    <a:pt x="1014" y="228"/>
                  </a:lnTo>
                  <a:lnTo>
                    <a:pt x="1035" y="228"/>
                  </a:lnTo>
                  <a:lnTo>
                    <a:pt x="1026" y="262"/>
                  </a:lnTo>
                  <a:lnTo>
                    <a:pt x="1035" y="283"/>
                  </a:lnTo>
                  <a:lnTo>
                    <a:pt x="1081" y="262"/>
                  </a:lnTo>
                  <a:lnTo>
                    <a:pt x="1081" y="249"/>
                  </a:lnTo>
                  <a:lnTo>
                    <a:pt x="1102" y="237"/>
                  </a:lnTo>
                  <a:lnTo>
                    <a:pt x="1127" y="304"/>
                  </a:lnTo>
                  <a:lnTo>
                    <a:pt x="1102" y="313"/>
                  </a:lnTo>
                  <a:lnTo>
                    <a:pt x="1127" y="329"/>
                  </a:lnTo>
                  <a:lnTo>
                    <a:pt x="1112" y="338"/>
                  </a:lnTo>
                  <a:lnTo>
                    <a:pt x="1136" y="338"/>
                  </a:lnTo>
                  <a:lnTo>
                    <a:pt x="1136" y="350"/>
                  </a:lnTo>
                  <a:lnTo>
                    <a:pt x="1157" y="350"/>
                  </a:lnTo>
                  <a:lnTo>
                    <a:pt x="1136" y="359"/>
                  </a:lnTo>
                  <a:lnTo>
                    <a:pt x="1157" y="359"/>
                  </a:lnTo>
                  <a:lnTo>
                    <a:pt x="1157" y="368"/>
                  </a:lnTo>
                  <a:lnTo>
                    <a:pt x="1169" y="368"/>
                  </a:lnTo>
                  <a:lnTo>
                    <a:pt x="1169" y="405"/>
                  </a:lnTo>
                  <a:lnTo>
                    <a:pt x="1112" y="414"/>
                  </a:lnTo>
                  <a:lnTo>
                    <a:pt x="1081" y="435"/>
                  </a:lnTo>
                  <a:lnTo>
                    <a:pt x="1014" y="435"/>
                  </a:lnTo>
                  <a:lnTo>
                    <a:pt x="971" y="435"/>
                  </a:lnTo>
                  <a:lnTo>
                    <a:pt x="959" y="453"/>
                  </a:lnTo>
                  <a:lnTo>
                    <a:pt x="950" y="453"/>
                  </a:lnTo>
                  <a:lnTo>
                    <a:pt x="920" y="469"/>
                  </a:lnTo>
                  <a:lnTo>
                    <a:pt x="874" y="499"/>
                  </a:lnTo>
                  <a:lnTo>
                    <a:pt x="929" y="469"/>
                  </a:lnTo>
                  <a:lnTo>
                    <a:pt x="996" y="453"/>
                  </a:lnTo>
                  <a:lnTo>
                    <a:pt x="1005" y="469"/>
                  </a:lnTo>
                  <a:lnTo>
                    <a:pt x="959" y="478"/>
                  </a:lnTo>
                  <a:lnTo>
                    <a:pt x="971" y="490"/>
                  </a:lnTo>
                  <a:lnTo>
                    <a:pt x="984" y="490"/>
                  </a:lnTo>
                  <a:lnTo>
                    <a:pt x="971" y="511"/>
                  </a:lnTo>
                  <a:lnTo>
                    <a:pt x="996" y="520"/>
                  </a:lnTo>
                  <a:lnTo>
                    <a:pt x="1026" y="520"/>
                  </a:lnTo>
                  <a:lnTo>
                    <a:pt x="1051" y="499"/>
                  </a:lnTo>
                  <a:lnTo>
                    <a:pt x="1051" y="511"/>
                  </a:lnTo>
                  <a:lnTo>
                    <a:pt x="1051" y="520"/>
                  </a:lnTo>
                  <a:lnTo>
                    <a:pt x="1026" y="529"/>
                  </a:lnTo>
                  <a:lnTo>
                    <a:pt x="971" y="554"/>
                  </a:lnTo>
                  <a:lnTo>
                    <a:pt x="938" y="575"/>
                  </a:lnTo>
                  <a:lnTo>
                    <a:pt x="938" y="554"/>
                  </a:lnTo>
                  <a:lnTo>
                    <a:pt x="971" y="529"/>
                  </a:lnTo>
                  <a:lnTo>
                    <a:pt x="959" y="529"/>
                  </a:lnTo>
                  <a:lnTo>
                    <a:pt x="971" y="529"/>
                  </a:lnTo>
                  <a:lnTo>
                    <a:pt x="929" y="52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83" name="Freeform 122"/>
            <p:cNvSpPr>
              <a:spLocks/>
            </p:cNvSpPr>
            <p:nvPr/>
          </p:nvSpPr>
          <p:spPr bwMode="auto">
            <a:xfrm>
              <a:off x="759163" y="1988683"/>
              <a:ext cx="1199580" cy="549592"/>
            </a:xfrm>
            <a:custGeom>
              <a:avLst/>
              <a:gdLst>
                <a:gd name="T0" fmla="*/ 700 w 700"/>
                <a:gd name="T1" fmla="*/ 31 h 314"/>
                <a:gd name="T2" fmla="*/ 578 w 700"/>
                <a:gd name="T3" fmla="*/ 13 h 314"/>
                <a:gd name="T4" fmla="*/ 548 w 700"/>
                <a:gd name="T5" fmla="*/ 0 h 314"/>
                <a:gd name="T6" fmla="*/ 438 w 700"/>
                <a:gd name="T7" fmla="*/ 22 h 314"/>
                <a:gd name="T8" fmla="*/ 341 w 700"/>
                <a:gd name="T9" fmla="*/ 43 h 314"/>
                <a:gd name="T10" fmla="*/ 341 w 700"/>
                <a:gd name="T11" fmla="*/ 61 h 314"/>
                <a:gd name="T12" fmla="*/ 341 w 700"/>
                <a:gd name="T13" fmla="*/ 86 h 314"/>
                <a:gd name="T14" fmla="*/ 304 w 700"/>
                <a:gd name="T15" fmla="*/ 86 h 314"/>
                <a:gd name="T16" fmla="*/ 228 w 700"/>
                <a:gd name="T17" fmla="*/ 98 h 314"/>
                <a:gd name="T18" fmla="*/ 228 w 700"/>
                <a:gd name="T19" fmla="*/ 119 h 314"/>
                <a:gd name="T20" fmla="*/ 304 w 700"/>
                <a:gd name="T21" fmla="*/ 107 h 314"/>
                <a:gd name="T22" fmla="*/ 207 w 700"/>
                <a:gd name="T23" fmla="*/ 153 h 314"/>
                <a:gd name="T24" fmla="*/ 143 w 700"/>
                <a:gd name="T25" fmla="*/ 204 h 314"/>
                <a:gd name="T26" fmla="*/ 152 w 700"/>
                <a:gd name="T27" fmla="*/ 229 h 314"/>
                <a:gd name="T28" fmla="*/ 207 w 700"/>
                <a:gd name="T29" fmla="*/ 229 h 314"/>
                <a:gd name="T30" fmla="*/ 0 w 700"/>
                <a:gd name="T31" fmla="*/ 314 h 314"/>
                <a:gd name="T32" fmla="*/ 188 w 700"/>
                <a:gd name="T33" fmla="*/ 259 h 314"/>
                <a:gd name="T34" fmla="*/ 274 w 700"/>
                <a:gd name="T35" fmla="*/ 229 h 314"/>
                <a:gd name="T36" fmla="*/ 304 w 700"/>
                <a:gd name="T37" fmla="*/ 217 h 314"/>
                <a:gd name="T38" fmla="*/ 396 w 700"/>
                <a:gd name="T39" fmla="*/ 183 h 314"/>
                <a:gd name="T40" fmla="*/ 438 w 700"/>
                <a:gd name="T41" fmla="*/ 204 h 314"/>
                <a:gd name="T42" fmla="*/ 502 w 700"/>
                <a:gd name="T43" fmla="*/ 204 h 314"/>
                <a:gd name="T44" fmla="*/ 514 w 700"/>
                <a:gd name="T45" fmla="*/ 238 h 314"/>
                <a:gd name="T46" fmla="*/ 514 w 700"/>
                <a:gd name="T47" fmla="*/ 259 h 314"/>
                <a:gd name="T48" fmla="*/ 536 w 700"/>
                <a:gd name="T49" fmla="*/ 259 h 314"/>
                <a:gd name="T50" fmla="*/ 514 w 700"/>
                <a:gd name="T51" fmla="*/ 259 h 314"/>
                <a:gd name="T52" fmla="*/ 514 w 700"/>
                <a:gd name="T53" fmla="*/ 268 h 314"/>
                <a:gd name="T54" fmla="*/ 514 w 700"/>
                <a:gd name="T55" fmla="*/ 305 h 314"/>
                <a:gd name="T56" fmla="*/ 536 w 700"/>
                <a:gd name="T57" fmla="*/ 284 h 314"/>
                <a:gd name="T58" fmla="*/ 527 w 700"/>
                <a:gd name="T59" fmla="*/ 305 h 314"/>
                <a:gd name="T60" fmla="*/ 548 w 700"/>
                <a:gd name="T61" fmla="*/ 305 h 314"/>
                <a:gd name="T62" fmla="*/ 548 w 700"/>
                <a:gd name="T63" fmla="*/ 268 h 314"/>
                <a:gd name="T64" fmla="*/ 557 w 700"/>
                <a:gd name="T65" fmla="*/ 204 h 314"/>
                <a:gd name="T66" fmla="*/ 502 w 700"/>
                <a:gd name="T67" fmla="*/ 204 h 314"/>
                <a:gd name="T68" fmla="*/ 493 w 700"/>
                <a:gd name="T69" fmla="*/ 19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0" h="314">
                  <a:moveTo>
                    <a:pt x="493" y="192"/>
                  </a:moveTo>
                  <a:lnTo>
                    <a:pt x="700" y="31"/>
                  </a:lnTo>
                  <a:lnTo>
                    <a:pt x="679" y="22"/>
                  </a:lnTo>
                  <a:lnTo>
                    <a:pt x="578" y="13"/>
                  </a:lnTo>
                  <a:lnTo>
                    <a:pt x="548" y="13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438" y="22"/>
                  </a:lnTo>
                  <a:lnTo>
                    <a:pt x="380" y="43"/>
                  </a:lnTo>
                  <a:lnTo>
                    <a:pt x="341" y="43"/>
                  </a:lnTo>
                  <a:lnTo>
                    <a:pt x="329" y="52"/>
                  </a:lnTo>
                  <a:lnTo>
                    <a:pt x="341" y="61"/>
                  </a:lnTo>
                  <a:lnTo>
                    <a:pt x="329" y="77"/>
                  </a:lnTo>
                  <a:lnTo>
                    <a:pt x="341" y="86"/>
                  </a:lnTo>
                  <a:lnTo>
                    <a:pt x="295" y="86"/>
                  </a:lnTo>
                  <a:lnTo>
                    <a:pt x="304" y="86"/>
                  </a:lnTo>
                  <a:lnTo>
                    <a:pt x="295" y="86"/>
                  </a:lnTo>
                  <a:lnTo>
                    <a:pt x="228" y="98"/>
                  </a:lnTo>
                  <a:lnTo>
                    <a:pt x="240" y="107"/>
                  </a:lnTo>
                  <a:lnTo>
                    <a:pt x="228" y="119"/>
                  </a:lnTo>
                  <a:lnTo>
                    <a:pt x="274" y="119"/>
                  </a:lnTo>
                  <a:lnTo>
                    <a:pt x="304" y="107"/>
                  </a:lnTo>
                  <a:lnTo>
                    <a:pt x="274" y="140"/>
                  </a:lnTo>
                  <a:lnTo>
                    <a:pt x="207" y="153"/>
                  </a:lnTo>
                  <a:lnTo>
                    <a:pt x="152" y="174"/>
                  </a:lnTo>
                  <a:lnTo>
                    <a:pt x="143" y="204"/>
                  </a:lnTo>
                  <a:lnTo>
                    <a:pt x="173" y="204"/>
                  </a:lnTo>
                  <a:lnTo>
                    <a:pt x="152" y="229"/>
                  </a:lnTo>
                  <a:lnTo>
                    <a:pt x="188" y="229"/>
                  </a:lnTo>
                  <a:lnTo>
                    <a:pt x="207" y="229"/>
                  </a:lnTo>
                  <a:lnTo>
                    <a:pt x="188" y="247"/>
                  </a:lnTo>
                  <a:lnTo>
                    <a:pt x="0" y="314"/>
                  </a:lnTo>
                  <a:lnTo>
                    <a:pt x="134" y="284"/>
                  </a:lnTo>
                  <a:lnTo>
                    <a:pt x="188" y="259"/>
                  </a:lnTo>
                  <a:lnTo>
                    <a:pt x="265" y="229"/>
                  </a:lnTo>
                  <a:lnTo>
                    <a:pt x="274" y="229"/>
                  </a:lnTo>
                  <a:lnTo>
                    <a:pt x="274" y="217"/>
                  </a:lnTo>
                  <a:lnTo>
                    <a:pt x="304" y="217"/>
                  </a:lnTo>
                  <a:lnTo>
                    <a:pt x="359" y="204"/>
                  </a:lnTo>
                  <a:lnTo>
                    <a:pt x="396" y="183"/>
                  </a:lnTo>
                  <a:lnTo>
                    <a:pt x="417" y="183"/>
                  </a:lnTo>
                  <a:lnTo>
                    <a:pt x="438" y="204"/>
                  </a:lnTo>
                  <a:lnTo>
                    <a:pt x="481" y="204"/>
                  </a:lnTo>
                  <a:lnTo>
                    <a:pt x="502" y="204"/>
                  </a:lnTo>
                  <a:lnTo>
                    <a:pt x="493" y="217"/>
                  </a:lnTo>
                  <a:lnTo>
                    <a:pt x="514" y="238"/>
                  </a:lnTo>
                  <a:lnTo>
                    <a:pt x="527" y="238"/>
                  </a:lnTo>
                  <a:lnTo>
                    <a:pt x="514" y="259"/>
                  </a:lnTo>
                  <a:lnTo>
                    <a:pt x="536" y="247"/>
                  </a:lnTo>
                  <a:lnTo>
                    <a:pt x="536" y="259"/>
                  </a:lnTo>
                  <a:lnTo>
                    <a:pt x="527" y="259"/>
                  </a:lnTo>
                  <a:lnTo>
                    <a:pt x="514" y="259"/>
                  </a:lnTo>
                  <a:lnTo>
                    <a:pt x="502" y="268"/>
                  </a:lnTo>
                  <a:lnTo>
                    <a:pt x="514" y="268"/>
                  </a:lnTo>
                  <a:lnTo>
                    <a:pt x="502" y="293"/>
                  </a:lnTo>
                  <a:lnTo>
                    <a:pt x="514" y="305"/>
                  </a:lnTo>
                  <a:lnTo>
                    <a:pt x="527" y="268"/>
                  </a:lnTo>
                  <a:lnTo>
                    <a:pt x="536" y="284"/>
                  </a:lnTo>
                  <a:lnTo>
                    <a:pt x="527" y="284"/>
                  </a:lnTo>
                  <a:lnTo>
                    <a:pt x="527" y="305"/>
                  </a:lnTo>
                  <a:lnTo>
                    <a:pt x="536" y="305"/>
                  </a:lnTo>
                  <a:lnTo>
                    <a:pt x="548" y="305"/>
                  </a:lnTo>
                  <a:lnTo>
                    <a:pt x="557" y="284"/>
                  </a:lnTo>
                  <a:lnTo>
                    <a:pt x="548" y="268"/>
                  </a:lnTo>
                  <a:lnTo>
                    <a:pt x="557" y="229"/>
                  </a:lnTo>
                  <a:lnTo>
                    <a:pt x="557" y="204"/>
                  </a:lnTo>
                  <a:lnTo>
                    <a:pt x="514" y="217"/>
                  </a:lnTo>
                  <a:lnTo>
                    <a:pt x="502" y="204"/>
                  </a:lnTo>
                  <a:lnTo>
                    <a:pt x="514" y="192"/>
                  </a:lnTo>
                  <a:lnTo>
                    <a:pt x="493" y="19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84" name="Freeform 123"/>
            <p:cNvSpPr>
              <a:spLocks/>
            </p:cNvSpPr>
            <p:nvPr/>
          </p:nvSpPr>
          <p:spPr bwMode="auto">
            <a:xfrm>
              <a:off x="1568024" y="3294401"/>
              <a:ext cx="824282" cy="645858"/>
            </a:xfrm>
            <a:custGeom>
              <a:avLst/>
              <a:gdLst>
                <a:gd name="T0" fmla="*/ 42 w 481"/>
                <a:gd name="T1" fmla="*/ 0 h 369"/>
                <a:gd name="T2" fmla="*/ 185 w 481"/>
                <a:gd name="T3" fmla="*/ 22 h 369"/>
                <a:gd name="T4" fmla="*/ 198 w 481"/>
                <a:gd name="T5" fmla="*/ 55 h 369"/>
                <a:gd name="T6" fmla="*/ 216 w 481"/>
                <a:gd name="T7" fmla="*/ 76 h 369"/>
                <a:gd name="T8" fmla="*/ 252 w 481"/>
                <a:gd name="T9" fmla="*/ 67 h 369"/>
                <a:gd name="T10" fmla="*/ 304 w 481"/>
                <a:gd name="T11" fmla="*/ 140 h 369"/>
                <a:gd name="T12" fmla="*/ 283 w 481"/>
                <a:gd name="T13" fmla="*/ 207 h 369"/>
                <a:gd name="T14" fmla="*/ 329 w 481"/>
                <a:gd name="T15" fmla="*/ 293 h 369"/>
                <a:gd name="T16" fmla="*/ 380 w 481"/>
                <a:gd name="T17" fmla="*/ 293 h 369"/>
                <a:gd name="T18" fmla="*/ 380 w 481"/>
                <a:gd name="T19" fmla="*/ 283 h 369"/>
                <a:gd name="T20" fmla="*/ 414 w 481"/>
                <a:gd name="T21" fmla="*/ 238 h 369"/>
                <a:gd name="T22" fmla="*/ 481 w 481"/>
                <a:gd name="T23" fmla="*/ 229 h 369"/>
                <a:gd name="T24" fmla="*/ 444 w 481"/>
                <a:gd name="T25" fmla="*/ 305 h 369"/>
                <a:gd name="T26" fmla="*/ 426 w 481"/>
                <a:gd name="T27" fmla="*/ 305 h 369"/>
                <a:gd name="T28" fmla="*/ 380 w 481"/>
                <a:gd name="T29" fmla="*/ 317 h 369"/>
                <a:gd name="T30" fmla="*/ 380 w 481"/>
                <a:gd name="T31" fmla="*/ 338 h 369"/>
                <a:gd name="T32" fmla="*/ 329 w 481"/>
                <a:gd name="T33" fmla="*/ 338 h 369"/>
                <a:gd name="T34" fmla="*/ 283 w 481"/>
                <a:gd name="T35" fmla="*/ 347 h 369"/>
                <a:gd name="T36" fmla="*/ 207 w 481"/>
                <a:gd name="T37" fmla="*/ 317 h 369"/>
                <a:gd name="T38" fmla="*/ 161 w 481"/>
                <a:gd name="T39" fmla="*/ 293 h 369"/>
                <a:gd name="T40" fmla="*/ 131 w 481"/>
                <a:gd name="T41" fmla="*/ 253 h 369"/>
                <a:gd name="T42" fmla="*/ 140 w 481"/>
                <a:gd name="T43" fmla="*/ 207 h 369"/>
                <a:gd name="T44" fmla="*/ 85 w 481"/>
                <a:gd name="T45" fmla="*/ 140 h 369"/>
                <a:gd name="T46" fmla="*/ 76 w 481"/>
                <a:gd name="T47" fmla="*/ 110 h 369"/>
                <a:gd name="T48" fmla="*/ 64 w 481"/>
                <a:gd name="T49" fmla="*/ 76 h 369"/>
                <a:gd name="T50" fmla="*/ 55 w 481"/>
                <a:gd name="T51" fmla="*/ 22 h 369"/>
                <a:gd name="T52" fmla="*/ 21 w 481"/>
                <a:gd name="T53" fmla="*/ 55 h 369"/>
                <a:gd name="T54" fmla="*/ 64 w 481"/>
                <a:gd name="T55" fmla="*/ 177 h 369"/>
                <a:gd name="T56" fmla="*/ 64 w 481"/>
                <a:gd name="T57" fmla="*/ 207 h 369"/>
                <a:gd name="T58" fmla="*/ 30 w 481"/>
                <a:gd name="T59" fmla="*/ 162 h 369"/>
                <a:gd name="T60" fmla="*/ 42 w 481"/>
                <a:gd name="T61" fmla="*/ 131 h 369"/>
                <a:gd name="T62" fmla="*/ 0 w 481"/>
                <a:gd name="T63" fmla="*/ 98 h 369"/>
                <a:gd name="T64" fmla="*/ 21 w 481"/>
                <a:gd name="T65" fmla="*/ 86 h 369"/>
                <a:gd name="T66" fmla="*/ 0 w 481"/>
                <a:gd name="T6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1" h="369">
                  <a:moveTo>
                    <a:pt x="0" y="0"/>
                  </a:moveTo>
                  <a:lnTo>
                    <a:pt x="42" y="0"/>
                  </a:lnTo>
                  <a:lnTo>
                    <a:pt x="97" y="37"/>
                  </a:lnTo>
                  <a:lnTo>
                    <a:pt x="185" y="22"/>
                  </a:lnTo>
                  <a:lnTo>
                    <a:pt x="198" y="46"/>
                  </a:lnTo>
                  <a:lnTo>
                    <a:pt x="198" y="55"/>
                  </a:lnTo>
                  <a:lnTo>
                    <a:pt x="207" y="76"/>
                  </a:lnTo>
                  <a:lnTo>
                    <a:pt x="216" y="76"/>
                  </a:lnTo>
                  <a:lnTo>
                    <a:pt x="228" y="55"/>
                  </a:lnTo>
                  <a:lnTo>
                    <a:pt x="252" y="67"/>
                  </a:lnTo>
                  <a:lnTo>
                    <a:pt x="274" y="131"/>
                  </a:lnTo>
                  <a:lnTo>
                    <a:pt x="304" y="140"/>
                  </a:lnTo>
                  <a:lnTo>
                    <a:pt x="292" y="177"/>
                  </a:lnTo>
                  <a:lnTo>
                    <a:pt x="283" y="207"/>
                  </a:lnTo>
                  <a:lnTo>
                    <a:pt x="304" y="271"/>
                  </a:lnTo>
                  <a:lnTo>
                    <a:pt x="329" y="293"/>
                  </a:lnTo>
                  <a:lnTo>
                    <a:pt x="368" y="293"/>
                  </a:lnTo>
                  <a:lnTo>
                    <a:pt x="380" y="293"/>
                  </a:lnTo>
                  <a:lnTo>
                    <a:pt x="393" y="293"/>
                  </a:lnTo>
                  <a:lnTo>
                    <a:pt x="380" y="283"/>
                  </a:lnTo>
                  <a:lnTo>
                    <a:pt x="405" y="271"/>
                  </a:lnTo>
                  <a:lnTo>
                    <a:pt x="414" y="238"/>
                  </a:lnTo>
                  <a:lnTo>
                    <a:pt x="460" y="229"/>
                  </a:lnTo>
                  <a:lnTo>
                    <a:pt x="481" y="229"/>
                  </a:lnTo>
                  <a:lnTo>
                    <a:pt x="444" y="293"/>
                  </a:lnTo>
                  <a:lnTo>
                    <a:pt x="444" y="305"/>
                  </a:lnTo>
                  <a:lnTo>
                    <a:pt x="435" y="293"/>
                  </a:lnTo>
                  <a:lnTo>
                    <a:pt x="426" y="305"/>
                  </a:lnTo>
                  <a:lnTo>
                    <a:pt x="393" y="305"/>
                  </a:lnTo>
                  <a:lnTo>
                    <a:pt x="380" y="317"/>
                  </a:lnTo>
                  <a:lnTo>
                    <a:pt x="393" y="338"/>
                  </a:lnTo>
                  <a:lnTo>
                    <a:pt x="380" y="338"/>
                  </a:lnTo>
                  <a:lnTo>
                    <a:pt x="359" y="369"/>
                  </a:lnTo>
                  <a:lnTo>
                    <a:pt x="329" y="338"/>
                  </a:lnTo>
                  <a:lnTo>
                    <a:pt x="304" y="338"/>
                  </a:lnTo>
                  <a:lnTo>
                    <a:pt x="283" y="347"/>
                  </a:lnTo>
                  <a:lnTo>
                    <a:pt x="262" y="338"/>
                  </a:lnTo>
                  <a:lnTo>
                    <a:pt x="207" y="317"/>
                  </a:lnTo>
                  <a:lnTo>
                    <a:pt x="198" y="305"/>
                  </a:lnTo>
                  <a:lnTo>
                    <a:pt x="161" y="293"/>
                  </a:lnTo>
                  <a:lnTo>
                    <a:pt x="140" y="262"/>
                  </a:lnTo>
                  <a:lnTo>
                    <a:pt x="131" y="253"/>
                  </a:lnTo>
                  <a:lnTo>
                    <a:pt x="152" y="229"/>
                  </a:lnTo>
                  <a:lnTo>
                    <a:pt x="140" y="207"/>
                  </a:lnTo>
                  <a:lnTo>
                    <a:pt x="106" y="153"/>
                  </a:lnTo>
                  <a:lnTo>
                    <a:pt x="85" y="140"/>
                  </a:lnTo>
                  <a:lnTo>
                    <a:pt x="97" y="131"/>
                  </a:lnTo>
                  <a:lnTo>
                    <a:pt x="76" y="110"/>
                  </a:lnTo>
                  <a:lnTo>
                    <a:pt x="76" y="98"/>
                  </a:lnTo>
                  <a:lnTo>
                    <a:pt x="64" y="76"/>
                  </a:lnTo>
                  <a:lnTo>
                    <a:pt x="55" y="37"/>
                  </a:lnTo>
                  <a:lnTo>
                    <a:pt x="55" y="22"/>
                  </a:lnTo>
                  <a:lnTo>
                    <a:pt x="30" y="22"/>
                  </a:lnTo>
                  <a:lnTo>
                    <a:pt x="21" y="55"/>
                  </a:lnTo>
                  <a:lnTo>
                    <a:pt x="55" y="131"/>
                  </a:lnTo>
                  <a:lnTo>
                    <a:pt x="64" y="177"/>
                  </a:lnTo>
                  <a:lnTo>
                    <a:pt x="76" y="198"/>
                  </a:lnTo>
                  <a:lnTo>
                    <a:pt x="64" y="207"/>
                  </a:lnTo>
                  <a:lnTo>
                    <a:pt x="64" y="186"/>
                  </a:lnTo>
                  <a:lnTo>
                    <a:pt x="30" y="162"/>
                  </a:lnTo>
                  <a:lnTo>
                    <a:pt x="42" y="140"/>
                  </a:lnTo>
                  <a:lnTo>
                    <a:pt x="42" y="131"/>
                  </a:lnTo>
                  <a:lnTo>
                    <a:pt x="9" y="110"/>
                  </a:lnTo>
                  <a:lnTo>
                    <a:pt x="0" y="98"/>
                  </a:lnTo>
                  <a:lnTo>
                    <a:pt x="9" y="98"/>
                  </a:lnTo>
                  <a:lnTo>
                    <a:pt x="21" y="86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85" name="Freeform 124"/>
            <p:cNvSpPr>
              <a:spLocks/>
            </p:cNvSpPr>
            <p:nvPr/>
          </p:nvSpPr>
          <p:spPr bwMode="auto">
            <a:xfrm>
              <a:off x="1473770" y="2702803"/>
              <a:ext cx="1723968" cy="859394"/>
            </a:xfrm>
            <a:custGeom>
              <a:avLst/>
              <a:gdLst>
                <a:gd name="T0" fmla="*/ 359 w 1005"/>
                <a:gd name="T1" fmla="*/ 478 h 491"/>
                <a:gd name="T2" fmla="*/ 307 w 1005"/>
                <a:gd name="T3" fmla="*/ 405 h 491"/>
                <a:gd name="T4" fmla="*/ 271 w 1005"/>
                <a:gd name="T5" fmla="*/ 414 h 491"/>
                <a:gd name="T6" fmla="*/ 253 w 1005"/>
                <a:gd name="T7" fmla="*/ 393 h 491"/>
                <a:gd name="T8" fmla="*/ 240 w 1005"/>
                <a:gd name="T9" fmla="*/ 360 h 491"/>
                <a:gd name="T10" fmla="*/ 97 w 1005"/>
                <a:gd name="T11" fmla="*/ 338 h 491"/>
                <a:gd name="T12" fmla="*/ 55 w 1005"/>
                <a:gd name="T13" fmla="*/ 329 h 491"/>
                <a:gd name="T14" fmla="*/ 43 w 1005"/>
                <a:gd name="T15" fmla="*/ 308 h 491"/>
                <a:gd name="T16" fmla="*/ 21 w 1005"/>
                <a:gd name="T17" fmla="*/ 284 h 491"/>
                <a:gd name="T18" fmla="*/ 9 w 1005"/>
                <a:gd name="T19" fmla="*/ 244 h 491"/>
                <a:gd name="T20" fmla="*/ 9 w 1005"/>
                <a:gd name="T21" fmla="*/ 220 h 491"/>
                <a:gd name="T22" fmla="*/ 9 w 1005"/>
                <a:gd name="T23" fmla="*/ 198 h 491"/>
                <a:gd name="T24" fmla="*/ 21 w 1005"/>
                <a:gd name="T25" fmla="*/ 156 h 491"/>
                <a:gd name="T26" fmla="*/ 85 w 1005"/>
                <a:gd name="T27" fmla="*/ 67 h 491"/>
                <a:gd name="T28" fmla="*/ 110 w 1005"/>
                <a:gd name="T29" fmla="*/ 16 h 491"/>
                <a:gd name="T30" fmla="*/ 119 w 1005"/>
                <a:gd name="T31" fmla="*/ 37 h 491"/>
                <a:gd name="T32" fmla="*/ 140 w 1005"/>
                <a:gd name="T33" fmla="*/ 16 h 491"/>
                <a:gd name="T34" fmla="*/ 575 w 1005"/>
                <a:gd name="T35" fmla="*/ 0 h 491"/>
                <a:gd name="T36" fmla="*/ 600 w 1005"/>
                <a:gd name="T37" fmla="*/ 16 h 491"/>
                <a:gd name="T38" fmla="*/ 655 w 1005"/>
                <a:gd name="T39" fmla="*/ 25 h 491"/>
                <a:gd name="T40" fmla="*/ 630 w 1005"/>
                <a:gd name="T41" fmla="*/ 46 h 491"/>
                <a:gd name="T42" fmla="*/ 688 w 1005"/>
                <a:gd name="T43" fmla="*/ 37 h 491"/>
                <a:gd name="T44" fmla="*/ 688 w 1005"/>
                <a:gd name="T45" fmla="*/ 46 h 491"/>
                <a:gd name="T46" fmla="*/ 731 w 1005"/>
                <a:gd name="T47" fmla="*/ 58 h 491"/>
                <a:gd name="T48" fmla="*/ 731 w 1005"/>
                <a:gd name="T49" fmla="*/ 58 h 491"/>
                <a:gd name="T50" fmla="*/ 688 w 1005"/>
                <a:gd name="T51" fmla="*/ 67 h 491"/>
                <a:gd name="T52" fmla="*/ 676 w 1005"/>
                <a:gd name="T53" fmla="*/ 92 h 491"/>
                <a:gd name="T54" fmla="*/ 630 w 1005"/>
                <a:gd name="T55" fmla="*/ 143 h 491"/>
                <a:gd name="T56" fmla="*/ 642 w 1005"/>
                <a:gd name="T57" fmla="*/ 156 h 491"/>
                <a:gd name="T58" fmla="*/ 676 w 1005"/>
                <a:gd name="T59" fmla="*/ 113 h 491"/>
                <a:gd name="T60" fmla="*/ 722 w 1005"/>
                <a:gd name="T61" fmla="*/ 76 h 491"/>
                <a:gd name="T62" fmla="*/ 731 w 1005"/>
                <a:gd name="T63" fmla="*/ 101 h 491"/>
                <a:gd name="T64" fmla="*/ 731 w 1005"/>
                <a:gd name="T65" fmla="*/ 113 h 491"/>
                <a:gd name="T66" fmla="*/ 709 w 1005"/>
                <a:gd name="T67" fmla="*/ 156 h 491"/>
                <a:gd name="T68" fmla="*/ 798 w 1005"/>
                <a:gd name="T69" fmla="*/ 131 h 491"/>
                <a:gd name="T70" fmla="*/ 840 w 1005"/>
                <a:gd name="T71" fmla="*/ 122 h 491"/>
                <a:gd name="T72" fmla="*/ 874 w 1005"/>
                <a:gd name="T73" fmla="*/ 92 h 491"/>
                <a:gd name="T74" fmla="*/ 950 w 1005"/>
                <a:gd name="T75" fmla="*/ 76 h 491"/>
                <a:gd name="T76" fmla="*/ 1005 w 1005"/>
                <a:gd name="T77" fmla="*/ 46 h 491"/>
                <a:gd name="T78" fmla="*/ 1005 w 1005"/>
                <a:gd name="T79" fmla="*/ 76 h 491"/>
                <a:gd name="T80" fmla="*/ 971 w 1005"/>
                <a:gd name="T81" fmla="*/ 101 h 491"/>
                <a:gd name="T82" fmla="*/ 917 w 1005"/>
                <a:gd name="T83" fmla="*/ 143 h 491"/>
                <a:gd name="T84" fmla="*/ 929 w 1005"/>
                <a:gd name="T85" fmla="*/ 143 h 491"/>
                <a:gd name="T86" fmla="*/ 904 w 1005"/>
                <a:gd name="T87" fmla="*/ 156 h 491"/>
                <a:gd name="T88" fmla="*/ 853 w 1005"/>
                <a:gd name="T89" fmla="*/ 177 h 491"/>
                <a:gd name="T90" fmla="*/ 828 w 1005"/>
                <a:gd name="T91" fmla="*/ 207 h 491"/>
                <a:gd name="T92" fmla="*/ 819 w 1005"/>
                <a:gd name="T93" fmla="*/ 220 h 491"/>
                <a:gd name="T94" fmla="*/ 807 w 1005"/>
                <a:gd name="T95" fmla="*/ 220 h 491"/>
                <a:gd name="T96" fmla="*/ 798 w 1005"/>
                <a:gd name="T97" fmla="*/ 232 h 491"/>
                <a:gd name="T98" fmla="*/ 798 w 1005"/>
                <a:gd name="T99" fmla="*/ 274 h 491"/>
                <a:gd name="T100" fmla="*/ 688 w 1005"/>
                <a:gd name="T101" fmla="*/ 338 h 491"/>
                <a:gd name="T102" fmla="*/ 667 w 1005"/>
                <a:gd name="T103" fmla="*/ 460 h 491"/>
                <a:gd name="T104" fmla="*/ 655 w 1005"/>
                <a:gd name="T105" fmla="*/ 491 h 491"/>
                <a:gd name="T106" fmla="*/ 630 w 1005"/>
                <a:gd name="T107" fmla="*/ 460 h 491"/>
                <a:gd name="T108" fmla="*/ 621 w 1005"/>
                <a:gd name="T109" fmla="*/ 393 h 491"/>
                <a:gd name="T110" fmla="*/ 591 w 1005"/>
                <a:gd name="T111" fmla="*/ 393 h 491"/>
                <a:gd name="T112" fmla="*/ 545 w 1005"/>
                <a:gd name="T113" fmla="*/ 384 h 491"/>
                <a:gd name="T114" fmla="*/ 515 w 1005"/>
                <a:gd name="T115" fmla="*/ 405 h 491"/>
                <a:gd name="T116" fmla="*/ 499 w 1005"/>
                <a:gd name="T117" fmla="*/ 414 h 491"/>
                <a:gd name="T118" fmla="*/ 481 w 1005"/>
                <a:gd name="T119" fmla="*/ 393 h 491"/>
                <a:gd name="T120" fmla="*/ 435 w 1005"/>
                <a:gd name="T121" fmla="*/ 405 h 491"/>
                <a:gd name="T122" fmla="*/ 368 w 1005"/>
                <a:gd name="T123" fmla="*/ 43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491">
                  <a:moveTo>
                    <a:pt x="368" y="436"/>
                  </a:moveTo>
                  <a:lnTo>
                    <a:pt x="359" y="478"/>
                  </a:lnTo>
                  <a:lnTo>
                    <a:pt x="329" y="469"/>
                  </a:lnTo>
                  <a:lnTo>
                    <a:pt x="307" y="405"/>
                  </a:lnTo>
                  <a:lnTo>
                    <a:pt x="283" y="393"/>
                  </a:lnTo>
                  <a:lnTo>
                    <a:pt x="271" y="414"/>
                  </a:lnTo>
                  <a:lnTo>
                    <a:pt x="262" y="414"/>
                  </a:lnTo>
                  <a:lnTo>
                    <a:pt x="253" y="393"/>
                  </a:lnTo>
                  <a:lnTo>
                    <a:pt x="253" y="384"/>
                  </a:lnTo>
                  <a:lnTo>
                    <a:pt x="240" y="360"/>
                  </a:lnTo>
                  <a:lnTo>
                    <a:pt x="152" y="375"/>
                  </a:lnTo>
                  <a:lnTo>
                    <a:pt x="97" y="338"/>
                  </a:lnTo>
                  <a:lnTo>
                    <a:pt x="55" y="338"/>
                  </a:lnTo>
                  <a:lnTo>
                    <a:pt x="55" y="329"/>
                  </a:lnTo>
                  <a:lnTo>
                    <a:pt x="43" y="317"/>
                  </a:lnTo>
                  <a:lnTo>
                    <a:pt x="43" y="308"/>
                  </a:lnTo>
                  <a:lnTo>
                    <a:pt x="9" y="299"/>
                  </a:lnTo>
                  <a:lnTo>
                    <a:pt x="21" y="284"/>
                  </a:lnTo>
                  <a:lnTo>
                    <a:pt x="9" y="262"/>
                  </a:lnTo>
                  <a:lnTo>
                    <a:pt x="9" y="244"/>
                  </a:lnTo>
                  <a:lnTo>
                    <a:pt x="0" y="232"/>
                  </a:lnTo>
                  <a:lnTo>
                    <a:pt x="9" y="220"/>
                  </a:lnTo>
                  <a:lnTo>
                    <a:pt x="0" y="207"/>
                  </a:lnTo>
                  <a:lnTo>
                    <a:pt x="9" y="198"/>
                  </a:lnTo>
                  <a:lnTo>
                    <a:pt x="9" y="189"/>
                  </a:lnTo>
                  <a:lnTo>
                    <a:pt x="21" y="156"/>
                  </a:lnTo>
                  <a:lnTo>
                    <a:pt x="30" y="131"/>
                  </a:lnTo>
                  <a:lnTo>
                    <a:pt x="85" y="67"/>
                  </a:lnTo>
                  <a:lnTo>
                    <a:pt x="97" y="25"/>
                  </a:lnTo>
                  <a:lnTo>
                    <a:pt x="110" y="16"/>
                  </a:lnTo>
                  <a:lnTo>
                    <a:pt x="131" y="25"/>
                  </a:lnTo>
                  <a:lnTo>
                    <a:pt x="119" y="37"/>
                  </a:lnTo>
                  <a:lnTo>
                    <a:pt x="131" y="37"/>
                  </a:lnTo>
                  <a:lnTo>
                    <a:pt x="140" y="16"/>
                  </a:lnTo>
                  <a:lnTo>
                    <a:pt x="140" y="0"/>
                  </a:lnTo>
                  <a:lnTo>
                    <a:pt x="575" y="0"/>
                  </a:lnTo>
                  <a:lnTo>
                    <a:pt x="591" y="0"/>
                  </a:lnTo>
                  <a:lnTo>
                    <a:pt x="600" y="16"/>
                  </a:lnTo>
                  <a:lnTo>
                    <a:pt x="667" y="25"/>
                  </a:lnTo>
                  <a:lnTo>
                    <a:pt x="655" y="25"/>
                  </a:lnTo>
                  <a:lnTo>
                    <a:pt x="612" y="58"/>
                  </a:lnTo>
                  <a:lnTo>
                    <a:pt x="630" y="46"/>
                  </a:lnTo>
                  <a:lnTo>
                    <a:pt x="630" y="58"/>
                  </a:lnTo>
                  <a:lnTo>
                    <a:pt x="688" y="37"/>
                  </a:lnTo>
                  <a:lnTo>
                    <a:pt x="667" y="58"/>
                  </a:lnTo>
                  <a:lnTo>
                    <a:pt x="688" y="46"/>
                  </a:lnTo>
                  <a:lnTo>
                    <a:pt x="688" y="58"/>
                  </a:lnTo>
                  <a:lnTo>
                    <a:pt x="731" y="58"/>
                  </a:lnTo>
                  <a:lnTo>
                    <a:pt x="722" y="58"/>
                  </a:lnTo>
                  <a:lnTo>
                    <a:pt x="731" y="58"/>
                  </a:lnTo>
                  <a:lnTo>
                    <a:pt x="731" y="67"/>
                  </a:lnTo>
                  <a:lnTo>
                    <a:pt x="688" y="67"/>
                  </a:lnTo>
                  <a:lnTo>
                    <a:pt x="655" y="101"/>
                  </a:lnTo>
                  <a:lnTo>
                    <a:pt x="676" y="92"/>
                  </a:lnTo>
                  <a:lnTo>
                    <a:pt x="642" y="122"/>
                  </a:lnTo>
                  <a:lnTo>
                    <a:pt x="630" y="143"/>
                  </a:lnTo>
                  <a:lnTo>
                    <a:pt x="630" y="156"/>
                  </a:lnTo>
                  <a:lnTo>
                    <a:pt x="642" y="156"/>
                  </a:lnTo>
                  <a:lnTo>
                    <a:pt x="655" y="143"/>
                  </a:lnTo>
                  <a:lnTo>
                    <a:pt x="676" y="113"/>
                  </a:lnTo>
                  <a:lnTo>
                    <a:pt x="688" y="92"/>
                  </a:lnTo>
                  <a:lnTo>
                    <a:pt x="722" y="76"/>
                  </a:lnTo>
                  <a:lnTo>
                    <a:pt x="731" y="76"/>
                  </a:lnTo>
                  <a:lnTo>
                    <a:pt x="731" y="101"/>
                  </a:lnTo>
                  <a:lnTo>
                    <a:pt x="722" y="113"/>
                  </a:lnTo>
                  <a:lnTo>
                    <a:pt x="731" y="113"/>
                  </a:lnTo>
                  <a:lnTo>
                    <a:pt x="731" y="122"/>
                  </a:lnTo>
                  <a:lnTo>
                    <a:pt x="709" y="156"/>
                  </a:lnTo>
                  <a:lnTo>
                    <a:pt x="731" y="156"/>
                  </a:lnTo>
                  <a:lnTo>
                    <a:pt x="798" y="131"/>
                  </a:lnTo>
                  <a:lnTo>
                    <a:pt x="789" y="122"/>
                  </a:lnTo>
                  <a:lnTo>
                    <a:pt x="840" y="122"/>
                  </a:lnTo>
                  <a:lnTo>
                    <a:pt x="853" y="101"/>
                  </a:lnTo>
                  <a:lnTo>
                    <a:pt x="874" y="92"/>
                  </a:lnTo>
                  <a:lnTo>
                    <a:pt x="929" y="92"/>
                  </a:lnTo>
                  <a:lnTo>
                    <a:pt x="950" y="76"/>
                  </a:lnTo>
                  <a:lnTo>
                    <a:pt x="980" y="37"/>
                  </a:lnTo>
                  <a:lnTo>
                    <a:pt x="1005" y="46"/>
                  </a:lnTo>
                  <a:lnTo>
                    <a:pt x="996" y="76"/>
                  </a:lnTo>
                  <a:lnTo>
                    <a:pt x="1005" y="76"/>
                  </a:lnTo>
                  <a:lnTo>
                    <a:pt x="996" y="101"/>
                  </a:lnTo>
                  <a:lnTo>
                    <a:pt x="971" y="101"/>
                  </a:lnTo>
                  <a:lnTo>
                    <a:pt x="938" y="113"/>
                  </a:lnTo>
                  <a:lnTo>
                    <a:pt x="917" y="143"/>
                  </a:lnTo>
                  <a:lnTo>
                    <a:pt x="917" y="156"/>
                  </a:lnTo>
                  <a:lnTo>
                    <a:pt x="929" y="143"/>
                  </a:lnTo>
                  <a:lnTo>
                    <a:pt x="929" y="156"/>
                  </a:lnTo>
                  <a:lnTo>
                    <a:pt x="904" y="156"/>
                  </a:lnTo>
                  <a:lnTo>
                    <a:pt x="904" y="168"/>
                  </a:lnTo>
                  <a:lnTo>
                    <a:pt x="853" y="177"/>
                  </a:lnTo>
                  <a:lnTo>
                    <a:pt x="840" y="198"/>
                  </a:lnTo>
                  <a:lnTo>
                    <a:pt x="828" y="207"/>
                  </a:lnTo>
                  <a:lnTo>
                    <a:pt x="819" y="198"/>
                  </a:lnTo>
                  <a:lnTo>
                    <a:pt x="819" y="220"/>
                  </a:lnTo>
                  <a:lnTo>
                    <a:pt x="807" y="232"/>
                  </a:lnTo>
                  <a:lnTo>
                    <a:pt x="807" y="220"/>
                  </a:lnTo>
                  <a:lnTo>
                    <a:pt x="798" y="220"/>
                  </a:lnTo>
                  <a:lnTo>
                    <a:pt x="798" y="232"/>
                  </a:lnTo>
                  <a:lnTo>
                    <a:pt x="789" y="253"/>
                  </a:lnTo>
                  <a:lnTo>
                    <a:pt x="798" y="274"/>
                  </a:lnTo>
                  <a:lnTo>
                    <a:pt x="789" y="284"/>
                  </a:lnTo>
                  <a:lnTo>
                    <a:pt x="688" y="338"/>
                  </a:lnTo>
                  <a:lnTo>
                    <a:pt x="667" y="375"/>
                  </a:lnTo>
                  <a:lnTo>
                    <a:pt x="667" y="460"/>
                  </a:lnTo>
                  <a:lnTo>
                    <a:pt x="667" y="478"/>
                  </a:lnTo>
                  <a:lnTo>
                    <a:pt x="655" y="491"/>
                  </a:lnTo>
                  <a:lnTo>
                    <a:pt x="642" y="491"/>
                  </a:lnTo>
                  <a:lnTo>
                    <a:pt x="630" y="460"/>
                  </a:lnTo>
                  <a:lnTo>
                    <a:pt x="630" y="414"/>
                  </a:lnTo>
                  <a:lnTo>
                    <a:pt x="621" y="393"/>
                  </a:lnTo>
                  <a:lnTo>
                    <a:pt x="591" y="405"/>
                  </a:lnTo>
                  <a:lnTo>
                    <a:pt x="591" y="393"/>
                  </a:lnTo>
                  <a:lnTo>
                    <a:pt x="575" y="384"/>
                  </a:lnTo>
                  <a:lnTo>
                    <a:pt x="545" y="384"/>
                  </a:lnTo>
                  <a:lnTo>
                    <a:pt x="524" y="393"/>
                  </a:lnTo>
                  <a:lnTo>
                    <a:pt x="515" y="405"/>
                  </a:lnTo>
                  <a:lnTo>
                    <a:pt x="524" y="414"/>
                  </a:lnTo>
                  <a:lnTo>
                    <a:pt x="499" y="414"/>
                  </a:lnTo>
                  <a:lnTo>
                    <a:pt x="481" y="414"/>
                  </a:lnTo>
                  <a:lnTo>
                    <a:pt x="481" y="393"/>
                  </a:lnTo>
                  <a:lnTo>
                    <a:pt x="469" y="405"/>
                  </a:lnTo>
                  <a:lnTo>
                    <a:pt x="435" y="405"/>
                  </a:lnTo>
                  <a:lnTo>
                    <a:pt x="423" y="405"/>
                  </a:lnTo>
                  <a:lnTo>
                    <a:pt x="368" y="43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86" name="Freeform 125"/>
            <p:cNvSpPr>
              <a:spLocks/>
            </p:cNvSpPr>
            <p:nvPr/>
          </p:nvSpPr>
          <p:spPr bwMode="auto">
            <a:xfrm>
              <a:off x="2183236" y="3828240"/>
              <a:ext cx="130240" cy="154026"/>
            </a:xfrm>
            <a:custGeom>
              <a:avLst/>
              <a:gdLst>
                <a:gd name="T0" fmla="*/ 46 w 76"/>
                <a:gd name="T1" fmla="*/ 64 h 88"/>
                <a:gd name="T2" fmla="*/ 76 w 76"/>
                <a:gd name="T3" fmla="*/ 42 h 88"/>
                <a:gd name="T4" fmla="*/ 67 w 76"/>
                <a:gd name="T5" fmla="*/ 42 h 88"/>
                <a:gd name="T6" fmla="*/ 55 w 76"/>
                <a:gd name="T7" fmla="*/ 33 h 88"/>
                <a:gd name="T8" fmla="*/ 67 w 76"/>
                <a:gd name="T9" fmla="*/ 0 h 88"/>
                <a:gd name="T10" fmla="*/ 34 w 76"/>
                <a:gd name="T11" fmla="*/ 0 h 88"/>
                <a:gd name="T12" fmla="*/ 21 w 76"/>
                <a:gd name="T13" fmla="*/ 12 h 88"/>
                <a:gd name="T14" fmla="*/ 34 w 76"/>
                <a:gd name="T15" fmla="*/ 33 h 88"/>
                <a:gd name="T16" fmla="*/ 21 w 76"/>
                <a:gd name="T17" fmla="*/ 33 h 88"/>
                <a:gd name="T18" fmla="*/ 0 w 76"/>
                <a:gd name="T19" fmla="*/ 64 h 88"/>
                <a:gd name="T20" fmla="*/ 0 w 76"/>
                <a:gd name="T21" fmla="*/ 76 h 88"/>
                <a:gd name="T22" fmla="*/ 34 w 76"/>
                <a:gd name="T23" fmla="*/ 88 h 88"/>
                <a:gd name="T24" fmla="*/ 46 w 76"/>
                <a:gd name="T25" fmla="*/ 6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88">
                  <a:moveTo>
                    <a:pt x="46" y="64"/>
                  </a:moveTo>
                  <a:lnTo>
                    <a:pt x="76" y="42"/>
                  </a:lnTo>
                  <a:lnTo>
                    <a:pt x="67" y="42"/>
                  </a:lnTo>
                  <a:lnTo>
                    <a:pt x="55" y="33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21" y="12"/>
                  </a:lnTo>
                  <a:lnTo>
                    <a:pt x="34" y="33"/>
                  </a:lnTo>
                  <a:lnTo>
                    <a:pt x="21" y="33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34" y="88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87" name="Freeform 126"/>
            <p:cNvSpPr>
              <a:spLocks/>
            </p:cNvSpPr>
            <p:nvPr/>
          </p:nvSpPr>
          <p:spPr bwMode="auto">
            <a:xfrm>
              <a:off x="2241502" y="3940260"/>
              <a:ext cx="71975" cy="57759"/>
            </a:xfrm>
            <a:custGeom>
              <a:avLst/>
              <a:gdLst>
                <a:gd name="T0" fmla="*/ 42 w 42"/>
                <a:gd name="T1" fmla="*/ 24 h 33"/>
                <a:gd name="T2" fmla="*/ 42 w 42"/>
                <a:gd name="T3" fmla="*/ 33 h 33"/>
                <a:gd name="T4" fmla="*/ 12 w 42"/>
                <a:gd name="T5" fmla="*/ 24 h 33"/>
                <a:gd name="T6" fmla="*/ 0 w 42"/>
                <a:gd name="T7" fmla="*/ 24 h 33"/>
                <a:gd name="T8" fmla="*/ 12 w 42"/>
                <a:gd name="T9" fmla="*/ 0 h 33"/>
                <a:gd name="T10" fmla="*/ 42 w 42"/>
                <a:gd name="T1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3">
                  <a:moveTo>
                    <a:pt x="42" y="24"/>
                  </a:moveTo>
                  <a:lnTo>
                    <a:pt x="42" y="33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88" name="Freeform 127"/>
            <p:cNvSpPr>
              <a:spLocks/>
            </p:cNvSpPr>
            <p:nvPr/>
          </p:nvSpPr>
          <p:spPr bwMode="auto">
            <a:xfrm>
              <a:off x="2553392" y="4131041"/>
              <a:ext cx="78830" cy="75263"/>
            </a:xfrm>
            <a:custGeom>
              <a:avLst/>
              <a:gdLst>
                <a:gd name="T0" fmla="*/ 46 w 46"/>
                <a:gd name="T1" fmla="*/ 22 h 43"/>
                <a:gd name="T2" fmla="*/ 46 w 46"/>
                <a:gd name="T3" fmla="*/ 34 h 43"/>
                <a:gd name="T4" fmla="*/ 37 w 46"/>
                <a:gd name="T5" fmla="*/ 43 h 43"/>
                <a:gd name="T6" fmla="*/ 25 w 46"/>
                <a:gd name="T7" fmla="*/ 34 h 43"/>
                <a:gd name="T8" fmla="*/ 25 w 46"/>
                <a:gd name="T9" fmla="*/ 22 h 43"/>
                <a:gd name="T10" fmla="*/ 0 w 46"/>
                <a:gd name="T11" fmla="*/ 12 h 43"/>
                <a:gd name="T12" fmla="*/ 0 w 46"/>
                <a:gd name="T13" fmla="*/ 0 h 43"/>
                <a:gd name="T14" fmla="*/ 12 w 46"/>
                <a:gd name="T15" fmla="*/ 0 h 43"/>
                <a:gd name="T16" fmla="*/ 25 w 46"/>
                <a:gd name="T17" fmla="*/ 0 h 43"/>
                <a:gd name="T18" fmla="*/ 46 w 46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3">
                  <a:moveTo>
                    <a:pt x="46" y="22"/>
                  </a:moveTo>
                  <a:lnTo>
                    <a:pt x="46" y="34"/>
                  </a:lnTo>
                  <a:lnTo>
                    <a:pt x="37" y="43"/>
                  </a:lnTo>
                  <a:lnTo>
                    <a:pt x="25" y="34"/>
                  </a:lnTo>
                  <a:lnTo>
                    <a:pt x="25" y="2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5" y="0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89" name="Freeform 128"/>
            <p:cNvSpPr>
              <a:spLocks/>
            </p:cNvSpPr>
            <p:nvPr/>
          </p:nvSpPr>
          <p:spPr bwMode="auto">
            <a:xfrm>
              <a:off x="2443716" y="4131041"/>
              <a:ext cx="109676" cy="75263"/>
            </a:xfrm>
            <a:custGeom>
              <a:avLst/>
              <a:gdLst>
                <a:gd name="T0" fmla="*/ 9 w 64"/>
                <a:gd name="T1" fmla="*/ 0 h 43"/>
                <a:gd name="T2" fmla="*/ 0 w 64"/>
                <a:gd name="T3" fmla="*/ 22 h 43"/>
                <a:gd name="T4" fmla="*/ 34 w 64"/>
                <a:gd name="T5" fmla="*/ 34 h 43"/>
                <a:gd name="T6" fmla="*/ 46 w 64"/>
                <a:gd name="T7" fmla="*/ 43 h 43"/>
                <a:gd name="T8" fmla="*/ 55 w 64"/>
                <a:gd name="T9" fmla="*/ 43 h 43"/>
                <a:gd name="T10" fmla="*/ 46 w 64"/>
                <a:gd name="T11" fmla="*/ 22 h 43"/>
                <a:gd name="T12" fmla="*/ 64 w 64"/>
                <a:gd name="T13" fmla="*/ 12 h 43"/>
                <a:gd name="T14" fmla="*/ 55 w 64"/>
                <a:gd name="T15" fmla="*/ 0 h 43"/>
                <a:gd name="T16" fmla="*/ 34 w 64"/>
                <a:gd name="T17" fmla="*/ 12 h 43"/>
                <a:gd name="T18" fmla="*/ 25 w 64"/>
                <a:gd name="T19" fmla="*/ 12 h 43"/>
                <a:gd name="T20" fmla="*/ 9 w 64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3">
                  <a:moveTo>
                    <a:pt x="9" y="0"/>
                  </a:moveTo>
                  <a:lnTo>
                    <a:pt x="0" y="22"/>
                  </a:lnTo>
                  <a:lnTo>
                    <a:pt x="34" y="34"/>
                  </a:lnTo>
                  <a:lnTo>
                    <a:pt x="46" y="43"/>
                  </a:lnTo>
                  <a:lnTo>
                    <a:pt x="55" y="43"/>
                  </a:lnTo>
                  <a:lnTo>
                    <a:pt x="46" y="22"/>
                  </a:lnTo>
                  <a:lnTo>
                    <a:pt x="64" y="12"/>
                  </a:lnTo>
                  <a:lnTo>
                    <a:pt x="55" y="0"/>
                  </a:lnTo>
                  <a:lnTo>
                    <a:pt x="34" y="12"/>
                  </a:lnTo>
                  <a:lnTo>
                    <a:pt x="25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90" name="Freeform 129"/>
            <p:cNvSpPr>
              <a:spLocks/>
            </p:cNvSpPr>
            <p:nvPr/>
          </p:nvSpPr>
          <p:spPr bwMode="auto">
            <a:xfrm>
              <a:off x="2373456" y="4073281"/>
              <a:ext cx="85684" cy="96266"/>
            </a:xfrm>
            <a:custGeom>
              <a:avLst/>
              <a:gdLst>
                <a:gd name="T0" fmla="*/ 51 w 51"/>
                <a:gd name="T1" fmla="*/ 33 h 55"/>
                <a:gd name="T2" fmla="*/ 42 w 51"/>
                <a:gd name="T3" fmla="*/ 55 h 55"/>
                <a:gd name="T4" fmla="*/ 33 w 51"/>
                <a:gd name="T5" fmla="*/ 55 h 55"/>
                <a:gd name="T6" fmla="*/ 33 w 51"/>
                <a:gd name="T7" fmla="*/ 45 h 55"/>
                <a:gd name="T8" fmla="*/ 12 w 51"/>
                <a:gd name="T9" fmla="*/ 24 h 55"/>
                <a:gd name="T10" fmla="*/ 12 w 51"/>
                <a:gd name="T11" fmla="*/ 33 h 55"/>
                <a:gd name="T12" fmla="*/ 0 w 51"/>
                <a:gd name="T13" fmla="*/ 24 h 55"/>
                <a:gd name="T14" fmla="*/ 0 w 51"/>
                <a:gd name="T15" fmla="*/ 0 h 55"/>
                <a:gd name="T16" fmla="*/ 33 w 51"/>
                <a:gd name="T17" fmla="*/ 0 h 55"/>
                <a:gd name="T18" fmla="*/ 42 w 51"/>
                <a:gd name="T19" fmla="*/ 24 h 55"/>
                <a:gd name="T20" fmla="*/ 51 w 51"/>
                <a:gd name="T21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5">
                  <a:moveTo>
                    <a:pt x="51" y="33"/>
                  </a:moveTo>
                  <a:lnTo>
                    <a:pt x="42" y="55"/>
                  </a:lnTo>
                  <a:lnTo>
                    <a:pt x="33" y="55"/>
                  </a:lnTo>
                  <a:lnTo>
                    <a:pt x="33" y="45"/>
                  </a:lnTo>
                  <a:lnTo>
                    <a:pt x="12" y="24"/>
                  </a:lnTo>
                  <a:lnTo>
                    <a:pt x="12" y="33"/>
                  </a:lnTo>
                  <a:lnTo>
                    <a:pt x="0" y="2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2" y="24"/>
                  </a:lnTo>
                  <a:lnTo>
                    <a:pt x="51" y="3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91" name="Freeform 130"/>
            <p:cNvSpPr>
              <a:spLocks/>
            </p:cNvSpPr>
            <p:nvPr/>
          </p:nvSpPr>
          <p:spPr bwMode="auto">
            <a:xfrm>
              <a:off x="2328900" y="3924506"/>
              <a:ext cx="130240" cy="148775"/>
            </a:xfrm>
            <a:custGeom>
              <a:avLst/>
              <a:gdLst>
                <a:gd name="T0" fmla="*/ 58 w 76"/>
                <a:gd name="T1" fmla="*/ 85 h 85"/>
                <a:gd name="T2" fmla="*/ 25 w 76"/>
                <a:gd name="T3" fmla="*/ 85 h 85"/>
                <a:gd name="T4" fmla="*/ 0 w 76"/>
                <a:gd name="T5" fmla="*/ 54 h 85"/>
                <a:gd name="T6" fmla="*/ 0 w 76"/>
                <a:gd name="T7" fmla="*/ 42 h 85"/>
                <a:gd name="T8" fmla="*/ 46 w 76"/>
                <a:gd name="T9" fmla="*/ 9 h 85"/>
                <a:gd name="T10" fmla="*/ 76 w 76"/>
                <a:gd name="T11" fmla="*/ 0 h 85"/>
                <a:gd name="T12" fmla="*/ 76 w 76"/>
                <a:gd name="T13" fmla="*/ 21 h 85"/>
                <a:gd name="T14" fmla="*/ 58 w 76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58" y="85"/>
                  </a:moveTo>
                  <a:lnTo>
                    <a:pt x="25" y="85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46" y="9"/>
                  </a:lnTo>
                  <a:lnTo>
                    <a:pt x="76" y="0"/>
                  </a:lnTo>
                  <a:lnTo>
                    <a:pt x="76" y="21"/>
                  </a:lnTo>
                  <a:lnTo>
                    <a:pt x="58" y="8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92" name="Freeform 131"/>
            <p:cNvSpPr>
              <a:spLocks/>
            </p:cNvSpPr>
            <p:nvPr/>
          </p:nvSpPr>
          <p:spPr bwMode="auto">
            <a:xfrm>
              <a:off x="2262066" y="3901753"/>
              <a:ext cx="197074" cy="96266"/>
            </a:xfrm>
            <a:custGeom>
              <a:avLst/>
              <a:gdLst>
                <a:gd name="T0" fmla="*/ 30 w 115"/>
                <a:gd name="T1" fmla="*/ 0 h 55"/>
                <a:gd name="T2" fmla="*/ 0 w 115"/>
                <a:gd name="T3" fmla="*/ 22 h 55"/>
                <a:gd name="T4" fmla="*/ 30 w 115"/>
                <a:gd name="T5" fmla="*/ 46 h 55"/>
                <a:gd name="T6" fmla="*/ 39 w 115"/>
                <a:gd name="T7" fmla="*/ 55 h 55"/>
                <a:gd name="T8" fmla="*/ 85 w 115"/>
                <a:gd name="T9" fmla="*/ 22 h 55"/>
                <a:gd name="T10" fmla="*/ 115 w 115"/>
                <a:gd name="T11" fmla="*/ 13 h 55"/>
                <a:gd name="T12" fmla="*/ 85 w 115"/>
                <a:gd name="T13" fmla="*/ 0 h 55"/>
                <a:gd name="T14" fmla="*/ 30 w 115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55">
                  <a:moveTo>
                    <a:pt x="30" y="0"/>
                  </a:moveTo>
                  <a:lnTo>
                    <a:pt x="0" y="22"/>
                  </a:lnTo>
                  <a:lnTo>
                    <a:pt x="30" y="46"/>
                  </a:lnTo>
                  <a:lnTo>
                    <a:pt x="39" y="55"/>
                  </a:lnTo>
                  <a:lnTo>
                    <a:pt x="85" y="22"/>
                  </a:lnTo>
                  <a:lnTo>
                    <a:pt x="115" y="13"/>
                  </a:lnTo>
                  <a:lnTo>
                    <a:pt x="85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93" name="Freeform 132"/>
            <p:cNvSpPr>
              <a:spLocks/>
            </p:cNvSpPr>
            <p:nvPr/>
          </p:nvSpPr>
          <p:spPr bwMode="auto">
            <a:xfrm>
              <a:off x="2825869" y="3752978"/>
              <a:ext cx="109676" cy="96267"/>
            </a:xfrm>
            <a:custGeom>
              <a:avLst/>
              <a:gdLst>
                <a:gd name="T0" fmla="*/ 9 w 64"/>
                <a:gd name="T1" fmla="*/ 0 h 55"/>
                <a:gd name="T2" fmla="*/ 0 w 64"/>
                <a:gd name="T3" fmla="*/ 43 h 55"/>
                <a:gd name="T4" fmla="*/ 9 w 64"/>
                <a:gd name="T5" fmla="*/ 55 h 55"/>
                <a:gd name="T6" fmla="*/ 18 w 64"/>
                <a:gd name="T7" fmla="*/ 31 h 55"/>
                <a:gd name="T8" fmla="*/ 30 w 64"/>
                <a:gd name="T9" fmla="*/ 31 h 55"/>
                <a:gd name="T10" fmla="*/ 18 w 64"/>
                <a:gd name="T11" fmla="*/ 31 h 55"/>
                <a:gd name="T12" fmla="*/ 51 w 64"/>
                <a:gd name="T13" fmla="*/ 31 h 55"/>
                <a:gd name="T14" fmla="*/ 64 w 64"/>
                <a:gd name="T15" fmla="*/ 43 h 55"/>
                <a:gd name="T16" fmla="*/ 64 w 64"/>
                <a:gd name="T17" fmla="*/ 31 h 55"/>
                <a:gd name="T18" fmla="*/ 64 w 64"/>
                <a:gd name="T19" fmla="*/ 21 h 55"/>
                <a:gd name="T20" fmla="*/ 39 w 64"/>
                <a:gd name="T21" fmla="*/ 21 h 55"/>
                <a:gd name="T22" fmla="*/ 51 w 64"/>
                <a:gd name="T23" fmla="*/ 9 h 55"/>
                <a:gd name="T24" fmla="*/ 39 w 64"/>
                <a:gd name="T25" fmla="*/ 9 h 55"/>
                <a:gd name="T26" fmla="*/ 9 w 64"/>
                <a:gd name="T2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5">
                  <a:moveTo>
                    <a:pt x="9" y="0"/>
                  </a:moveTo>
                  <a:lnTo>
                    <a:pt x="0" y="43"/>
                  </a:lnTo>
                  <a:lnTo>
                    <a:pt x="9" y="55"/>
                  </a:lnTo>
                  <a:lnTo>
                    <a:pt x="18" y="31"/>
                  </a:lnTo>
                  <a:lnTo>
                    <a:pt x="30" y="31"/>
                  </a:lnTo>
                  <a:lnTo>
                    <a:pt x="18" y="31"/>
                  </a:lnTo>
                  <a:lnTo>
                    <a:pt x="51" y="31"/>
                  </a:lnTo>
                  <a:lnTo>
                    <a:pt x="64" y="43"/>
                  </a:lnTo>
                  <a:lnTo>
                    <a:pt x="64" y="31"/>
                  </a:lnTo>
                  <a:lnTo>
                    <a:pt x="64" y="21"/>
                  </a:lnTo>
                  <a:lnTo>
                    <a:pt x="39" y="21"/>
                  </a:lnTo>
                  <a:lnTo>
                    <a:pt x="51" y="9"/>
                  </a:lnTo>
                  <a:lnTo>
                    <a:pt x="3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94" name="Freeform 133"/>
            <p:cNvSpPr>
              <a:spLocks/>
            </p:cNvSpPr>
            <p:nvPr/>
          </p:nvSpPr>
          <p:spPr bwMode="auto">
            <a:xfrm>
              <a:off x="2748753" y="3752978"/>
              <a:ext cx="92539" cy="75263"/>
            </a:xfrm>
            <a:custGeom>
              <a:avLst/>
              <a:gdLst>
                <a:gd name="T0" fmla="*/ 55 w 55"/>
                <a:gd name="T1" fmla="*/ 0 h 43"/>
                <a:gd name="T2" fmla="*/ 46 w 55"/>
                <a:gd name="T3" fmla="*/ 43 h 43"/>
                <a:gd name="T4" fmla="*/ 9 w 55"/>
                <a:gd name="T5" fmla="*/ 43 h 43"/>
                <a:gd name="T6" fmla="*/ 0 w 55"/>
                <a:gd name="T7" fmla="*/ 31 h 43"/>
                <a:gd name="T8" fmla="*/ 9 w 55"/>
                <a:gd name="T9" fmla="*/ 31 h 43"/>
                <a:gd name="T10" fmla="*/ 21 w 55"/>
                <a:gd name="T11" fmla="*/ 31 h 43"/>
                <a:gd name="T12" fmla="*/ 46 w 55"/>
                <a:gd name="T13" fmla="*/ 31 h 43"/>
                <a:gd name="T14" fmla="*/ 30 w 55"/>
                <a:gd name="T15" fmla="*/ 9 h 43"/>
                <a:gd name="T16" fmla="*/ 21 w 55"/>
                <a:gd name="T17" fmla="*/ 9 h 43"/>
                <a:gd name="T18" fmla="*/ 30 w 55"/>
                <a:gd name="T19" fmla="*/ 0 h 43"/>
                <a:gd name="T20" fmla="*/ 55 w 55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46" y="43"/>
                  </a:lnTo>
                  <a:lnTo>
                    <a:pt x="9" y="43"/>
                  </a:lnTo>
                  <a:lnTo>
                    <a:pt x="0" y="31"/>
                  </a:lnTo>
                  <a:lnTo>
                    <a:pt x="9" y="31"/>
                  </a:lnTo>
                  <a:lnTo>
                    <a:pt x="21" y="31"/>
                  </a:lnTo>
                  <a:lnTo>
                    <a:pt x="46" y="31"/>
                  </a:lnTo>
                  <a:lnTo>
                    <a:pt x="30" y="9"/>
                  </a:lnTo>
                  <a:lnTo>
                    <a:pt x="21" y="9"/>
                  </a:lnTo>
                  <a:lnTo>
                    <a:pt x="3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95" name="Freeform 134"/>
            <p:cNvSpPr>
              <a:spLocks/>
            </p:cNvSpPr>
            <p:nvPr/>
          </p:nvSpPr>
          <p:spPr bwMode="auto">
            <a:xfrm>
              <a:off x="3327978" y="5554029"/>
              <a:ext cx="143950" cy="171529"/>
            </a:xfrm>
            <a:custGeom>
              <a:avLst/>
              <a:gdLst>
                <a:gd name="T0" fmla="*/ 0 w 85"/>
                <a:gd name="T1" fmla="*/ 76 h 98"/>
                <a:gd name="T2" fmla="*/ 46 w 85"/>
                <a:gd name="T3" fmla="*/ 98 h 98"/>
                <a:gd name="T4" fmla="*/ 76 w 85"/>
                <a:gd name="T5" fmla="*/ 85 h 98"/>
                <a:gd name="T6" fmla="*/ 85 w 85"/>
                <a:gd name="T7" fmla="*/ 76 h 98"/>
                <a:gd name="T8" fmla="*/ 85 w 85"/>
                <a:gd name="T9" fmla="*/ 55 h 98"/>
                <a:gd name="T10" fmla="*/ 76 w 85"/>
                <a:gd name="T11" fmla="*/ 34 h 98"/>
                <a:gd name="T12" fmla="*/ 30 w 85"/>
                <a:gd name="T13" fmla="*/ 9 h 98"/>
                <a:gd name="T14" fmla="*/ 30 w 85"/>
                <a:gd name="T15" fmla="*/ 25 h 98"/>
                <a:gd name="T16" fmla="*/ 9 w 85"/>
                <a:gd name="T17" fmla="*/ 0 h 98"/>
                <a:gd name="T18" fmla="*/ 0 w 85"/>
                <a:gd name="T19" fmla="*/ 0 h 98"/>
                <a:gd name="T20" fmla="*/ 0 w 85"/>
                <a:gd name="T21" fmla="*/ 7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8">
                  <a:moveTo>
                    <a:pt x="0" y="76"/>
                  </a:moveTo>
                  <a:lnTo>
                    <a:pt x="46" y="98"/>
                  </a:lnTo>
                  <a:lnTo>
                    <a:pt x="76" y="85"/>
                  </a:lnTo>
                  <a:lnTo>
                    <a:pt x="85" y="76"/>
                  </a:lnTo>
                  <a:lnTo>
                    <a:pt x="85" y="55"/>
                  </a:lnTo>
                  <a:lnTo>
                    <a:pt x="76" y="34"/>
                  </a:lnTo>
                  <a:lnTo>
                    <a:pt x="30" y="9"/>
                  </a:lnTo>
                  <a:lnTo>
                    <a:pt x="30" y="2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96" name="Freeform 135"/>
            <p:cNvSpPr>
              <a:spLocks/>
            </p:cNvSpPr>
            <p:nvPr/>
          </p:nvSpPr>
          <p:spPr bwMode="auto">
            <a:xfrm>
              <a:off x="2748752" y="4281566"/>
              <a:ext cx="1192725" cy="1405485"/>
            </a:xfrm>
            <a:custGeom>
              <a:avLst/>
              <a:gdLst>
                <a:gd name="T0" fmla="*/ 405 w 697"/>
                <a:gd name="T1" fmla="*/ 36 h 803"/>
                <a:gd name="T2" fmla="*/ 423 w 697"/>
                <a:gd name="T3" fmla="*/ 76 h 803"/>
                <a:gd name="T4" fmla="*/ 405 w 697"/>
                <a:gd name="T5" fmla="*/ 112 h 803"/>
                <a:gd name="T6" fmla="*/ 414 w 697"/>
                <a:gd name="T7" fmla="*/ 143 h 803"/>
                <a:gd name="T8" fmla="*/ 445 w 697"/>
                <a:gd name="T9" fmla="*/ 112 h 803"/>
                <a:gd name="T10" fmla="*/ 445 w 697"/>
                <a:gd name="T11" fmla="*/ 143 h 803"/>
                <a:gd name="T12" fmla="*/ 469 w 697"/>
                <a:gd name="T13" fmla="*/ 121 h 803"/>
                <a:gd name="T14" fmla="*/ 512 w 697"/>
                <a:gd name="T15" fmla="*/ 143 h 803"/>
                <a:gd name="T16" fmla="*/ 524 w 697"/>
                <a:gd name="T17" fmla="*/ 152 h 803"/>
                <a:gd name="T18" fmla="*/ 545 w 697"/>
                <a:gd name="T19" fmla="*/ 152 h 803"/>
                <a:gd name="T20" fmla="*/ 612 w 697"/>
                <a:gd name="T21" fmla="*/ 164 h 803"/>
                <a:gd name="T22" fmla="*/ 688 w 697"/>
                <a:gd name="T23" fmla="*/ 219 h 803"/>
                <a:gd name="T24" fmla="*/ 697 w 697"/>
                <a:gd name="T25" fmla="*/ 274 h 803"/>
                <a:gd name="T26" fmla="*/ 633 w 697"/>
                <a:gd name="T27" fmla="*/ 380 h 803"/>
                <a:gd name="T28" fmla="*/ 633 w 697"/>
                <a:gd name="T29" fmla="*/ 478 h 803"/>
                <a:gd name="T30" fmla="*/ 612 w 697"/>
                <a:gd name="T31" fmla="*/ 545 h 803"/>
                <a:gd name="T32" fmla="*/ 591 w 697"/>
                <a:gd name="T33" fmla="*/ 566 h 803"/>
                <a:gd name="T34" fmla="*/ 545 w 697"/>
                <a:gd name="T35" fmla="*/ 575 h 803"/>
                <a:gd name="T36" fmla="*/ 536 w 697"/>
                <a:gd name="T37" fmla="*/ 587 h 803"/>
                <a:gd name="T38" fmla="*/ 524 w 697"/>
                <a:gd name="T39" fmla="*/ 596 h 803"/>
                <a:gd name="T40" fmla="*/ 481 w 697"/>
                <a:gd name="T41" fmla="*/ 642 h 803"/>
                <a:gd name="T42" fmla="*/ 469 w 697"/>
                <a:gd name="T43" fmla="*/ 715 h 803"/>
                <a:gd name="T44" fmla="*/ 435 w 697"/>
                <a:gd name="T45" fmla="*/ 773 h 803"/>
                <a:gd name="T46" fmla="*/ 423 w 697"/>
                <a:gd name="T47" fmla="*/ 782 h 803"/>
                <a:gd name="T48" fmla="*/ 368 w 697"/>
                <a:gd name="T49" fmla="*/ 736 h 803"/>
                <a:gd name="T50" fmla="*/ 347 w 697"/>
                <a:gd name="T51" fmla="*/ 727 h 803"/>
                <a:gd name="T52" fmla="*/ 384 w 697"/>
                <a:gd name="T53" fmla="*/ 675 h 803"/>
                <a:gd name="T54" fmla="*/ 384 w 697"/>
                <a:gd name="T55" fmla="*/ 630 h 803"/>
                <a:gd name="T56" fmla="*/ 368 w 697"/>
                <a:gd name="T57" fmla="*/ 596 h 803"/>
                <a:gd name="T58" fmla="*/ 347 w 697"/>
                <a:gd name="T59" fmla="*/ 566 h 803"/>
                <a:gd name="T60" fmla="*/ 304 w 697"/>
                <a:gd name="T61" fmla="*/ 554 h 803"/>
                <a:gd name="T62" fmla="*/ 304 w 697"/>
                <a:gd name="T63" fmla="*/ 478 h 803"/>
                <a:gd name="T64" fmla="*/ 283 w 697"/>
                <a:gd name="T65" fmla="*/ 444 h 803"/>
                <a:gd name="T66" fmla="*/ 253 w 697"/>
                <a:gd name="T67" fmla="*/ 426 h 803"/>
                <a:gd name="T68" fmla="*/ 237 w 697"/>
                <a:gd name="T69" fmla="*/ 392 h 803"/>
                <a:gd name="T70" fmla="*/ 152 w 697"/>
                <a:gd name="T71" fmla="*/ 338 h 803"/>
                <a:gd name="T72" fmla="*/ 119 w 697"/>
                <a:gd name="T73" fmla="*/ 304 h 803"/>
                <a:gd name="T74" fmla="*/ 76 w 697"/>
                <a:gd name="T75" fmla="*/ 328 h 803"/>
                <a:gd name="T76" fmla="*/ 55 w 697"/>
                <a:gd name="T77" fmla="*/ 304 h 803"/>
                <a:gd name="T78" fmla="*/ 9 w 697"/>
                <a:gd name="T79" fmla="*/ 295 h 803"/>
                <a:gd name="T80" fmla="*/ 9 w 697"/>
                <a:gd name="T81" fmla="*/ 228 h 803"/>
                <a:gd name="T82" fmla="*/ 64 w 697"/>
                <a:gd name="T83" fmla="*/ 197 h 803"/>
                <a:gd name="T84" fmla="*/ 55 w 697"/>
                <a:gd name="T85" fmla="*/ 97 h 803"/>
                <a:gd name="T86" fmla="*/ 64 w 697"/>
                <a:gd name="T87" fmla="*/ 88 h 803"/>
                <a:gd name="T88" fmla="*/ 110 w 697"/>
                <a:gd name="T89" fmla="*/ 67 h 803"/>
                <a:gd name="T90" fmla="*/ 119 w 697"/>
                <a:gd name="T91" fmla="*/ 88 h 803"/>
                <a:gd name="T92" fmla="*/ 174 w 697"/>
                <a:gd name="T93" fmla="*/ 67 h 803"/>
                <a:gd name="T94" fmla="*/ 161 w 697"/>
                <a:gd name="T95" fmla="*/ 36 h 803"/>
                <a:gd name="T96" fmla="*/ 186 w 697"/>
                <a:gd name="T97" fmla="*/ 36 h 803"/>
                <a:gd name="T98" fmla="*/ 228 w 697"/>
                <a:gd name="T99" fmla="*/ 0 h 803"/>
                <a:gd name="T100" fmla="*/ 253 w 697"/>
                <a:gd name="T101" fmla="*/ 21 h 803"/>
                <a:gd name="T102" fmla="*/ 253 w 697"/>
                <a:gd name="T103" fmla="*/ 76 h 803"/>
                <a:gd name="T104" fmla="*/ 292 w 697"/>
                <a:gd name="T105" fmla="*/ 67 h 803"/>
                <a:gd name="T106" fmla="*/ 317 w 697"/>
                <a:gd name="T107" fmla="*/ 67 h 803"/>
                <a:gd name="T108" fmla="*/ 347 w 697"/>
                <a:gd name="T109" fmla="*/ 67 h 803"/>
                <a:gd name="T110" fmla="*/ 393 w 697"/>
                <a:gd name="T111" fmla="*/ 21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7" h="803">
                  <a:moveTo>
                    <a:pt x="393" y="21"/>
                  </a:moveTo>
                  <a:lnTo>
                    <a:pt x="405" y="36"/>
                  </a:lnTo>
                  <a:lnTo>
                    <a:pt x="414" y="67"/>
                  </a:lnTo>
                  <a:lnTo>
                    <a:pt x="423" y="76"/>
                  </a:lnTo>
                  <a:lnTo>
                    <a:pt x="423" y="88"/>
                  </a:lnTo>
                  <a:lnTo>
                    <a:pt x="405" y="112"/>
                  </a:lnTo>
                  <a:lnTo>
                    <a:pt x="405" y="130"/>
                  </a:lnTo>
                  <a:lnTo>
                    <a:pt x="414" y="143"/>
                  </a:lnTo>
                  <a:lnTo>
                    <a:pt x="414" y="121"/>
                  </a:lnTo>
                  <a:lnTo>
                    <a:pt x="445" y="112"/>
                  </a:lnTo>
                  <a:lnTo>
                    <a:pt x="460" y="112"/>
                  </a:lnTo>
                  <a:lnTo>
                    <a:pt x="445" y="143"/>
                  </a:lnTo>
                  <a:lnTo>
                    <a:pt x="460" y="121"/>
                  </a:lnTo>
                  <a:lnTo>
                    <a:pt x="469" y="121"/>
                  </a:lnTo>
                  <a:lnTo>
                    <a:pt x="502" y="130"/>
                  </a:lnTo>
                  <a:lnTo>
                    <a:pt x="512" y="143"/>
                  </a:lnTo>
                  <a:lnTo>
                    <a:pt x="524" y="143"/>
                  </a:lnTo>
                  <a:lnTo>
                    <a:pt x="524" y="152"/>
                  </a:lnTo>
                  <a:lnTo>
                    <a:pt x="524" y="164"/>
                  </a:lnTo>
                  <a:lnTo>
                    <a:pt x="545" y="152"/>
                  </a:lnTo>
                  <a:lnTo>
                    <a:pt x="579" y="173"/>
                  </a:lnTo>
                  <a:lnTo>
                    <a:pt x="612" y="164"/>
                  </a:lnTo>
                  <a:lnTo>
                    <a:pt x="667" y="207"/>
                  </a:lnTo>
                  <a:lnTo>
                    <a:pt x="688" y="219"/>
                  </a:lnTo>
                  <a:lnTo>
                    <a:pt x="697" y="252"/>
                  </a:lnTo>
                  <a:lnTo>
                    <a:pt x="697" y="274"/>
                  </a:lnTo>
                  <a:lnTo>
                    <a:pt x="688" y="304"/>
                  </a:lnTo>
                  <a:lnTo>
                    <a:pt x="633" y="380"/>
                  </a:lnTo>
                  <a:lnTo>
                    <a:pt x="633" y="468"/>
                  </a:lnTo>
                  <a:lnTo>
                    <a:pt x="633" y="478"/>
                  </a:lnTo>
                  <a:lnTo>
                    <a:pt x="633" y="511"/>
                  </a:lnTo>
                  <a:lnTo>
                    <a:pt x="612" y="545"/>
                  </a:lnTo>
                  <a:lnTo>
                    <a:pt x="612" y="554"/>
                  </a:lnTo>
                  <a:lnTo>
                    <a:pt x="591" y="566"/>
                  </a:lnTo>
                  <a:lnTo>
                    <a:pt x="591" y="575"/>
                  </a:lnTo>
                  <a:lnTo>
                    <a:pt x="545" y="575"/>
                  </a:lnTo>
                  <a:lnTo>
                    <a:pt x="545" y="587"/>
                  </a:lnTo>
                  <a:lnTo>
                    <a:pt x="536" y="587"/>
                  </a:lnTo>
                  <a:lnTo>
                    <a:pt x="536" y="596"/>
                  </a:lnTo>
                  <a:lnTo>
                    <a:pt x="524" y="596"/>
                  </a:lnTo>
                  <a:lnTo>
                    <a:pt x="512" y="608"/>
                  </a:lnTo>
                  <a:lnTo>
                    <a:pt x="481" y="642"/>
                  </a:lnTo>
                  <a:lnTo>
                    <a:pt x="490" y="697"/>
                  </a:lnTo>
                  <a:lnTo>
                    <a:pt x="469" y="715"/>
                  </a:lnTo>
                  <a:lnTo>
                    <a:pt x="460" y="752"/>
                  </a:lnTo>
                  <a:lnTo>
                    <a:pt x="435" y="773"/>
                  </a:lnTo>
                  <a:lnTo>
                    <a:pt x="423" y="803"/>
                  </a:lnTo>
                  <a:lnTo>
                    <a:pt x="423" y="782"/>
                  </a:lnTo>
                  <a:lnTo>
                    <a:pt x="414" y="761"/>
                  </a:lnTo>
                  <a:lnTo>
                    <a:pt x="368" y="736"/>
                  </a:lnTo>
                  <a:lnTo>
                    <a:pt x="368" y="752"/>
                  </a:lnTo>
                  <a:lnTo>
                    <a:pt x="347" y="727"/>
                  </a:lnTo>
                  <a:lnTo>
                    <a:pt x="338" y="727"/>
                  </a:lnTo>
                  <a:lnTo>
                    <a:pt x="384" y="675"/>
                  </a:lnTo>
                  <a:lnTo>
                    <a:pt x="393" y="660"/>
                  </a:lnTo>
                  <a:lnTo>
                    <a:pt x="384" y="630"/>
                  </a:lnTo>
                  <a:lnTo>
                    <a:pt x="368" y="630"/>
                  </a:lnTo>
                  <a:lnTo>
                    <a:pt x="368" y="596"/>
                  </a:lnTo>
                  <a:lnTo>
                    <a:pt x="347" y="596"/>
                  </a:lnTo>
                  <a:lnTo>
                    <a:pt x="347" y="566"/>
                  </a:lnTo>
                  <a:lnTo>
                    <a:pt x="338" y="566"/>
                  </a:lnTo>
                  <a:lnTo>
                    <a:pt x="304" y="554"/>
                  </a:lnTo>
                  <a:lnTo>
                    <a:pt x="292" y="520"/>
                  </a:lnTo>
                  <a:lnTo>
                    <a:pt x="304" y="478"/>
                  </a:lnTo>
                  <a:lnTo>
                    <a:pt x="283" y="456"/>
                  </a:lnTo>
                  <a:lnTo>
                    <a:pt x="283" y="444"/>
                  </a:lnTo>
                  <a:lnTo>
                    <a:pt x="253" y="435"/>
                  </a:lnTo>
                  <a:lnTo>
                    <a:pt x="253" y="426"/>
                  </a:lnTo>
                  <a:lnTo>
                    <a:pt x="253" y="414"/>
                  </a:lnTo>
                  <a:lnTo>
                    <a:pt x="237" y="392"/>
                  </a:lnTo>
                  <a:lnTo>
                    <a:pt x="161" y="359"/>
                  </a:lnTo>
                  <a:lnTo>
                    <a:pt x="152" y="338"/>
                  </a:lnTo>
                  <a:lnTo>
                    <a:pt x="152" y="304"/>
                  </a:lnTo>
                  <a:lnTo>
                    <a:pt x="119" y="304"/>
                  </a:lnTo>
                  <a:lnTo>
                    <a:pt x="97" y="338"/>
                  </a:lnTo>
                  <a:lnTo>
                    <a:pt x="76" y="328"/>
                  </a:lnTo>
                  <a:lnTo>
                    <a:pt x="55" y="328"/>
                  </a:lnTo>
                  <a:lnTo>
                    <a:pt x="55" y="304"/>
                  </a:lnTo>
                  <a:lnTo>
                    <a:pt x="30" y="313"/>
                  </a:lnTo>
                  <a:lnTo>
                    <a:pt x="9" y="295"/>
                  </a:lnTo>
                  <a:lnTo>
                    <a:pt x="0" y="261"/>
                  </a:lnTo>
                  <a:lnTo>
                    <a:pt x="9" y="228"/>
                  </a:lnTo>
                  <a:lnTo>
                    <a:pt x="21" y="207"/>
                  </a:lnTo>
                  <a:lnTo>
                    <a:pt x="64" y="197"/>
                  </a:lnTo>
                  <a:lnTo>
                    <a:pt x="64" y="130"/>
                  </a:lnTo>
                  <a:lnTo>
                    <a:pt x="55" y="97"/>
                  </a:lnTo>
                  <a:lnTo>
                    <a:pt x="76" y="97"/>
                  </a:lnTo>
                  <a:lnTo>
                    <a:pt x="64" y="88"/>
                  </a:lnTo>
                  <a:lnTo>
                    <a:pt x="64" y="76"/>
                  </a:lnTo>
                  <a:lnTo>
                    <a:pt x="110" y="67"/>
                  </a:lnTo>
                  <a:lnTo>
                    <a:pt x="119" y="76"/>
                  </a:lnTo>
                  <a:lnTo>
                    <a:pt x="119" y="88"/>
                  </a:lnTo>
                  <a:lnTo>
                    <a:pt x="140" y="88"/>
                  </a:lnTo>
                  <a:lnTo>
                    <a:pt x="174" y="67"/>
                  </a:lnTo>
                  <a:lnTo>
                    <a:pt x="161" y="54"/>
                  </a:lnTo>
                  <a:lnTo>
                    <a:pt x="161" y="36"/>
                  </a:lnTo>
                  <a:lnTo>
                    <a:pt x="152" y="21"/>
                  </a:lnTo>
                  <a:lnTo>
                    <a:pt x="186" y="36"/>
                  </a:lnTo>
                  <a:lnTo>
                    <a:pt x="228" y="12"/>
                  </a:lnTo>
                  <a:lnTo>
                    <a:pt x="228" y="0"/>
                  </a:lnTo>
                  <a:lnTo>
                    <a:pt x="237" y="0"/>
                  </a:lnTo>
                  <a:lnTo>
                    <a:pt x="253" y="21"/>
                  </a:lnTo>
                  <a:lnTo>
                    <a:pt x="237" y="54"/>
                  </a:lnTo>
                  <a:lnTo>
                    <a:pt x="253" y="76"/>
                  </a:lnTo>
                  <a:lnTo>
                    <a:pt x="262" y="76"/>
                  </a:lnTo>
                  <a:lnTo>
                    <a:pt x="292" y="67"/>
                  </a:lnTo>
                  <a:lnTo>
                    <a:pt x="304" y="67"/>
                  </a:lnTo>
                  <a:lnTo>
                    <a:pt x="317" y="67"/>
                  </a:lnTo>
                  <a:lnTo>
                    <a:pt x="317" y="54"/>
                  </a:lnTo>
                  <a:lnTo>
                    <a:pt x="347" y="67"/>
                  </a:lnTo>
                  <a:lnTo>
                    <a:pt x="368" y="67"/>
                  </a:lnTo>
                  <a:lnTo>
                    <a:pt x="393" y="21"/>
                  </a:lnTo>
                  <a:close/>
                </a:path>
              </a:pathLst>
            </a:custGeom>
            <a:solidFill>
              <a:schemeClr val="accent3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97" name="Freeform 136"/>
            <p:cNvSpPr>
              <a:spLocks/>
            </p:cNvSpPr>
            <p:nvPr/>
          </p:nvSpPr>
          <p:spPr bwMode="auto">
            <a:xfrm>
              <a:off x="3247435" y="6353912"/>
              <a:ext cx="130240" cy="91015"/>
            </a:xfrm>
            <a:custGeom>
              <a:avLst/>
              <a:gdLst>
                <a:gd name="T0" fmla="*/ 0 w 76"/>
                <a:gd name="T1" fmla="*/ 0 h 52"/>
                <a:gd name="T2" fmla="*/ 37 w 76"/>
                <a:gd name="T3" fmla="*/ 52 h 52"/>
                <a:gd name="T4" fmla="*/ 46 w 76"/>
                <a:gd name="T5" fmla="*/ 52 h 52"/>
                <a:gd name="T6" fmla="*/ 76 w 76"/>
                <a:gd name="T7" fmla="*/ 43 h 52"/>
                <a:gd name="T8" fmla="*/ 25 w 76"/>
                <a:gd name="T9" fmla="*/ 21 h 52"/>
                <a:gd name="T10" fmla="*/ 0 w 76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2">
                  <a:moveTo>
                    <a:pt x="0" y="0"/>
                  </a:moveTo>
                  <a:lnTo>
                    <a:pt x="37" y="52"/>
                  </a:lnTo>
                  <a:lnTo>
                    <a:pt x="46" y="52"/>
                  </a:lnTo>
                  <a:lnTo>
                    <a:pt x="76" y="43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98" name="Freeform 137"/>
            <p:cNvSpPr>
              <a:spLocks/>
            </p:cNvSpPr>
            <p:nvPr/>
          </p:nvSpPr>
          <p:spPr bwMode="auto">
            <a:xfrm>
              <a:off x="3137760" y="6353912"/>
              <a:ext cx="173082" cy="91015"/>
            </a:xfrm>
            <a:custGeom>
              <a:avLst/>
              <a:gdLst>
                <a:gd name="T0" fmla="*/ 64 w 101"/>
                <a:gd name="T1" fmla="*/ 0 h 52"/>
                <a:gd name="T2" fmla="*/ 101 w 101"/>
                <a:gd name="T3" fmla="*/ 52 h 52"/>
                <a:gd name="T4" fmla="*/ 76 w 101"/>
                <a:gd name="T5" fmla="*/ 52 h 52"/>
                <a:gd name="T6" fmla="*/ 76 w 101"/>
                <a:gd name="T7" fmla="*/ 43 h 52"/>
                <a:gd name="T8" fmla="*/ 55 w 101"/>
                <a:gd name="T9" fmla="*/ 43 h 52"/>
                <a:gd name="T10" fmla="*/ 25 w 101"/>
                <a:gd name="T11" fmla="*/ 30 h 52"/>
                <a:gd name="T12" fmla="*/ 9 w 101"/>
                <a:gd name="T13" fmla="*/ 30 h 52"/>
                <a:gd name="T14" fmla="*/ 0 w 101"/>
                <a:gd name="T15" fmla="*/ 21 h 52"/>
                <a:gd name="T16" fmla="*/ 0 w 101"/>
                <a:gd name="T17" fmla="*/ 9 h 52"/>
                <a:gd name="T18" fmla="*/ 55 w 101"/>
                <a:gd name="T19" fmla="*/ 30 h 52"/>
                <a:gd name="T20" fmla="*/ 55 w 101"/>
                <a:gd name="T21" fmla="*/ 21 h 52"/>
                <a:gd name="T22" fmla="*/ 64 w 101"/>
                <a:gd name="T23" fmla="*/ 9 h 52"/>
                <a:gd name="T24" fmla="*/ 55 w 101"/>
                <a:gd name="T25" fmla="*/ 9 h 52"/>
                <a:gd name="T26" fmla="*/ 43 w 101"/>
                <a:gd name="T27" fmla="*/ 0 h 52"/>
                <a:gd name="T28" fmla="*/ 64 w 101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52">
                  <a:moveTo>
                    <a:pt x="64" y="0"/>
                  </a:moveTo>
                  <a:lnTo>
                    <a:pt x="101" y="52"/>
                  </a:lnTo>
                  <a:lnTo>
                    <a:pt x="76" y="52"/>
                  </a:lnTo>
                  <a:lnTo>
                    <a:pt x="76" y="43"/>
                  </a:lnTo>
                  <a:lnTo>
                    <a:pt x="55" y="43"/>
                  </a:lnTo>
                  <a:lnTo>
                    <a:pt x="25" y="30"/>
                  </a:lnTo>
                  <a:lnTo>
                    <a:pt x="9" y="30"/>
                  </a:lnTo>
                  <a:lnTo>
                    <a:pt x="0" y="21"/>
                  </a:lnTo>
                  <a:lnTo>
                    <a:pt x="0" y="9"/>
                  </a:lnTo>
                  <a:lnTo>
                    <a:pt x="55" y="30"/>
                  </a:lnTo>
                  <a:lnTo>
                    <a:pt x="55" y="21"/>
                  </a:lnTo>
                  <a:lnTo>
                    <a:pt x="64" y="9"/>
                  </a:lnTo>
                  <a:lnTo>
                    <a:pt x="55" y="9"/>
                  </a:lnTo>
                  <a:lnTo>
                    <a:pt x="43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399" name="Freeform 138"/>
            <p:cNvSpPr>
              <a:spLocks/>
            </p:cNvSpPr>
            <p:nvPr/>
          </p:nvSpPr>
          <p:spPr bwMode="auto">
            <a:xfrm>
              <a:off x="2503696" y="4477599"/>
              <a:ext cx="409570" cy="640607"/>
            </a:xfrm>
            <a:custGeom>
              <a:avLst/>
              <a:gdLst>
                <a:gd name="T0" fmla="*/ 12 w 240"/>
                <a:gd name="T1" fmla="*/ 61 h 366"/>
                <a:gd name="T2" fmla="*/ 12 w 240"/>
                <a:gd name="T3" fmla="*/ 85 h 366"/>
                <a:gd name="T4" fmla="*/ 30 w 240"/>
                <a:gd name="T5" fmla="*/ 95 h 366"/>
                <a:gd name="T6" fmla="*/ 55 w 240"/>
                <a:gd name="T7" fmla="*/ 61 h 366"/>
                <a:gd name="T8" fmla="*/ 88 w 240"/>
                <a:gd name="T9" fmla="*/ 52 h 366"/>
                <a:gd name="T10" fmla="*/ 97 w 240"/>
                <a:gd name="T11" fmla="*/ 31 h 366"/>
                <a:gd name="T12" fmla="*/ 109 w 240"/>
                <a:gd name="T13" fmla="*/ 18 h 366"/>
                <a:gd name="T14" fmla="*/ 97 w 240"/>
                <a:gd name="T15" fmla="*/ 0 h 366"/>
                <a:gd name="T16" fmla="*/ 109 w 240"/>
                <a:gd name="T17" fmla="*/ 0 h 366"/>
                <a:gd name="T18" fmla="*/ 131 w 240"/>
                <a:gd name="T19" fmla="*/ 18 h 366"/>
                <a:gd name="T20" fmla="*/ 143 w 240"/>
                <a:gd name="T21" fmla="*/ 52 h 366"/>
                <a:gd name="T22" fmla="*/ 189 w 240"/>
                <a:gd name="T23" fmla="*/ 40 h 366"/>
                <a:gd name="T24" fmla="*/ 198 w 240"/>
                <a:gd name="T25" fmla="*/ 52 h 366"/>
                <a:gd name="T26" fmla="*/ 198 w 240"/>
                <a:gd name="T27" fmla="*/ 73 h 366"/>
                <a:gd name="T28" fmla="*/ 207 w 240"/>
                <a:gd name="T29" fmla="*/ 85 h 366"/>
                <a:gd name="T30" fmla="*/ 164 w 240"/>
                <a:gd name="T31" fmla="*/ 95 h 366"/>
                <a:gd name="T32" fmla="*/ 152 w 240"/>
                <a:gd name="T33" fmla="*/ 116 h 366"/>
                <a:gd name="T34" fmla="*/ 143 w 240"/>
                <a:gd name="T35" fmla="*/ 149 h 366"/>
                <a:gd name="T36" fmla="*/ 152 w 240"/>
                <a:gd name="T37" fmla="*/ 183 h 366"/>
                <a:gd name="T38" fmla="*/ 173 w 240"/>
                <a:gd name="T39" fmla="*/ 201 h 366"/>
                <a:gd name="T40" fmla="*/ 198 w 240"/>
                <a:gd name="T41" fmla="*/ 192 h 366"/>
                <a:gd name="T42" fmla="*/ 198 w 240"/>
                <a:gd name="T43" fmla="*/ 216 h 366"/>
                <a:gd name="T44" fmla="*/ 219 w 240"/>
                <a:gd name="T45" fmla="*/ 216 h 366"/>
                <a:gd name="T46" fmla="*/ 228 w 240"/>
                <a:gd name="T47" fmla="*/ 247 h 366"/>
                <a:gd name="T48" fmla="*/ 228 w 240"/>
                <a:gd name="T49" fmla="*/ 323 h 366"/>
                <a:gd name="T50" fmla="*/ 240 w 240"/>
                <a:gd name="T51" fmla="*/ 332 h 366"/>
                <a:gd name="T52" fmla="*/ 228 w 240"/>
                <a:gd name="T53" fmla="*/ 356 h 366"/>
                <a:gd name="T54" fmla="*/ 207 w 240"/>
                <a:gd name="T55" fmla="*/ 366 h 366"/>
                <a:gd name="T56" fmla="*/ 109 w 240"/>
                <a:gd name="T57" fmla="*/ 302 h 366"/>
                <a:gd name="T58" fmla="*/ 42 w 240"/>
                <a:gd name="T59" fmla="*/ 171 h 366"/>
                <a:gd name="T60" fmla="*/ 21 w 240"/>
                <a:gd name="T61" fmla="*/ 140 h 366"/>
                <a:gd name="T62" fmla="*/ 0 w 240"/>
                <a:gd name="T63" fmla="*/ 116 h 366"/>
                <a:gd name="T64" fmla="*/ 12 w 240"/>
                <a:gd name="T65" fmla="*/ 116 h 366"/>
                <a:gd name="T66" fmla="*/ 0 w 240"/>
                <a:gd name="T67" fmla="*/ 85 h 366"/>
                <a:gd name="T68" fmla="*/ 12 w 240"/>
                <a:gd name="T69" fmla="*/ 61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366">
                  <a:moveTo>
                    <a:pt x="12" y="61"/>
                  </a:moveTo>
                  <a:lnTo>
                    <a:pt x="12" y="85"/>
                  </a:lnTo>
                  <a:lnTo>
                    <a:pt x="30" y="95"/>
                  </a:lnTo>
                  <a:lnTo>
                    <a:pt x="55" y="61"/>
                  </a:lnTo>
                  <a:lnTo>
                    <a:pt x="88" y="52"/>
                  </a:lnTo>
                  <a:lnTo>
                    <a:pt x="97" y="31"/>
                  </a:lnTo>
                  <a:lnTo>
                    <a:pt x="109" y="18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31" y="18"/>
                  </a:lnTo>
                  <a:lnTo>
                    <a:pt x="143" y="52"/>
                  </a:lnTo>
                  <a:lnTo>
                    <a:pt x="189" y="40"/>
                  </a:lnTo>
                  <a:lnTo>
                    <a:pt x="198" y="52"/>
                  </a:lnTo>
                  <a:lnTo>
                    <a:pt x="198" y="73"/>
                  </a:lnTo>
                  <a:lnTo>
                    <a:pt x="207" y="85"/>
                  </a:lnTo>
                  <a:lnTo>
                    <a:pt x="164" y="95"/>
                  </a:lnTo>
                  <a:lnTo>
                    <a:pt x="152" y="116"/>
                  </a:lnTo>
                  <a:lnTo>
                    <a:pt x="143" y="149"/>
                  </a:lnTo>
                  <a:lnTo>
                    <a:pt x="152" y="183"/>
                  </a:lnTo>
                  <a:lnTo>
                    <a:pt x="173" y="201"/>
                  </a:lnTo>
                  <a:lnTo>
                    <a:pt x="198" y="192"/>
                  </a:lnTo>
                  <a:lnTo>
                    <a:pt x="198" y="216"/>
                  </a:lnTo>
                  <a:lnTo>
                    <a:pt x="219" y="216"/>
                  </a:lnTo>
                  <a:lnTo>
                    <a:pt x="228" y="247"/>
                  </a:lnTo>
                  <a:lnTo>
                    <a:pt x="228" y="323"/>
                  </a:lnTo>
                  <a:lnTo>
                    <a:pt x="240" y="332"/>
                  </a:lnTo>
                  <a:lnTo>
                    <a:pt x="228" y="356"/>
                  </a:lnTo>
                  <a:lnTo>
                    <a:pt x="207" y="366"/>
                  </a:lnTo>
                  <a:lnTo>
                    <a:pt x="109" y="302"/>
                  </a:lnTo>
                  <a:lnTo>
                    <a:pt x="42" y="171"/>
                  </a:lnTo>
                  <a:lnTo>
                    <a:pt x="21" y="140"/>
                  </a:lnTo>
                  <a:lnTo>
                    <a:pt x="0" y="116"/>
                  </a:lnTo>
                  <a:lnTo>
                    <a:pt x="12" y="116"/>
                  </a:lnTo>
                  <a:lnTo>
                    <a:pt x="0" y="85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00" name="Freeform 139"/>
            <p:cNvSpPr>
              <a:spLocks/>
            </p:cNvSpPr>
            <p:nvPr/>
          </p:nvSpPr>
          <p:spPr bwMode="auto">
            <a:xfrm>
              <a:off x="2503696" y="4414588"/>
              <a:ext cx="185078" cy="229289"/>
            </a:xfrm>
            <a:custGeom>
              <a:avLst/>
              <a:gdLst>
                <a:gd name="T0" fmla="*/ 12 w 109"/>
                <a:gd name="T1" fmla="*/ 97 h 131"/>
                <a:gd name="T2" fmla="*/ 21 w 109"/>
                <a:gd name="T3" fmla="*/ 97 h 131"/>
                <a:gd name="T4" fmla="*/ 0 w 109"/>
                <a:gd name="T5" fmla="*/ 76 h 131"/>
                <a:gd name="T6" fmla="*/ 0 w 109"/>
                <a:gd name="T7" fmla="*/ 54 h 131"/>
                <a:gd name="T8" fmla="*/ 12 w 109"/>
                <a:gd name="T9" fmla="*/ 45 h 131"/>
                <a:gd name="T10" fmla="*/ 12 w 109"/>
                <a:gd name="T11" fmla="*/ 36 h 131"/>
                <a:gd name="T12" fmla="*/ 21 w 109"/>
                <a:gd name="T13" fmla="*/ 36 h 131"/>
                <a:gd name="T14" fmla="*/ 21 w 109"/>
                <a:gd name="T15" fmla="*/ 21 h 131"/>
                <a:gd name="T16" fmla="*/ 42 w 109"/>
                <a:gd name="T17" fmla="*/ 0 h 131"/>
                <a:gd name="T18" fmla="*/ 67 w 109"/>
                <a:gd name="T19" fmla="*/ 36 h 131"/>
                <a:gd name="T20" fmla="*/ 97 w 109"/>
                <a:gd name="T21" fmla="*/ 21 h 131"/>
                <a:gd name="T22" fmla="*/ 109 w 109"/>
                <a:gd name="T23" fmla="*/ 36 h 131"/>
                <a:gd name="T24" fmla="*/ 97 w 109"/>
                <a:gd name="T25" fmla="*/ 36 h 131"/>
                <a:gd name="T26" fmla="*/ 109 w 109"/>
                <a:gd name="T27" fmla="*/ 54 h 131"/>
                <a:gd name="T28" fmla="*/ 97 w 109"/>
                <a:gd name="T29" fmla="*/ 67 h 131"/>
                <a:gd name="T30" fmla="*/ 88 w 109"/>
                <a:gd name="T31" fmla="*/ 88 h 131"/>
                <a:gd name="T32" fmla="*/ 55 w 109"/>
                <a:gd name="T33" fmla="*/ 97 h 131"/>
                <a:gd name="T34" fmla="*/ 30 w 109"/>
                <a:gd name="T35" fmla="*/ 131 h 131"/>
                <a:gd name="T36" fmla="*/ 12 w 109"/>
                <a:gd name="T37" fmla="*/ 121 h 131"/>
                <a:gd name="T38" fmla="*/ 12 w 109"/>
                <a:gd name="T39" fmla="*/ 9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31">
                  <a:moveTo>
                    <a:pt x="12" y="97"/>
                  </a:moveTo>
                  <a:lnTo>
                    <a:pt x="21" y="97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12" y="45"/>
                  </a:lnTo>
                  <a:lnTo>
                    <a:pt x="12" y="36"/>
                  </a:lnTo>
                  <a:lnTo>
                    <a:pt x="21" y="36"/>
                  </a:lnTo>
                  <a:lnTo>
                    <a:pt x="21" y="21"/>
                  </a:lnTo>
                  <a:lnTo>
                    <a:pt x="42" y="0"/>
                  </a:lnTo>
                  <a:lnTo>
                    <a:pt x="67" y="36"/>
                  </a:lnTo>
                  <a:lnTo>
                    <a:pt x="97" y="21"/>
                  </a:lnTo>
                  <a:lnTo>
                    <a:pt x="109" y="36"/>
                  </a:lnTo>
                  <a:lnTo>
                    <a:pt x="97" y="36"/>
                  </a:lnTo>
                  <a:lnTo>
                    <a:pt x="109" y="54"/>
                  </a:lnTo>
                  <a:lnTo>
                    <a:pt x="97" y="67"/>
                  </a:lnTo>
                  <a:lnTo>
                    <a:pt x="88" y="88"/>
                  </a:lnTo>
                  <a:lnTo>
                    <a:pt x="55" y="97"/>
                  </a:lnTo>
                  <a:lnTo>
                    <a:pt x="30" y="131"/>
                  </a:lnTo>
                  <a:lnTo>
                    <a:pt x="12" y="121"/>
                  </a:lnTo>
                  <a:lnTo>
                    <a:pt x="12" y="97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01" name="Freeform 140"/>
            <p:cNvSpPr>
              <a:spLocks/>
            </p:cNvSpPr>
            <p:nvPr/>
          </p:nvSpPr>
          <p:spPr bwMode="auto">
            <a:xfrm>
              <a:off x="2573956" y="4019022"/>
              <a:ext cx="378725" cy="607352"/>
            </a:xfrm>
            <a:custGeom>
              <a:avLst/>
              <a:gdLst>
                <a:gd name="T0" fmla="*/ 0 w 220"/>
                <a:gd name="T1" fmla="*/ 226 h 347"/>
                <a:gd name="T2" fmla="*/ 25 w 220"/>
                <a:gd name="T3" fmla="*/ 262 h 347"/>
                <a:gd name="T4" fmla="*/ 55 w 220"/>
                <a:gd name="T5" fmla="*/ 247 h 347"/>
                <a:gd name="T6" fmla="*/ 67 w 220"/>
                <a:gd name="T7" fmla="*/ 262 h 347"/>
                <a:gd name="T8" fmla="*/ 89 w 220"/>
                <a:gd name="T9" fmla="*/ 280 h 347"/>
                <a:gd name="T10" fmla="*/ 101 w 220"/>
                <a:gd name="T11" fmla="*/ 314 h 347"/>
                <a:gd name="T12" fmla="*/ 147 w 220"/>
                <a:gd name="T13" fmla="*/ 302 h 347"/>
                <a:gd name="T14" fmla="*/ 156 w 220"/>
                <a:gd name="T15" fmla="*/ 314 h 347"/>
                <a:gd name="T16" fmla="*/ 156 w 220"/>
                <a:gd name="T17" fmla="*/ 335 h 347"/>
                <a:gd name="T18" fmla="*/ 165 w 220"/>
                <a:gd name="T19" fmla="*/ 347 h 347"/>
                <a:gd name="T20" fmla="*/ 165 w 220"/>
                <a:gd name="T21" fmla="*/ 280 h 347"/>
                <a:gd name="T22" fmla="*/ 156 w 220"/>
                <a:gd name="T23" fmla="*/ 247 h 347"/>
                <a:gd name="T24" fmla="*/ 177 w 220"/>
                <a:gd name="T25" fmla="*/ 247 h 347"/>
                <a:gd name="T26" fmla="*/ 165 w 220"/>
                <a:gd name="T27" fmla="*/ 238 h 347"/>
                <a:gd name="T28" fmla="*/ 165 w 220"/>
                <a:gd name="T29" fmla="*/ 226 h 347"/>
                <a:gd name="T30" fmla="*/ 211 w 220"/>
                <a:gd name="T31" fmla="*/ 217 h 347"/>
                <a:gd name="T32" fmla="*/ 220 w 220"/>
                <a:gd name="T33" fmla="*/ 226 h 347"/>
                <a:gd name="T34" fmla="*/ 198 w 220"/>
                <a:gd name="T35" fmla="*/ 195 h 347"/>
                <a:gd name="T36" fmla="*/ 211 w 220"/>
                <a:gd name="T37" fmla="*/ 195 h 347"/>
                <a:gd name="T38" fmla="*/ 198 w 220"/>
                <a:gd name="T39" fmla="*/ 162 h 347"/>
                <a:gd name="T40" fmla="*/ 211 w 220"/>
                <a:gd name="T41" fmla="*/ 131 h 347"/>
                <a:gd name="T42" fmla="*/ 177 w 220"/>
                <a:gd name="T43" fmla="*/ 131 h 347"/>
                <a:gd name="T44" fmla="*/ 165 w 220"/>
                <a:gd name="T45" fmla="*/ 119 h 347"/>
                <a:gd name="T46" fmla="*/ 131 w 220"/>
                <a:gd name="T47" fmla="*/ 107 h 347"/>
                <a:gd name="T48" fmla="*/ 122 w 220"/>
                <a:gd name="T49" fmla="*/ 107 h 347"/>
                <a:gd name="T50" fmla="*/ 122 w 220"/>
                <a:gd name="T51" fmla="*/ 98 h 347"/>
                <a:gd name="T52" fmla="*/ 110 w 220"/>
                <a:gd name="T53" fmla="*/ 64 h 347"/>
                <a:gd name="T54" fmla="*/ 122 w 220"/>
                <a:gd name="T55" fmla="*/ 31 h 347"/>
                <a:gd name="T56" fmla="*/ 131 w 220"/>
                <a:gd name="T57" fmla="*/ 22 h 347"/>
                <a:gd name="T58" fmla="*/ 147 w 220"/>
                <a:gd name="T59" fmla="*/ 10 h 347"/>
                <a:gd name="T60" fmla="*/ 147 w 220"/>
                <a:gd name="T61" fmla="*/ 0 h 347"/>
                <a:gd name="T62" fmla="*/ 101 w 220"/>
                <a:gd name="T63" fmla="*/ 31 h 347"/>
                <a:gd name="T64" fmla="*/ 89 w 220"/>
                <a:gd name="T65" fmla="*/ 31 h 347"/>
                <a:gd name="T66" fmla="*/ 67 w 220"/>
                <a:gd name="T67" fmla="*/ 31 h 347"/>
                <a:gd name="T68" fmla="*/ 67 w 220"/>
                <a:gd name="T69" fmla="*/ 64 h 347"/>
                <a:gd name="T70" fmla="*/ 46 w 220"/>
                <a:gd name="T71" fmla="*/ 86 h 347"/>
                <a:gd name="T72" fmla="*/ 46 w 220"/>
                <a:gd name="T73" fmla="*/ 98 h 347"/>
                <a:gd name="T74" fmla="*/ 34 w 220"/>
                <a:gd name="T75" fmla="*/ 86 h 347"/>
                <a:gd name="T76" fmla="*/ 34 w 220"/>
                <a:gd name="T77" fmla="*/ 98 h 347"/>
                <a:gd name="T78" fmla="*/ 25 w 220"/>
                <a:gd name="T79" fmla="*/ 107 h 347"/>
                <a:gd name="T80" fmla="*/ 25 w 220"/>
                <a:gd name="T81" fmla="*/ 119 h 347"/>
                <a:gd name="T82" fmla="*/ 25 w 220"/>
                <a:gd name="T83" fmla="*/ 171 h 347"/>
                <a:gd name="T84" fmla="*/ 34 w 220"/>
                <a:gd name="T85" fmla="*/ 186 h 347"/>
                <a:gd name="T86" fmla="*/ 25 w 220"/>
                <a:gd name="T87" fmla="*/ 204 h 347"/>
                <a:gd name="T88" fmla="*/ 13 w 220"/>
                <a:gd name="T89" fmla="*/ 204 h 347"/>
                <a:gd name="T90" fmla="*/ 0 w 220"/>
                <a:gd name="T91" fmla="*/ 22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0" h="347">
                  <a:moveTo>
                    <a:pt x="0" y="226"/>
                  </a:moveTo>
                  <a:lnTo>
                    <a:pt x="25" y="262"/>
                  </a:lnTo>
                  <a:lnTo>
                    <a:pt x="55" y="247"/>
                  </a:lnTo>
                  <a:lnTo>
                    <a:pt x="67" y="262"/>
                  </a:lnTo>
                  <a:lnTo>
                    <a:pt x="89" y="280"/>
                  </a:lnTo>
                  <a:lnTo>
                    <a:pt x="101" y="314"/>
                  </a:lnTo>
                  <a:lnTo>
                    <a:pt x="147" y="302"/>
                  </a:lnTo>
                  <a:lnTo>
                    <a:pt x="156" y="314"/>
                  </a:lnTo>
                  <a:lnTo>
                    <a:pt x="156" y="335"/>
                  </a:lnTo>
                  <a:lnTo>
                    <a:pt x="165" y="347"/>
                  </a:lnTo>
                  <a:lnTo>
                    <a:pt x="165" y="280"/>
                  </a:lnTo>
                  <a:lnTo>
                    <a:pt x="156" y="247"/>
                  </a:lnTo>
                  <a:lnTo>
                    <a:pt x="177" y="247"/>
                  </a:lnTo>
                  <a:lnTo>
                    <a:pt x="165" y="238"/>
                  </a:lnTo>
                  <a:lnTo>
                    <a:pt x="165" y="226"/>
                  </a:lnTo>
                  <a:lnTo>
                    <a:pt x="211" y="217"/>
                  </a:lnTo>
                  <a:lnTo>
                    <a:pt x="220" y="226"/>
                  </a:lnTo>
                  <a:lnTo>
                    <a:pt x="198" y="195"/>
                  </a:lnTo>
                  <a:lnTo>
                    <a:pt x="211" y="195"/>
                  </a:lnTo>
                  <a:lnTo>
                    <a:pt x="198" y="162"/>
                  </a:lnTo>
                  <a:lnTo>
                    <a:pt x="211" y="131"/>
                  </a:lnTo>
                  <a:lnTo>
                    <a:pt x="177" y="131"/>
                  </a:lnTo>
                  <a:lnTo>
                    <a:pt x="165" y="119"/>
                  </a:lnTo>
                  <a:lnTo>
                    <a:pt x="131" y="107"/>
                  </a:lnTo>
                  <a:lnTo>
                    <a:pt x="122" y="107"/>
                  </a:lnTo>
                  <a:lnTo>
                    <a:pt x="122" y="98"/>
                  </a:lnTo>
                  <a:lnTo>
                    <a:pt x="110" y="64"/>
                  </a:lnTo>
                  <a:lnTo>
                    <a:pt x="122" y="31"/>
                  </a:lnTo>
                  <a:lnTo>
                    <a:pt x="131" y="22"/>
                  </a:lnTo>
                  <a:lnTo>
                    <a:pt x="147" y="10"/>
                  </a:lnTo>
                  <a:lnTo>
                    <a:pt x="147" y="0"/>
                  </a:lnTo>
                  <a:lnTo>
                    <a:pt x="101" y="31"/>
                  </a:lnTo>
                  <a:lnTo>
                    <a:pt x="89" y="31"/>
                  </a:lnTo>
                  <a:lnTo>
                    <a:pt x="67" y="31"/>
                  </a:lnTo>
                  <a:lnTo>
                    <a:pt x="67" y="64"/>
                  </a:lnTo>
                  <a:lnTo>
                    <a:pt x="46" y="86"/>
                  </a:lnTo>
                  <a:lnTo>
                    <a:pt x="46" y="98"/>
                  </a:lnTo>
                  <a:lnTo>
                    <a:pt x="34" y="86"/>
                  </a:lnTo>
                  <a:lnTo>
                    <a:pt x="34" y="98"/>
                  </a:lnTo>
                  <a:lnTo>
                    <a:pt x="25" y="107"/>
                  </a:lnTo>
                  <a:lnTo>
                    <a:pt x="25" y="119"/>
                  </a:lnTo>
                  <a:lnTo>
                    <a:pt x="25" y="171"/>
                  </a:lnTo>
                  <a:lnTo>
                    <a:pt x="34" y="186"/>
                  </a:lnTo>
                  <a:lnTo>
                    <a:pt x="25" y="204"/>
                  </a:lnTo>
                  <a:lnTo>
                    <a:pt x="13" y="204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02" name="Freeform 141"/>
            <p:cNvSpPr>
              <a:spLocks/>
            </p:cNvSpPr>
            <p:nvPr/>
          </p:nvSpPr>
          <p:spPr bwMode="auto">
            <a:xfrm>
              <a:off x="2762462" y="4036525"/>
              <a:ext cx="418139" cy="399067"/>
            </a:xfrm>
            <a:custGeom>
              <a:avLst/>
              <a:gdLst>
                <a:gd name="T0" fmla="*/ 244 w 244"/>
                <a:gd name="T1" fmla="*/ 76 h 228"/>
                <a:gd name="T2" fmla="*/ 228 w 244"/>
                <a:gd name="T3" fmla="*/ 76 h 228"/>
                <a:gd name="T4" fmla="*/ 219 w 244"/>
                <a:gd name="T5" fmla="*/ 76 h 228"/>
                <a:gd name="T6" fmla="*/ 219 w 244"/>
                <a:gd name="T7" fmla="*/ 54 h 228"/>
                <a:gd name="T8" fmla="*/ 198 w 244"/>
                <a:gd name="T9" fmla="*/ 45 h 228"/>
                <a:gd name="T10" fmla="*/ 186 w 244"/>
                <a:gd name="T11" fmla="*/ 33 h 228"/>
                <a:gd name="T12" fmla="*/ 198 w 244"/>
                <a:gd name="T13" fmla="*/ 33 h 228"/>
                <a:gd name="T14" fmla="*/ 165 w 244"/>
                <a:gd name="T15" fmla="*/ 33 h 228"/>
                <a:gd name="T16" fmla="*/ 143 w 244"/>
                <a:gd name="T17" fmla="*/ 45 h 228"/>
                <a:gd name="T18" fmla="*/ 122 w 244"/>
                <a:gd name="T19" fmla="*/ 33 h 228"/>
                <a:gd name="T20" fmla="*/ 88 w 244"/>
                <a:gd name="T21" fmla="*/ 33 h 228"/>
                <a:gd name="T22" fmla="*/ 88 w 244"/>
                <a:gd name="T23" fmla="*/ 21 h 228"/>
                <a:gd name="T24" fmla="*/ 67 w 244"/>
                <a:gd name="T25" fmla="*/ 12 h 228"/>
                <a:gd name="T26" fmla="*/ 55 w 244"/>
                <a:gd name="T27" fmla="*/ 0 h 228"/>
                <a:gd name="T28" fmla="*/ 55 w 244"/>
                <a:gd name="T29" fmla="*/ 12 h 228"/>
                <a:gd name="T30" fmla="*/ 37 w 244"/>
                <a:gd name="T31" fmla="*/ 21 h 228"/>
                <a:gd name="T32" fmla="*/ 37 w 244"/>
                <a:gd name="T33" fmla="*/ 54 h 228"/>
                <a:gd name="T34" fmla="*/ 21 w 244"/>
                <a:gd name="T35" fmla="*/ 66 h 228"/>
                <a:gd name="T36" fmla="*/ 21 w 244"/>
                <a:gd name="T37" fmla="*/ 45 h 228"/>
                <a:gd name="T38" fmla="*/ 37 w 244"/>
                <a:gd name="T39" fmla="*/ 33 h 228"/>
                <a:gd name="T40" fmla="*/ 21 w 244"/>
                <a:gd name="T41" fmla="*/ 12 h 228"/>
                <a:gd name="T42" fmla="*/ 12 w 244"/>
                <a:gd name="T43" fmla="*/ 21 h 228"/>
                <a:gd name="T44" fmla="*/ 0 w 244"/>
                <a:gd name="T45" fmla="*/ 54 h 228"/>
                <a:gd name="T46" fmla="*/ 12 w 244"/>
                <a:gd name="T47" fmla="*/ 88 h 228"/>
                <a:gd name="T48" fmla="*/ 12 w 244"/>
                <a:gd name="T49" fmla="*/ 97 h 228"/>
                <a:gd name="T50" fmla="*/ 21 w 244"/>
                <a:gd name="T51" fmla="*/ 97 h 228"/>
                <a:gd name="T52" fmla="*/ 55 w 244"/>
                <a:gd name="T53" fmla="*/ 109 h 228"/>
                <a:gd name="T54" fmla="*/ 67 w 244"/>
                <a:gd name="T55" fmla="*/ 121 h 228"/>
                <a:gd name="T56" fmla="*/ 101 w 244"/>
                <a:gd name="T57" fmla="*/ 121 h 228"/>
                <a:gd name="T58" fmla="*/ 88 w 244"/>
                <a:gd name="T59" fmla="*/ 152 h 228"/>
                <a:gd name="T60" fmla="*/ 101 w 244"/>
                <a:gd name="T61" fmla="*/ 185 h 228"/>
                <a:gd name="T62" fmla="*/ 88 w 244"/>
                <a:gd name="T63" fmla="*/ 185 h 228"/>
                <a:gd name="T64" fmla="*/ 110 w 244"/>
                <a:gd name="T65" fmla="*/ 216 h 228"/>
                <a:gd name="T66" fmla="*/ 110 w 244"/>
                <a:gd name="T67" fmla="*/ 228 h 228"/>
                <a:gd name="T68" fmla="*/ 131 w 244"/>
                <a:gd name="T69" fmla="*/ 228 h 228"/>
                <a:gd name="T70" fmla="*/ 165 w 244"/>
                <a:gd name="T71" fmla="*/ 207 h 228"/>
                <a:gd name="T72" fmla="*/ 152 w 244"/>
                <a:gd name="T73" fmla="*/ 194 h 228"/>
                <a:gd name="T74" fmla="*/ 152 w 244"/>
                <a:gd name="T75" fmla="*/ 176 h 228"/>
                <a:gd name="T76" fmla="*/ 143 w 244"/>
                <a:gd name="T77" fmla="*/ 161 h 228"/>
                <a:gd name="T78" fmla="*/ 177 w 244"/>
                <a:gd name="T79" fmla="*/ 176 h 228"/>
                <a:gd name="T80" fmla="*/ 219 w 244"/>
                <a:gd name="T81" fmla="*/ 152 h 228"/>
                <a:gd name="T82" fmla="*/ 219 w 244"/>
                <a:gd name="T83" fmla="*/ 140 h 228"/>
                <a:gd name="T84" fmla="*/ 207 w 244"/>
                <a:gd name="T85" fmla="*/ 130 h 228"/>
                <a:gd name="T86" fmla="*/ 219 w 244"/>
                <a:gd name="T87" fmla="*/ 109 h 228"/>
                <a:gd name="T88" fmla="*/ 228 w 244"/>
                <a:gd name="T89" fmla="*/ 109 h 228"/>
                <a:gd name="T90" fmla="*/ 219 w 244"/>
                <a:gd name="T91" fmla="*/ 97 h 228"/>
                <a:gd name="T92" fmla="*/ 219 w 244"/>
                <a:gd name="T93" fmla="*/ 88 h 228"/>
                <a:gd name="T94" fmla="*/ 244 w 244"/>
                <a:gd name="T95" fmla="*/ 7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228">
                  <a:moveTo>
                    <a:pt x="244" y="76"/>
                  </a:moveTo>
                  <a:lnTo>
                    <a:pt x="228" y="76"/>
                  </a:lnTo>
                  <a:lnTo>
                    <a:pt x="219" y="76"/>
                  </a:lnTo>
                  <a:lnTo>
                    <a:pt x="219" y="54"/>
                  </a:lnTo>
                  <a:lnTo>
                    <a:pt x="198" y="45"/>
                  </a:lnTo>
                  <a:lnTo>
                    <a:pt x="186" y="33"/>
                  </a:lnTo>
                  <a:lnTo>
                    <a:pt x="198" y="33"/>
                  </a:lnTo>
                  <a:lnTo>
                    <a:pt x="165" y="33"/>
                  </a:lnTo>
                  <a:lnTo>
                    <a:pt x="143" y="45"/>
                  </a:lnTo>
                  <a:lnTo>
                    <a:pt x="122" y="33"/>
                  </a:lnTo>
                  <a:lnTo>
                    <a:pt x="88" y="33"/>
                  </a:lnTo>
                  <a:lnTo>
                    <a:pt x="88" y="21"/>
                  </a:lnTo>
                  <a:lnTo>
                    <a:pt x="67" y="12"/>
                  </a:lnTo>
                  <a:lnTo>
                    <a:pt x="55" y="0"/>
                  </a:lnTo>
                  <a:lnTo>
                    <a:pt x="55" y="12"/>
                  </a:lnTo>
                  <a:lnTo>
                    <a:pt x="37" y="21"/>
                  </a:lnTo>
                  <a:lnTo>
                    <a:pt x="37" y="54"/>
                  </a:lnTo>
                  <a:lnTo>
                    <a:pt x="21" y="66"/>
                  </a:lnTo>
                  <a:lnTo>
                    <a:pt x="21" y="45"/>
                  </a:lnTo>
                  <a:lnTo>
                    <a:pt x="37" y="33"/>
                  </a:lnTo>
                  <a:lnTo>
                    <a:pt x="21" y="12"/>
                  </a:lnTo>
                  <a:lnTo>
                    <a:pt x="12" y="21"/>
                  </a:lnTo>
                  <a:lnTo>
                    <a:pt x="0" y="54"/>
                  </a:lnTo>
                  <a:lnTo>
                    <a:pt x="12" y="88"/>
                  </a:lnTo>
                  <a:lnTo>
                    <a:pt x="12" y="97"/>
                  </a:lnTo>
                  <a:lnTo>
                    <a:pt x="21" y="97"/>
                  </a:lnTo>
                  <a:lnTo>
                    <a:pt x="55" y="109"/>
                  </a:lnTo>
                  <a:lnTo>
                    <a:pt x="67" y="121"/>
                  </a:lnTo>
                  <a:lnTo>
                    <a:pt x="101" y="121"/>
                  </a:lnTo>
                  <a:lnTo>
                    <a:pt x="88" y="152"/>
                  </a:lnTo>
                  <a:lnTo>
                    <a:pt x="101" y="185"/>
                  </a:lnTo>
                  <a:lnTo>
                    <a:pt x="88" y="185"/>
                  </a:lnTo>
                  <a:lnTo>
                    <a:pt x="110" y="216"/>
                  </a:lnTo>
                  <a:lnTo>
                    <a:pt x="110" y="228"/>
                  </a:lnTo>
                  <a:lnTo>
                    <a:pt x="131" y="228"/>
                  </a:lnTo>
                  <a:lnTo>
                    <a:pt x="165" y="207"/>
                  </a:lnTo>
                  <a:lnTo>
                    <a:pt x="152" y="194"/>
                  </a:lnTo>
                  <a:lnTo>
                    <a:pt x="152" y="176"/>
                  </a:lnTo>
                  <a:lnTo>
                    <a:pt x="143" y="161"/>
                  </a:lnTo>
                  <a:lnTo>
                    <a:pt x="177" y="176"/>
                  </a:lnTo>
                  <a:lnTo>
                    <a:pt x="219" y="152"/>
                  </a:lnTo>
                  <a:lnTo>
                    <a:pt x="219" y="140"/>
                  </a:lnTo>
                  <a:lnTo>
                    <a:pt x="207" y="130"/>
                  </a:lnTo>
                  <a:lnTo>
                    <a:pt x="219" y="109"/>
                  </a:lnTo>
                  <a:lnTo>
                    <a:pt x="228" y="109"/>
                  </a:lnTo>
                  <a:lnTo>
                    <a:pt x="219" y="97"/>
                  </a:lnTo>
                  <a:lnTo>
                    <a:pt x="219" y="88"/>
                  </a:lnTo>
                  <a:lnTo>
                    <a:pt x="244" y="7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03" name="Freeform 142"/>
            <p:cNvSpPr>
              <a:spLocks/>
            </p:cNvSpPr>
            <p:nvPr/>
          </p:nvSpPr>
          <p:spPr bwMode="auto">
            <a:xfrm>
              <a:off x="3341688" y="4264063"/>
              <a:ext cx="78830" cy="134773"/>
            </a:xfrm>
            <a:custGeom>
              <a:avLst/>
              <a:gdLst>
                <a:gd name="T0" fmla="*/ 46 w 46"/>
                <a:gd name="T1" fmla="*/ 31 h 77"/>
                <a:gd name="T2" fmla="*/ 0 w 46"/>
                <a:gd name="T3" fmla="*/ 0 h 77"/>
                <a:gd name="T4" fmla="*/ 0 w 46"/>
                <a:gd name="T5" fmla="*/ 22 h 77"/>
                <a:gd name="T6" fmla="*/ 0 w 46"/>
                <a:gd name="T7" fmla="*/ 46 h 77"/>
                <a:gd name="T8" fmla="*/ 0 w 46"/>
                <a:gd name="T9" fmla="*/ 77 h 77"/>
                <a:gd name="T10" fmla="*/ 21 w 46"/>
                <a:gd name="T11" fmla="*/ 77 h 77"/>
                <a:gd name="T12" fmla="*/ 46 w 46"/>
                <a:gd name="T13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7">
                  <a:moveTo>
                    <a:pt x="46" y="31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0" y="46"/>
                  </a:lnTo>
                  <a:lnTo>
                    <a:pt x="0" y="77"/>
                  </a:lnTo>
                  <a:lnTo>
                    <a:pt x="21" y="77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04" name="Freeform 143"/>
            <p:cNvSpPr>
              <a:spLocks/>
            </p:cNvSpPr>
            <p:nvPr/>
          </p:nvSpPr>
          <p:spPr bwMode="auto">
            <a:xfrm>
              <a:off x="3232012" y="4264063"/>
              <a:ext cx="109676" cy="134773"/>
            </a:xfrm>
            <a:custGeom>
              <a:avLst/>
              <a:gdLst>
                <a:gd name="T0" fmla="*/ 64 w 64"/>
                <a:gd name="T1" fmla="*/ 0 h 77"/>
                <a:gd name="T2" fmla="*/ 64 w 64"/>
                <a:gd name="T3" fmla="*/ 22 h 77"/>
                <a:gd name="T4" fmla="*/ 64 w 64"/>
                <a:gd name="T5" fmla="*/ 46 h 77"/>
                <a:gd name="T6" fmla="*/ 64 w 64"/>
                <a:gd name="T7" fmla="*/ 77 h 77"/>
                <a:gd name="T8" fmla="*/ 34 w 64"/>
                <a:gd name="T9" fmla="*/ 64 h 77"/>
                <a:gd name="T10" fmla="*/ 34 w 64"/>
                <a:gd name="T11" fmla="*/ 77 h 77"/>
                <a:gd name="T12" fmla="*/ 21 w 64"/>
                <a:gd name="T13" fmla="*/ 77 h 77"/>
                <a:gd name="T14" fmla="*/ 0 w 64"/>
                <a:gd name="T15" fmla="*/ 31 h 77"/>
                <a:gd name="T16" fmla="*/ 9 w 64"/>
                <a:gd name="T17" fmla="*/ 0 h 77"/>
                <a:gd name="T18" fmla="*/ 55 w 64"/>
                <a:gd name="T19" fmla="*/ 0 h 77"/>
                <a:gd name="T20" fmla="*/ 64 w 64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77">
                  <a:moveTo>
                    <a:pt x="64" y="0"/>
                  </a:moveTo>
                  <a:lnTo>
                    <a:pt x="64" y="22"/>
                  </a:lnTo>
                  <a:lnTo>
                    <a:pt x="64" y="46"/>
                  </a:lnTo>
                  <a:lnTo>
                    <a:pt x="64" y="77"/>
                  </a:lnTo>
                  <a:lnTo>
                    <a:pt x="34" y="64"/>
                  </a:lnTo>
                  <a:lnTo>
                    <a:pt x="34" y="77"/>
                  </a:lnTo>
                  <a:lnTo>
                    <a:pt x="21" y="77"/>
                  </a:lnTo>
                  <a:lnTo>
                    <a:pt x="0" y="31"/>
                  </a:lnTo>
                  <a:lnTo>
                    <a:pt x="9" y="0"/>
                  </a:lnTo>
                  <a:lnTo>
                    <a:pt x="55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05" name="Freeform 144"/>
            <p:cNvSpPr>
              <a:spLocks/>
            </p:cNvSpPr>
            <p:nvPr/>
          </p:nvSpPr>
          <p:spPr bwMode="auto">
            <a:xfrm>
              <a:off x="2856715" y="5100703"/>
              <a:ext cx="375297" cy="1289966"/>
            </a:xfrm>
            <a:custGeom>
              <a:avLst/>
              <a:gdLst>
                <a:gd name="T0" fmla="*/ 21 w 219"/>
                <a:gd name="T1" fmla="*/ 86 h 737"/>
                <a:gd name="T2" fmla="*/ 33 w 219"/>
                <a:gd name="T3" fmla="*/ 183 h 737"/>
                <a:gd name="T4" fmla="*/ 33 w 219"/>
                <a:gd name="T5" fmla="*/ 259 h 737"/>
                <a:gd name="T6" fmla="*/ 46 w 219"/>
                <a:gd name="T7" fmla="*/ 305 h 737"/>
                <a:gd name="T8" fmla="*/ 46 w 219"/>
                <a:gd name="T9" fmla="*/ 399 h 737"/>
                <a:gd name="T10" fmla="*/ 33 w 219"/>
                <a:gd name="T11" fmla="*/ 408 h 737"/>
                <a:gd name="T12" fmla="*/ 55 w 219"/>
                <a:gd name="T13" fmla="*/ 475 h 737"/>
                <a:gd name="T14" fmla="*/ 67 w 219"/>
                <a:gd name="T15" fmla="*/ 485 h 737"/>
                <a:gd name="T16" fmla="*/ 88 w 219"/>
                <a:gd name="T17" fmla="*/ 539 h 737"/>
                <a:gd name="T18" fmla="*/ 76 w 219"/>
                <a:gd name="T19" fmla="*/ 576 h 737"/>
                <a:gd name="T20" fmla="*/ 67 w 219"/>
                <a:gd name="T21" fmla="*/ 597 h 737"/>
                <a:gd name="T22" fmla="*/ 97 w 219"/>
                <a:gd name="T23" fmla="*/ 628 h 737"/>
                <a:gd name="T24" fmla="*/ 88 w 219"/>
                <a:gd name="T25" fmla="*/ 628 h 737"/>
                <a:gd name="T26" fmla="*/ 110 w 219"/>
                <a:gd name="T27" fmla="*/ 661 h 737"/>
                <a:gd name="T28" fmla="*/ 122 w 219"/>
                <a:gd name="T29" fmla="*/ 661 h 737"/>
                <a:gd name="T30" fmla="*/ 122 w 219"/>
                <a:gd name="T31" fmla="*/ 692 h 737"/>
                <a:gd name="T32" fmla="*/ 131 w 219"/>
                <a:gd name="T33" fmla="*/ 682 h 737"/>
                <a:gd name="T34" fmla="*/ 131 w 219"/>
                <a:gd name="T35" fmla="*/ 692 h 737"/>
                <a:gd name="T36" fmla="*/ 143 w 219"/>
                <a:gd name="T37" fmla="*/ 716 h 737"/>
                <a:gd name="T38" fmla="*/ 207 w 219"/>
                <a:gd name="T39" fmla="*/ 737 h 737"/>
                <a:gd name="T40" fmla="*/ 219 w 219"/>
                <a:gd name="T41" fmla="*/ 716 h 737"/>
                <a:gd name="T42" fmla="*/ 173 w 219"/>
                <a:gd name="T43" fmla="*/ 701 h 737"/>
                <a:gd name="T44" fmla="*/ 143 w 219"/>
                <a:gd name="T45" fmla="*/ 670 h 737"/>
                <a:gd name="T46" fmla="*/ 131 w 219"/>
                <a:gd name="T47" fmla="*/ 597 h 737"/>
                <a:gd name="T48" fmla="*/ 122 w 219"/>
                <a:gd name="T49" fmla="*/ 564 h 737"/>
                <a:gd name="T50" fmla="*/ 97 w 219"/>
                <a:gd name="T51" fmla="*/ 521 h 737"/>
                <a:gd name="T52" fmla="*/ 88 w 219"/>
                <a:gd name="T53" fmla="*/ 485 h 737"/>
                <a:gd name="T54" fmla="*/ 67 w 219"/>
                <a:gd name="T55" fmla="*/ 399 h 737"/>
                <a:gd name="T56" fmla="*/ 67 w 219"/>
                <a:gd name="T57" fmla="*/ 369 h 737"/>
                <a:gd name="T58" fmla="*/ 55 w 219"/>
                <a:gd name="T59" fmla="*/ 284 h 737"/>
                <a:gd name="T60" fmla="*/ 67 w 219"/>
                <a:gd name="T61" fmla="*/ 183 h 737"/>
                <a:gd name="T62" fmla="*/ 76 w 219"/>
                <a:gd name="T63" fmla="*/ 128 h 737"/>
                <a:gd name="T64" fmla="*/ 67 w 219"/>
                <a:gd name="T65" fmla="*/ 107 h 737"/>
                <a:gd name="T66" fmla="*/ 46 w 219"/>
                <a:gd name="T67" fmla="*/ 31 h 737"/>
                <a:gd name="T68" fmla="*/ 0 w 219"/>
                <a:gd name="T69" fmla="*/ 1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9" h="737">
                  <a:moveTo>
                    <a:pt x="0" y="10"/>
                  </a:moveTo>
                  <a:lnTo>
                    <a:pt x="21" y="86"/>
                  </a:lnTo>
                  <a:lnTo>
                    <a:pt x="21" y="107"/>
                  </a:lnTo>
                  <a:lnTo>
                    <a:pt x="33" y="183"/>
                  </a:lnTo>
                  <a:lnTo>
                    <a:pt x="21" y="238"/>
                  </a:lnTo>
                  <a:lnTo>
                    <a:pt x="33" y="259"/>
                  </a:lnTo>
                  <a:lnTo>
                    <a:pt x="21" y="268"/>
                  </a:lnTo>
                  <a:lnTo>
                    <a:pt x="46" y="305"/>
                  </a:lnTo>
                  <a:lnTo>
                    <a:pt x="46" y="335"/>
                  </a:lnTo>
                  <a:lnTo>
                    <a:pt x="46" y="399"/>
                  </a:lnTo>
                  <a:lnTo>
                    <a:pt x="33" y="399"/>
                  </a:lnTo>
                  <a:lnTo>
                    <a:pt x="33" y="408"/>
                  </a:lnTo>
                  <a:lnTo>
                    <a:pt x="55" y="454"/>
                  </a:lnTo>
                  <a:lnTo>
                    <a:pt x="55" y="475"/>
                  </a:lnTo>
                  <a:lnTo>
                    <a:pt x="67" y="500"/>
                  </a:lnTo>
                  <a:lnTo>
                    <a:pt x="67" y="485"/>
                  </a:lnTo>
                  <a:lnTo>
                    <a:pt x="76" y="500"/>
                  </a:lnTo>
                  <a:lnTo>
                    <a:pt x="88" y="539"/>
                  </a:lnTo>
                  <a:lnTo>
                    <a:pt x="67" y="539"/>
                  </a:lnTo>
                  <a:lnTo>
                    <a:pt x="76" y="576"/>
                  </a:lnTo>
                  <a:lnTo>
                    <a:pt x="76" y="585"/>
                  </a:lnTo>
                  <a:lnTo>
                    <a:pt x="67" y="597"/>
                  </a:lnTo>
                  <a:lnTo>
                    <a:pt x="97" y="597"/>
                  </a:lnTo>
                  <a:lnTo>
                    <a:pt x="97" y="628"/>
                  </a:lnTo>
                  <a:lnTo>
                    <a:pt x="88" y="615"/>
                  </a:lnTo>
                  <a:lnTo>
                    <a:pt x="88" y="628"/>
                  </a:lnTo>
                  <a:lnTo>
                    <a:pt x="97" y="661"/>
                  </a:lnTo>
                  <a:lnTo>
                    <a:pt x="110" y="661"/>
                  </a:lnTo>
                  <a:lnTo>
                    <a:pt x="110" y="670"/>
                  </a:lnTo>
                  <a:lnTo>
                    <a:pt x="122" y="661"/>
                  </a:lnTo>
                  <a:lnTo>
                    <a:pt x="122" y="670"/>
                  </a:lnTo>
                  <a:lnTo>
                    <a:pt x="122" y="692"/>
                  </a:lnTo>
                  <a:lnTo>
                    <a:pt x="131" y="692"/>
                  </a:lnTo>
                  <a:lnTo>
                    <a:pt x="131" y="682"/>
                  </a:lnTo>
                  <a:lnTo>
                    <a:pt x="143" y="692"/>
                  </a:lnTo>
                  <a:lnTo>
                    <a:pt x="131" y="692"/>
                  </a:lnTo>
                  <a:lnTo>
                    <a:pt x="131" y="701"/>
                  </a:lnTo>
                  <a:lnTo>
                    <a:pt x="143" y="716"/>
                  </a:lnTo>
                  <a:lnTo>
                    <a:pt x="143" y="701"/>
                  </a:lnTo>
                  <a:lnTo>
                    <a:pt x="207" y="737"/>
                  </a:lnTo>
                  <a:lnTo>
                    <a:pt x="207" y="716"/>
                  </a:lnTo>
                  <a:lnTo>
                    <a:pt x="219" y="716"/>
                  </a:lnTo>
                  <a:lnTo>
                    <a:pt x="219" y="701"/>
                  </a:lnTo>
                  <a:lnTo>
                    <a:pt x="173" y="701"/>
                  </a:lnTo>
                  <a:lnTo>
                    <a:pt x="152" y="670"/>
                  </a:lnTo>
                  <a:lnTo>
                    <a:pt x="143" y="670"/>
                  </a:lnTo>
                  <a:lnTo>
                    <a:pt x="131" y="661"/>
                  </a:lnTo>
                  <a:lnTo>
                    <a:pt x="131" y="597"/>
                  </a:lnTo>
                  <a:lnTo>
                    <a:pt x="122" y="551"/>
                  </a:lnTo>
                  <a:lnTo>
                    <a:pt x="122" y="564"/>
                  </a:lnTo>
                  <a:lnTo>
                    <a:pt x="110" y="551"/>
                  </a:lnTo>
                  <a:lnTo>
                    <a:pt x="97" y="521"/>
                  </a:lnTo>
                  <a:lnTo>
                    <a:pt x="97" y="500"/>
                  </a:lnTo>
                  <a:lnTo>
                    <a:pt x="88" y="485"/>
                  </a:lnTo>
                  <a:lnTo>
                    <a:pt x="88" y="433"/>
                  </a:lnTo>
                  <a:lnTo>
                    <a:pt x="67" y="399"/>
                  </a:lnTo>
                  <a:lnTo>
                    <a:pt x="76" y="378"/>
                  </a:lnTo>
                  <a:lnTo>
                    <a:pt x="67" y="369"/>
                  </a:lnTo>
                  <a:lnTo>
                    <a:pt x="76" y="335"/>
                  </a:lnTo>
                  <a:lnTo>
                    <a:pt x="55" y="284"/>
                  </a:lnTo>
                  <a:lnTo>
                    <a:pt x="55" y="217"/>
                  </a:lnTo>
                  <a:lnTo>
                    <a:pt x="67" y="183"/>
                  </a:lnTo>
                  <a:lnTo>
                    <a:pt x="55" y="140"/>
                  </a:lnTo>
                  <a:lnTo>
                    <a:pt x="76" y="128"/>
                  </a:lnTo>
                  <a:lnTo>
                    <a:pt x="76" y="107"/>
                  </a:lnTo>
                  <a:lnTo>
                    <a:pt x="67" y="107"/>
                  </a:lnTo>
                  <a:lnTo>
                    <a:pt x="46" y="52"/>
                  </a:lnTo>
                  <a:lnTo>
                    <a:pt x="46" y="31"/>
                  </a:lnTo>
                  <a:lnTo>
                    <a:pt x="2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06" name="Freeform 145"/>
            <p:cNvSpPr>
              <a:spLocks/>
            </p:cNvSpPr>
            <p:nvPr/>
          </p:nvSpPr>
          <p:spPr bwMode="auto">
            <a:xfrm>
              <a:off x="2877279" y="4813655"/>
              <a:ext cx="390720" cy="474330"/>
            </a:xfrm>
            <a:custGeom>
              <a:avLst/>
              <a:gdLst>
                <a:gd name="T0" fmla="*/ 0 w 228"/>
                <a:gd name="T1" fmla="*/ 24 h 271"/>
                <a:gd name="T2" fmla="*/ 9 w 228"/>
                <a:gd name="T3" fmla="*/ 55 h 271"/>
                <a:gd name="T4" fmla="*/ 9 w 228"/>
                <a:gd name="T5" fmla="*/ 131 h 271"/>
                <a:gd name="T6" fmla="*/ 21 w 228"/>
                <a:gd name="T7" fmla="*/ 140 h 271"/>
                <a:gd name="T8" fmla="*/ 9 w 228"/>
                <a:gd name="T9" fmla="*/ 164 h 271"/>
                <a:gd name="T10" fmla="*/ 34 w 228"/>
                <a:gd name="T11" fmla="*/ 195 h 271"/>
                <a:gd name="T12" fmla="*/ 34 w 228"/>
                <a:gd name="T13" fmla="*/ 216 h 271"/>
                <a:gd name="T14" fmla="*/ 55 w 228"/>
                <a:gd name="T15" fmla="*/ 271 h 271"/>
                <a:gd name="T16" fmla="*/ 64 w 228"/>
                <a:gd name="T17" fmla="*/ 271 h 271"/>
                <a:gd name="T18" fmla="*/ 85 w 228"/>
                <a:gd name="T19" fmla="*/ 250 h 271"/>
                <a:gd name="T20" fmla="*/ 119 w 228"/>
                <a:gd name="T21" fmla="*/ 262 h 271"/>
                <a:gd name="T22" fmla="*/ 140 w 228"/>
                <a:gd name="T23" fmla="*/ 262 h 271"/>
                <a:gd name="T24" fmla="*/ 152 w 228"/>
                <a:gd name="T25" fmla="*/ 207 h 271"/>
                <a:gd name="T26" fmla="*/ 207 w 228"/>
                <a:gd name="T27" fmla="*/ 195 h 271"/>
                <a:gd name="T28" fmla="*/ 216 w 228"/>
                <a:gd name="T29" fmla="*/ 216 h 271"/>
                <a:gd name="T30" fmla="*/ 228 w 228"/>
                <a:gd name="T31" fmla="*/ 174 h 271"/>
                <a:gd name="T32" fmla="*/ 207 w 228"/>
                <a:gd name="T33" fmla="*/ 152 h 271"/>
                <a:gd name="T34" fmla="*/ 207 w 228"/>
                <a:gd name="T35" fmla="*/ 140 h 271"/>
                <a:gd name="T36" fmla="*/ 177 w 228"/>
                <a:gd name="T37" fmla="*/ 131 h 271"/>
                <a:gd name="T38" fmla="*/ 177 w 228"/>
                <a:gd name="T39" fmla="*/ 122 h 271"/>
                <a:gd name="T40" fmla="*/ 177 w 228"/>
                <a:gd name="T41" fmla="*/ 110 h 271"/>
                <a:gd name="T42" fmla="*/ 161 w 228"/>
                <a:gd name="T43" fmla="*/ 88 h 271"/>
                <a:gd name="T44" fmla="*/ 85 w 228"/>
                <a:gd name="T45" fmla="*/ 55 h 271"/>
                <a:gd name="T46" fmla="*/ 76 w 228"/>
                <a:gd name="T47" fmla="*/ 34 h 271"/>
                <a:gd name="T48" fmla="*/ 76 w 228"/>
                <a:gd name="T49" fmla="*/ 0 h 271"/>
                <a:gd name="T50" fmla="*/ 43 w 228"/>
                <a:gd name="T51" fmla="*/ 0 h 271"/>
                <a:gd name="T52" fmla="*/ 21 w 228"/>
                <a:gd name="T53" fmla="*/ 34 h 271"/>
                <a:gd name="T54" fmla="*/ 0 w 228"/>
                <a:gd name="T55" fmla="*/ 2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8" h="271">
                  <a:moveTo>
                    <a:pt x="0" y="24"/>
                  </a:moveTo>
                  <a:lnTo>
                    <a:pt x="9" y="55"/>
                  </a:lnTo>
                  <a:lnTo>
                    <a:pt x="9" y="131"/>
                  </a:lnTo>
                  <a:lnTo>
                    <a:pt x="21" y="140"/>
                  </a:lnTo>
                  <a:lnTo>
                    <a:pt x="9" y="164"/>
                  </a:lnTo>
                  <a:lnTo>
                    <a:pt x="34" y="195"/>
                  </a:lnTo>
                  <a:lnTo>
                    <a:pt x="34" y="216"/>
                  </a:lnTo>
                  <a:lnTo>
                    <a:pt x="55" y="271"/>
                  </a:lnTo>
                  <a:lnTo>
                    <a:pt x="64" y="271"/>
                  </a:lnTo>
                  <a:lnTo>
                    <a:pt x="85" y="250"/>
                  </a:lnTo>
                  <a:lnTo>
                    <a:pt x="119" y="262"/>
                  </a:lnTo>
                  <a:lnTo>
                    <a:pt x="140" y="262"/>
                  </a:lnTo>
                  <a:lnTo>
                    <a:pt x="152" y="207"/>
                  </a:lnTo>
                  <a:lnTo>
                    <a:pt x="207" y="195"/>
                  </a:lnTo>
                  <a:lnTo>
                    <a:pt x="216" y="216"/>
                  </a:lnTo>
                  <a:lnTo>
                    <a:pt x="228" y="174"/>
                  </a:lnTo>
                  <a:lnTo>
                    <a:pt x="207" y="152"/>
                  </a:lnTo>
                  <a:lnTo>
                    <a:pt x="207" y="140"/>
                  </a:lnTo>
                  <a:lnTo>
                    <a:pt x="177" y="131"/>
                  </a:lnTo>
                  <a:lnTo>
                    <a:pt x="177" y="122"/>
                  </a:lnTo>
                  <a:lnTo>
                    <a:pt x="177" y="110"/>
                  </a:lnTo>
                  <a:lnTo>
                    <a:pt x="161" y="88"/>
                  </a:lnTo>
                  <a:lnTo>
                    <a:pt x="85" y="55"/>
                  </a:lnTo>
                  <a:lnTo>
                    <a:pt x="76" y="34"/>
                  </a:lnTo>
                  <a:lnTo>
                    <a:pt x="76" y="0"/>
                  </a:lnTo>
                  <a:lnTo>
                    <a:pt x="43" y="0"/>
                  </a:lnTo>
                  <a:lnTo>
                    <a:pt x="21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07" name="Freeform 146"/>
            <p:cNvSpPr>
              <a:spLocks/>
            </p:cNvSpPr>
            <p:nvPr/>
          </p:nvSpPr>
          <p:spPr bwMode="auto">
            <a:xfrm>
              <a:off x="3117195" y="5154962"/>
              <a:ext cx="260480" cy="308051"/>
            </a:xfrm>
            <a:custGeom>
              <a:avLst/>
              <a:gdLst>
                <a:gd name="T0" fmla="*/ 152 w 152"/>
                <a:gd name="T1" fmla="*/ 131 h 176"/>
                <a:gd name="T2" fmla="*/ 152 w 152"/>
                <a:gd name="T3" fmla="*/ 152 h 176"/>
                <a:gd name="T4" fmla="*/ 143 w 152"/>
                <a:gd name="T5" fmla="*/ 176 h 176"/>
                <a:gd name="T6" fmla="*/ 131 w 152"/>
                <a:gd name="T7" fmla="*/ 176 h 176"/>
                <a:gd name="T8" fmla="*/ 88 w 152"/>
                <a:gd name="T9" fmla="*/ 161 h 176"/>
                <a:gd name="T10" fmla="*/ 101 w 152"/>
                <a:gd name="T11" fmla="*/ 143 h 176"/>
                <a:gd name="T12" fmla="*/ 101 w 152"/>
                <a:gd name="T13" fmla="*/ 122 h 176"/>
                <a:gd name="T14" fmla="*/ 67 w 152"/>
                <a:gd name="T15" fmla="*/ 109 h 176"/>
                <a:gd name="T16" fmla="*/ 46 w 152"/>
                <a:gd name="T17" fmla="*/ 97 h 176"/>
                <a:gd name="T18" fmla="*/ 0 w 152"/>
                <a:gd name="T19" fmla="*/ 67 h 176"/>
                <a:gd name="T20" fmla="*/ 12 w 152"/>
                <a:gd name="T21" fmla="*/ 12 h 176"/>
                <a:gd name="T22" fmla="*/ 67 w 152"/>
                <a:gd name="T23" fmla="*/ 0 h 176"/>
                <a:gd name="T24" fmla="*/ 76 w 152"/>
                <a:gd name="T25" fmla="*/ 21 h 176"/>
                <a:gd name="T26" fmla="*/ 88 w 152"/>
                <a:gd name="T27" fmla="*/ 55 h 176"/>
                <a:gd name="T28" fmla="*/ 122 w 152"/>
                <a:gd name="T29" fmla="*/ 67 h 176"/>
                <a:gd name="T30" fmla="*/ 131 w 152"/>
                <a:gd name="T31" fmla="*/ 67 h 176"/>
                <a:gd name="T32" fmla="*/ 131 w 152"/>
                <a:gd name="T33" fmla="*/ 97 h 176"/>
                <a:gd name="T34" fmla="*/ 152 w 152"/>
                <a:gd name="T35" fmla="*/ 97 h 176"/>
                <a:gd name="T36" fmla="*/ 152 w 152"/>
                <a:gd name="T37" fmla="*/ 1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76">
                  <a:moveTo>
                    <a:pt x="152" y="131"/>
                  </a:moveTo>
                  <a:lnTo>
                    <a:pt x="152" y="152"/>
                  </a:lnTo>
                  <a:lnTo>
                    <a:pt x="143" y="176"/>
                  </a:lnTo>
                  <a:lnTo>
                    <a:pt x="131" y="176"/>
                  </a:lnTo>
                  <a:lnTo>
                    <a:pt x="88" y="161"/>
                  </a:lnTo>
                  <a:lnTo>
                    <a:pt x="101" y="143"/>
                  </a:lnTo>
                  <a:lnTo>
                    <a:pt x="101" y="122"/>
                  </a:lnTo>
                  <a:lnTo>
                    <a:pt x="67" y="109"/>
                  </a:lnTo>
                  <a:lnTo>
                    <a:pt x="46" y="97"/>
                  </a:lnTo>
                  <a:lnTo>
                    <a:pt x="0" y="67"/>
                  </a:lnTo>
                  <a:lnTo>
                    <a:pt x="12" y="12"/>
                  </a:lnTo>
                  <a:lnTo>
                    <a:pt x="67" y="0"/>
                  </a:lnTo>
                  <a:lnTo>
                    <a:pt x="76" y="21"/>
                  </a:lnTo>
                  <a:lnTo>
                    <a:pt x="88" y="55"/>
                  </a:lnTo>
                  <a:lnTo>
                    <a:pt x="122" y="67"/>
                  </a:lnTo>
                  <a:lnTo>
                    <a:pt x="131" y="67"/>
                  </a:lnTo>
                  <a:lnTo>
                    <a:pt x="131" y="97"/>
                  </a:lnTo>
                  <a:lnTo>
                    <a:pt x="152" y="97"/>
                  </a:lnTo>
                  <a:lnTo>
                    <a:pt x="152" y="13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08" name="Freeform 147"/>
            <p:cNvSpPr>
              <a:spLocks/>
            </p:cNvSpPr>
            <p:nvPr/>
          </p:nvSpPr>
          <p:spPr bwMode="auto">
            <a:xfrm>
              <a:off x="2952682" y="5251228"/>
              <a:ext cx="467836" cy="1076430"/>
            </a:xfrm>
            <a:custGeom>
              <a:avLst/>
              <a:gdLst>
                <a:gd name="T0" fmla="*/ 265 w 274"/>
                <a:gd name="T1" fmla="*/ 121 h 615"/>
                <a:gd name="T2" fmla="*/ 265 w 274"/>
                <a:gd name="T3" fmla="*/ 76 h 615"/>
                <a:gd name="T4" fmla="*/ 249 w 274"/>
                <a:gd name="T5" fmla="*/ 97 h 615"/>
                <a:gd name="T6" fmla="*/ 228 w 274"/>
                <a:gd name="T7" fmla="*/ 121 h 615"/>
                <a:gd name="T8" fmla="*/ 198 w 274"/>
                <a:gd name="T9" fmla="*/ 88 h 615"/>
                <a:gd name="T10" fmla="*/ 164 w 274"/>
                <a:gd name="T11" fmla="*/ 54 h 615"/>
                <a:gd name="T12" fmla="*/ 97 w 274"/>
                <a:gd name="T13" fmla="*/ 12 h 615"/>
                <a:gd name="T14" fmla="*/ 42 w 274"/>
                <a:gd name="T15" fmla="*/ 0 h 615"/>
                <a:gd name="T16" fmla="*/ 21 w 274"/>
                <a:gd name="T17" fmla="*/ 42 h 615"/>
                <a:gd name="T18" fmla="*/ 12 w 274"/>
                <a:gd name="T19" fmla="*/ 97 h 615"/>
                <a:gd name="T20" fmla="*/ 0 w 274"/>
                <a:gd name="T21" fmla="*/ 198 h 615"/>
                <a:gd name="T22" fmla="*/ 12 w 274"/>
                <a:gd name="T23" fmla="*/ 283 h 615"/>
                <a:gd name="T24" fmla="*/ 12 w 274"/>
                <a:gd name="T25" fmla="*/ 313 h 615"/>
                <a:gd name="T26" fmla="*/ 33 w 274"/>
                <a:gd name="T27" fmla="*/ 399 h 615"/>
                <a:gd name="T28" fmla="*/ 42 w 274"/>
                <a:gd name="T29" fmla="*/ 435 h 615"/>
                <a:gd name="T30" fmla="*/ 67 w 274"/>
                <a:gd name="T31" fmla="*/ 478 h 615"/>
                <a:gd name="T32" fmla="*/ 76 w 274"/>
                <a:gd name="T33" fmla="*/ 511 h 615"/>
                <a:gd name="T34" fmla="*/ 88 w 274"/>
                <a:gd name="T35" fmla="*/ 584 h 615"/>
                <a:gd name="T36" fmla="*/ 118 w 274"/>
                <a:gd name="T37" fmla="*/ 615 h 615"/>
                <a:gd name="T38" fmla="*/ 185 w 274"/>
                <a:gd name="T39" fmla="*/ 615 h 615"/>
                <a:gd name="T40" fmla="*/ 152 w 274"/>
                <a:gd name="T41" fmla="*/ 584 h 615"/>
                <a:gd name="T42" fmla="*/ 164 w 274"/>
                <a:gd name="T43" fmla="*/ 554 h 615"/>
                <a:gd name="T44" fmla="*/ 173 w 274"/>
                <a:gd name="T45" fmla="*/ 520 h 615"/>
                <a:gd name="T46" fmla="*/ 143 w 274"/>
                <a:gd name="T47" fmla="*/ 511 h 615"/>
                <a:gd name="T48" fmla="*/ 143 w 274"/>
                <a:gd name="T49" fmla="*/ 478 h 615"/>
                <a:gd name="T50" fmla="*/ 164 w 274"/>
                <a:gd name="T51" fmla="*/ 465 h 615"/>
                <a:gd name="T52" fmla="*/ 173 w 274"/>
                <a:gd name="T53" fmla="*/ 435 h 615"/>
                <a:gd name="T54" fmla="*/ 164 w 274"/>
                <a:gd name="T55" fmla="*/ 423 h 615"/>
                <a:gd name="T56" fmla="*/ 185 w 274"/>
                <a:gd name="T57" fmla="*/ 435 h 615"/>
                <a:gd name="T58" fmla="*/ 173 w 274"/>
                <a:gd name="T59" fmla="*/ 414 h 615"/>
                <a:gd name="T60" fmla="*/ 152 w 274"/>
                <a:gd name="T61" fmla="*/ 414 h 615"/>
                <a:gd name="T62" fmla="*/ 164 w 274"/>
                <a:gd name="T63" fmla="*/ 399 h 615"/>
                <a:gd name="T64" fmla="*/ 185 w 274"/>
                <a:gd name="T65" fmla="*/ 359 h 615"/>
                <a:gd name="T66" fmla="*/ 249 w 274"/>
                <a:gd name="T67" fmla="*/ 338 h 615"/>
                <a:gd name="T68" fmla="*/ 265 w 274"/>
                <a:gd name="T69" fmla="*/ 304 h 615"/>
                <a:gd name="T70" fmla="*/ 249 w 274"/>
                <a:gd name="T71" fmla="*/ 283 h 615"/>
                <a:gd name="T72" fmla="*/ 219 w 274"/>
                <a:gd name="T73" fmla="*/ 249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4" h="615">
                  <a:moveTo>
                    <a:pt x="219" y="173"/>
                  </a:moveTo>
                  <a:lnTo>
                    <a:pt x="265" y="121"/>
                  </a:lnTo>
                  <a:lnTo>
                    <a:pt x="274" y="106"/>
                  </a:lnTo>
                  <a:lnTo>
                    <a:pt x="265" y="76"/>
                  </a:lnTo>
                  <a:lnTo>
                    <a:pt x="249" y="76"/>
                  </a:lnTo>
                  <a:lnTo>
                    <a:pt x="249" y="97"/>
                  </a:lnTo>
                  <a:lnTo>
                    <a:pt x="240" y="121"/>
                  </a:lnTo>
                  <a:lnTo>
                    <a:pt x="228" y="121"/>
                  </a:lnTo>
                  <a:lnTo>
                    <a:pt x="185" y="106"/>
                  </a:lnTo>
                  <a:lnTo>
                    <a:pt x="198" y="88"/>
                  </a:lnTo>
                  <a:lnTo>
                    <a:pt x="198" y="67"/>
                  </a:lnTo>
                  <a:lnTo>
                    <a:pt x="164" y="54"/>
                  </a:lnTo>
                  <a:lnTo>
                    <a:pt x="143" y="42"/>
                  </a:lnTo>
                  <a:lnTo>
                    <a:pt x="97" y="12"/>
                  </a:lnTo>
                  <a:lnTo>
                    <a:pt x="76" y="12"/>
                  </a:lnTo>
                  <a:lnTo>
                    <a:pt x="42" y="0"/>
                  </a:lnTo>
                  <a:lnTo>
                    <a:pt x="21" y="21"/>
                  </a:lnTo>
                  <a:lnTo>
                    <a:pt x="21" y="42"/>
                  </a:lnTo>
                  <a:lnTo>
                    <a:pt x="0" y="54"/>
                  </a:lnTo>
                  <a:lnTo>
                    <a:pt x="12" y="97"/>
                  </a:lnTo>
                  <a:lnTo>
                    <a:pt x="0" y="131"/>
                  </a:lnTo>
                  <a:lnTo>
                    <a:pt x="0" y="198"/>
                  </a:lnTo>
                  <a:lnTo>
                    <a:pt x="21" y="249"/>
                  </a:lnTo>
                  <a:lnTo>
                    <a:pt x="12" y="283"/>
                  </a:lnTo>
                  <a:lnTo>
                    <a:pt x="21" y="292"/>
                  </a:lnTo>
                  <a:lnTo>
                    <a:pt x="12" y="313"/>
                  </a:lnTo>
                  <a:lnTo>
                    <a:pt x="33" y="347"/>
                  </a:lnTo>
                  <a:lnTo>
                    <a:pt x="33" y="399"/>
                  </a:lnTo>
                  <a:lnTo>
                    <a:pt x="42" y="414"/>
                  </a:lnTo>
                  <a:lnTo>
                    <a:pt x="42" y="435"/>
                  </a:lnTo>
                  <a:lnTo>
                    <a:pt x="55" y="465"/>
                  </a:lnTo>
                  <a:lnTo>
                    <a:pt x="67" y="478"/>
                  </a:lnTo>
                  <a:lnTo>
                    <a:pt x="67" y="465"/>
                  </a:lnTo>
                  <a:lnTo>
                    <a:pt x="76" y="511"/>
                  </a:lnTo>
                  <a:lnTo>
                    <a:pt x="76" y="575"/>
                  </a:lnTo>
                  <a:lnTo>
                    <a:pt x="88" y="584"/>
                  </a:lnTo>
                  <a:lnTo>
                    <a:pt x="97" y="584"/>
                  </a:lnTo>
                  <a:lnTo>
                    <a:pt x="118" y="615"/>
                  </a:lnTo>
                  <a:lnTo>
                    <a:pt x="164" y="615"/>
                  </a:lnTo>
                  <a:lnTo>
                    <a:pt x="185" y="615"/>
                  </a:lnTo>
                  <a:lnTo>
                    <a:pt x="152" y="596"/>
                  </a:lnTo>
                  <a:lnTo>
                    <a:pt x="152" y="584"/>
                  </a:lnTo>
                  <a:lnTo>
                    <a:pt x="164" y="575"/>
                  </a:lnTo>
                  <a:lnTo>
                    <a:pt x="164" y="554"/>
                  </a:lnTo>
                  <a:lnTo>
                    <a:pt x="185" y="529"/>
                  </a:lnTo>
                  <a:lnTo>
                    <a:pt x="173" y="520"/>
                  </a:lnTo>
                  <a:lnTo>
                    <a:pt x="164" y="520"/>
                  </a:lnTo>
                  <a:lnTo>
                    <a:pt x="143" y="511"/>
                  </a:lnTo>
                  <a:lnTo>
                    <a:pt x="143" y="499"/>
                  </a:lnTo>
                  <a:lnTo>
                    <a:pt x="143" y="478"/>
                  </a:lnTo>
                  <a:lnTo>
                    <a:pt x="164" y="478"/>
                  </a:lnTo>
                  <a:lnTo>
                    <a:pt x="164" y="465"/>
                  </a:lnTo>
                  <a:lnTo>
                    <a:pt x="164" y="444"/>
                  </a:lnTo>
                  <a:lnTo>
                    <a:pt x="173" y="435"/>
                  </a:lnTo>
                  <a:lnTo>
                    <a:pt x="164" y="435"/>
                  </a:lnTo>
                  <a:lnTo>
                    <a:pt x="164" y="423"/>
                  </a:lnTo>
                  <a:lnTo>
                    <a:pt x="173" y="435"/>
                  </a:lnTo>
                  <a:lnTo>
                    <a:pt x="185" y="435"/>
                  </a:lnTo>
                  <a:lnTo>
                    <a:pt x="185" y="423"/>
                  </a:lnTo>
                  <a:lnTo>
                    <a:pt x="173" y="414"/>
                  </a:lnTo>
                  <a:lnTo>
                    <a:pt x="164" y="423"/>
                  </a:lnTo>
                  <a:lnTo>
                    <a:pt x="152" y="414"/>
                  </a:lnTo>
                  <a:lnTo>
                    <a:pt x="143" y="389"/>
                  </a:lnTo>
                  <a:lnTo>
                    <a:pt x="164" y="399"/>
                  </a:lnTo>
                  <a:lnTo>
                    <a:pt x="185" y="389"/>
                  </a:lnTo>
                  <a:lnTo>
                    <a:pt x="185" y="359"/>
                  </a:lnTo>
                  <a:lnTo>
                    <a:pt x="210" y="347"/>
                  </a:lnTo>
                  <a:lnTo>
                    <a:pt x="249" y="338"/>
                  </a:lnTo>
                  <a:lnTo>
                    <a:pt x="265" y="313"/>
                  </a:lnTo>
                  <a:lnTo>
                    <a:pt x="265" y="304"/>
                  </a:lnTo>
                  <a:lnTo>
                    <a:pt x="240" y="292"/>
                  </a:lnTo>
                  <a:lnTo>
                    <a:pt x="249" y="283"/>
                  </a:lnTo>
                  <a:lnTo>
                    <a:pt x="219" y="258"/>
                  </a:lnTo>
                  <a:lnTo>
                    <a:pt x="219" y="249"/>
                  </a:lnTo>
                  <a:lnTo>
                    <a:pt x="219" y="17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09" name="Freeform 148"/>
            <p:cNvSpPr>
              <a:spLocks/>
            </p:cNvSpPr>
            <p:nvPr/>
          </p:nvSpPr>
          <p:spPr bwMode="auto">
            <a:xfrm>
              <a:off x="3117195" y="4169547"/>
              <a:ext cx="150804" cy="245041"/>
            </a:xfrm>
            <a:custGeom>
              <a:avLst/>
              <a:gdLst>
                <a:gd name="T0" fmla="*/ 37 w 88"/>
                <a:gd name="T1" fmla="*/ 0 h 140"/>
                <a:gd name="T2" fmla="*/ 55 w 88"/>
                <a:gd name="T3" fmla="*/ 12 h 140"/>
                <a:gd name="T4" fmla="*/ 55 w 88"/>
                <a:gd name="T5" fmla="*/ 33 h 140"/>
                <a:gd name="T6" fmla="*/ 76 w 88"/>
                <a:gd name="T7" fmla="*/ 54 h 140"/>
                <a:gd name="T8" fmla="*/ 67 w 88"/>
                <a:gd name="T9" fmla="*/ 85 h 140"/>
                <a:gd name="T10" fmla="*/ 88 w 88"/>
                <a:gd name="T11" fmla="*/ 131 h 140"/>
                <a:gd name="T12" fmla="*/ 76 w 88"/>
                <a:gd name="T13" fmla="*/ 131 h 140"/>
                <a:gd name="T14" fmla="*/ 46 w 88"/>
                <a:gd name="T15" fmla="*/ 140 h 140"/>
                <a:gd name="T16" fmla="*/ 37 w 88"/>
                <a:gd name="T17" fmla="*/ 140 h 140"/>
                <a:gd name="T18" fmla="*/ 21 w 88"/>
                <a:gd name="T19" fmla="*/ 118 h 140"/>
                <a:gd name="T20" fmla="*/ 37 w 88"/>
                <a:gd name="T21" fmla="*/ 85 h 140"/>
                <a:gd name="T22" fmla="*/ 21 w 88"/>
                <a:gd name="T23" fmla="*/ 64 h 140"/>
                <a:gd name="T24" fmla="*/ 12 w 88"/>
                <a:gd name="T25" fmla="*/ 64 h 140"/>
                <a:gd name="T26" fmla="*/ 0 w 88"/>
                <a:gd name="T27" fmla="*/ 54 h 140"/>
                <a:gd name="T28" fmla="*/ 12 w 88"/>
                <a:gd name="T29" fmla="*/ 33 h 140"/>
                <a:gd name="T30" fmla="*/ 21 w 88"/>
                <a:gd name="T31" fmla="*/ 33 h 140"/>
                <a:gd name="T32" fmla="*/ 12 w 88"/>
                <a:gd name="T33" fmla="*/ 21 h 140"/>
                <a:gd name="T34" fmla="*/ 12 w 88"/>
                <a:gd name="T35" fmla="*/ 12 h 140"/>
                <a:gd name="T36" fmla="*/ 37 w 88"/>
                <a:gd name="T3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40">
                  <a:moveTo>
                    <a:pt x="37" y="0"/>
                  </a:moveTo>
                  <a:lnTo>
                    <a:pt x="55" y="12"/>
                  </a:lnTo>
                  <a:lnTo>
                    <a:pt x="55" y="33"/>
                  </a:lnTo>
                  <a:lnTo>
                    <a:pt x="76" y="54"/>
                  </a:lnTo>
                  <a:lnTo>
                    <a:pt x="67" y="85"/>
                  </a:lnTo>
                  <a:lnTo>
                    <a:pt x="88" y="131"/>
                  </a:lnTo>
                  <a:lnTo>
                    <a:pt x="76" y="131"/>
                  </a:lnTo>
                  <a:lnTo>
                    <a:pt x="46" y="140"/>
                  </a:lnTo>
                  <a:lnTo>
                    <a:pt x="37" y="140"/>
                  </a:lnTo>
                  <a:lnTo>
                    <a:pt x="21" y="118"/>
                  </a:lnTo>
                  <a:lnTo>
                    <a:pt x="37" y="85"/>
                  </a:lnTo>
                  <a:lnTo>
                    <a:pt x="21" y="64"/>
                  </a:lnTo>
                  <a:lnTo>
                    <a:pt x="12" y="64"/>
                  </a:lnTo>
                  <a:lnTo>
                    <a:pt x="0" y="54"/>
                  </a:lnTo>
                  <a:lnTo>
                    <a:pt x="12" y="33"/>
                  </a:lnTo>
                  <a:lnTo>
                    <a:pt x="21" y="33"/>
                  </a:lnTo>
                  <a:lnTo>
                    <a:pt x="12" y="21"/>
                  </a:lnTo>
                  <a:lnTo>
                    <a:pt x="12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10" name="Freeform 149"/>
            <p:cNvSpPr>
              <a:spLocks/>
            </p:cNvSpPr>
            <p:nvPr/>
          </p:nvSpPr>
          <p:spPr bwMode="auto">
            <a:xfrm>
              <a:off x="5310714" y="2421006"/>
              <a:ext cx="77115" cy="101517"/>
            </a:xfrm>
            <a:custGeom>
              <a:avLst/>
              <a:gdLst>
                <a:gd name="T0" fmla="*/ 12 w 46"/>
                <a:gd name="T1" fmla="*/ 58 h 58"/>
                <a:gd name="T2" fmla="*/ 12 w 46"/>
                <a:gd name="T3" fmla="*/ 46 h 58"/>
                <a:gd name="T4" fmla="*/ 0 w 46"/>
                <a:gd name="T5" fmla="*/ 37 h 58"/>
                <a:gd name="T6" fmla="*/ 0 w 46"/>
                <a:gd name="T7" fmla="*/ 21 h 58"/>
                <a:gd name="T8" fmla="*/ 12 w 46"/>
                <a:gd name="T9" fmla="*/ 12 h 58"/>
                <a:gd name="T10" fmla="*/ 34 w 46"/>
                <a:gd name="T11" fmla="*/ 0 h 58"/>
                <a:gd name="T12" fmla="*/ 34 w 46"/>
                <a:gd name="T13" fmla="*/ 21 h 58"/>
                <a:gd name="T14" fmla="*/ 46 w 46"/>
                <a:gd name="T15" fmla="*/ 21 h 58"/>
                <a:gd name="T16" fmla="*/ 34 w 46"/>
                <a:gd name="T17" fmla="*/ 37 h 58"/>
                <a:gd name="T18" fmla="*/ 22 w 46"/>
                <a:gd name="T19" fmla="*/ 58 h 58"/>
                <a:gd name="T20" fmla="*/ 12 w 46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8">
                  <a:moveTo>
                    <a:pt x="12" y="58"/>
                  </a:moveTo>
                  <a:lnTo>
                    <a:pt x="12" y="46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12" y="12"/>
                  </a:lnTo>
                  <a:lnTo>
                    <a:pt x="34" y="0"/>
                  </a:lnTo>
                  <a:lnTo>
                    <a:pt x="34" y="21"/>
                  </a:lnTo>
                  <a:lnTo>
                    <a:pt x="46" y="21"/>
                  </a:lnTo>
                  <a:lnTo>
                    <a:pt x="34" y="37"/>
                  </a:lnTo>
                  <a:lnTo>
                    <a:pt x="22" y="58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11" name="Freeform 150"/>
            <p:cNvSpPr>
              <a:spLocks/>
            </p:cNvSpPr>
            <p:nvPr/>
          </p:nvSpPr>
          <p:spPr bwMode="auto">
            <a:xfrm>
              <a:off x="5346700" y="2702803"/>
              <a:ext cx="209070" cy="101517"/>
            </a:xfrm>
            <a:custGeom>
              <a:avLst/>
              <a:gdLst>
                <a:gd name="T0" fmla="*/ 0 w 121"/>
                <a:gd name="T1" fmla="*/ 37 h 58"/>
                <a:gd name="T2" fmla="*/ 54 w 121"/>
                <a:gd name="T3" fmla="*/ 37 h 58"/>
                <a:gd name="T4" fmla="*/ 45 w 121"/>
                <a:gd name="T5" fmla="*/ 25 h 58"/>
                <a:gd name="T6" fmla="*/ 67 w 121"/>
                <a:gd name="T7" fmla="*/ 16 h 58"/>
                <a:gd name="T8" fmla="*/ 76 w 121"/>
                <a:gd name="T9" fmla="*/ 16 h 58"/>
                <a:gd name="T10" fmla="*/ 88 w 121"/>
                <a:gd name="T11" fmla="*/ 0 h 58"/>
                <a:gd name="T12" fmla="*/ 112 w 121"/>
                <a:gd name="T13" fmla="*/ 16 h 58"/>
                <a:gd name="T14" fmla="*/ 121 w 121"/>
                <a:gd name="T15" fmla="*/ 25 h 58"/>
                <a:gd name="T16" fmla="*/ 100 w 121"/>
                <a:gd name="T17" fmla="*/ 46 h 58"/>
                <a:gd name="T18" fmla="*/ 67 w 121"/>
                <a:gd name="T19" fmla="*/ 58 h 58"/>
                <a:gd name="T20" fmla="*/ 45 w 121"/>
                <a:gd name="T21" fmla="*/ 46 h 58"/>
                <a:gd name="T22" fmla="*/ 36 w 121"/>
                <a:gd name="T23" fmla="*/ 46 h 58"/>
                <a:gd name="T24" fmla="*/ 12 w 121"/>
                <a:gd name="T25" fmla="*/ 46 h 58"/>
                <a:gd name="T26" fmla="*/ 0 w 121"/>
                <a:gd name="T27" fmla="*/ 46 h 58"/>
                <a:gd name="T28" fmla="*/ 0 w 121"/>
                <a:gd name="T2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58">
                  <a:moveTo>
                    <a:pt x="0" y="37"/>
                  </a:moveTo>
                  <a:lnTo>
                    <a:pt x="54" y="37"/>
                  </a:lnTo>
                  <a:lnTo>
                    <a:pt x="45" y="25"/>
                  </a:lnTo>
                  <a:lnTo>
                    <a:pt x="67" y="16"/>
                  </a:lnTo>
                  <a:lnTo>
                    <a:pt x="76" y="16"/>
                  </a:lnTo>
                  <a:lnTo>
                    <a:pt x="88" y="0"/>
                  </a:lnTo>
                  <a:lnTo>
                    <a:pt x="112" y="16"/>
                  </a:lnTo>
                  <a:lnTo>
                    <a:pt x="121" y="25"/>
                  </a:lnTo>
                  <a:lnTo>
                    <a:pt x="100" y="46"/>
                  </a:lnTo>
                  <a:lnTo>
                    <a:pt x="67" y="58"/>
                  </a:lnTo>
                  <a:lnTo>
                    <a:pt x="45" y="46"/>
                  </a:lnTo>
                  <a:lnTo>
                    <a:pt x="36" y="46"/>
                  </a:lnTo>
                  <a:lnTo>
                    <a:pt x="12" y="46"/>
                  </a:lnTo>
                  <a:lnTo>
                    <a:pt x="0" y="4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12" name="Freeform 151"/>
            <p:cNvSpPr>
              <a:spLocks/>
            </p:cNvSpPr>
            <p:nvPr/>
          </p:nvSpPr>
          <p:spPr bwMode="auto">
            <a:xfrm>
              <a:off x="5237024" y="2767564"/>
              <a:ext cx="130240" cy="52509"/>
            </a:xfrm>
            <a:custGeom>
              <a:avLst/>
              <a:gdLst>
                <a:gd name="T0" fmla="*/ 24 w 76"/>
                <a:gd name="T1" fmla="*/ 30 h 30"/>
                <a:gd name="T2" fmla="*/ 42 w 76"/>
                <a:gd name="T3" fmla="*/ 21 h 30"/>
                <a:gd name="T4" fmla="*/ 54 w 76"/>
                <a:gd name="T5" fmla="*/ 30 h 30"/>
                <a:gd name="T6" fmla="*/ 54 w 76"/>
                <a:gd name="T7" fmla="*/ 21 h 30"/>
                <a:gd name="T8" fmla="*/ 64 w 76"/>
                <a:gd name="T9" fmla="*/ 21 h 30"/>
                <a:gd name="T10" fmla="*/ 76 w 76"/>
                <a:gd name="T11" fmla="*/ 9 h 30"/>
                <a:gd name="T12" fmla="*/ 64 w 76"/>
                <a:gd name="T13" fmla="*/ 9 h 30"/>
                <a:gd name="T14" fmla="*/ 64 w 76"/>
                <a:gd name="T15" fmla="*/ 0 h 30"/>
                <a:gd name="T16" fmla="*/ 33 w 76"/>
                <a:gd name="T17" fmla="*/ 0 h 30"/>
                <a:gd name="T18" fmla="*/ 24 w 76"/>
                <a:gd name="T19" fmla="*/ 0 h 30"/>
                <a:gd name="T20" fmla="*/ 0 w 76"/>
                <a:gd name="T21" fmla="*/ 21 h 30"/>
                <a:gd name="T22" fmla="*/ 9 w 76"/>
                <a:gd name="T23" fmla="*/ 30 h 30"/>
                <a:gd name="T24" fmla="*/ 9 w 76"/>
                <a:gd name="T25" fmla="*/ 21 h 30"/>
                <a:gd name="T26" fmla="*/ 24 w 76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0">
                  <a:moveTo>
                    <a:pt x="24" y="30"/>
                  </a:moveTo>
                  <a:lnTo>
                    <a:pt x="42" y="21"/>
                  </a:lnTo>
                  <a:lnTo>
                    <a:pt x="54" y="30"/>
                  </a:lnTo>
                  <a:lnTo>
                    <a:pt x="54" y="21"/>
                  </a:lnTo>
                  <a:lnTo>
                    <a:pt x="64" y="21"/>
                  </a:lnTo>
                  <a:lnTo>
                    <a:pt x="76" y="9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9" y="30"/>
                  </a:lnTo>
                  <a:lnTo>
                    <a:pt x="9" y="2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13" name="Freeform 152"/>
            <p:cNvSpPr>
              <a:spLocks/>
            </p:cNvSpPr>
            <p:nvPr/>
          </p:nvSpPr>
          <p:spPr bwMode="auto">
            <a:xfrm>
              <a:off x="5632887" y="2932091"/>
              <a:ext cx="37701" cy="117269"/>
            </a:xfrm>
            <a:custGeom>
              <a:avLst/>
              <a:gdLst>
                <a:gd name="T0" fmla="*/ 9 w 21"/>
                <a:gd name="T1" fmla="*/ 25 h 67"/>
                <a:gd name="T2" fmla="*/ 9 w 21"/>
                <a:gd name="T3" fmla="*/ 0 h 67"/>
                <a:gd name="T4" fmla="*/ 0 w 21"/>
                <a:gd name="T5" fmla="*/ 0 h 67"/>
                <a:gd name="T6" fmla="*/ 0 w 21"/>
                <a:gd name="T7" fmla="*/ 25 h 67"/>
                <a:gd name="T8" fmla="*/ 0 w 21"/>
                <a:gd name="T9" fmla="*/ 58 h 67"/>
                <a:gd name="T10" fmla="*/ 9 w 21"/>
                <a:gd name="T11" fmla="*/ 67 h 67"/>
                <a:gd name="T12" fmla="*/ 21 w 21"/>
                <a:gd name="T13" fmla="*/ 46 h 67"/>
                <a:gd name="T14" fmla="*/ 9 w 21"/>
                <a:gd name="T15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67">
                  <a:moveTo>
                    <a:pt x="9" y="25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58"/>
                  </a:lnTo>
                  <a:lnTo>
                    <a:pt x="9" y="67"/>
                  </a:lnTo>
                  <a:lnTo>
                    <a:pt x="21" y="46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14" name="Freeform 153"/>
            <p:cNvSpPr>
              <a:spLocks/>
            </p:cNvSpPr>
            <p:nvPr/>
          </p:nvSpPr>
          <p:spPr bwMode="auto">
            <a:xfrm>
              <a:off x="5518069" y="2730808"/>
              <a:ext cx="188505" cy="89265"/>
            </a:xfrm>
            <a:custGeom>
              <a:avLst/>
              <a:gdLst>
                <a:gd name="T0" fmla="*/ 12 w 110"/>
                <a:gd name="T1" fmla="*/ 42 h 51"/>
                <a:gd name="T2" fmla="*/ 0 w 110"/>
                <a:gd name="T3" fmla="*/ 30 h 51"/>
                <a:gd name="T4" fmla="*/ 21 w 110"/>
                <a:gd name="T5" fmla="*/ 9 h 51"/>
                <a:gd name="T6" fmla="*/ 43 w 110"/>
                <a:gd name="T7" fmla="*/ 21 h 51"/>
                <a:gd name="T8" fmla="*/ 76 w 110"/>
                <a:gd name="T9" fmla="*/ 0 h 51"/>
                <a:gd name="T10" fmla="*/ 97 w 110"/>
                <a:gd name="T11" fmla="*/ 0 h 51"/>
                <a:gd name="T12" fmla="*/ 97 w 110"/>
                <a:gd name="T13" fmla="*/ 9 h 51"/>
                <a:gd name="T14" fmla="*/ 110 w 110"/>
                <a:gd name="T15" fmla="*/ 9 h 51"/>
                <a:gd name="T16" fmla="*/ 97 w 110"/>
                <a:gd name="T17" fmla="*/ 21 h 51"/>
                <a:gd name="T18" fmla="*/ 88 w 110"/>
                <a:gd name="T19" fmla="*/ 42 h 51"/>
                <a:gd name="T20" fmla="*/ 76 w 110"/>
                <a:gd name="T21" fmla="*/ 51 h 51"/>
                <a:gd name="T22" fmla="*/ 30 w 110"/>
                <a:gd name="T23" fmla="*/ 51 h 51"/>
                <a:gd name="T24" fmla="*/ 12 w 110"/>
                <a:gd name="T25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51">
                  <a:moveTo>
                    <a:pt x="12" y="42"/>
                  </a:moveTo>
                  <a:lnTo>
                    <a:pt x="0" y="30"/>
                  </a:lnTo>
                  <a:lnTo>
                    <a:pt x="21" y="9"/>
                  </a:lnTo>
                  <a:lnTo>
                    <a:pt x="43" y="21"/>
                  </a:lnTo>
                  <a:lnTo>
                    <a:pt x="76" y="0"/>
                  </a:lnTo>
                  <a:lnTo>
                    <a:pt x="97" y="0"/>
                  </a:lnTo>
                  <a:lnTo>
                    <a:pt x="97" y="9"/>
                  </a:lnTo>
                  <a:lnTo>
                    <a:pt x="110" y="9"/>
                  </a:lnTo>
                  <a:lnTo>
                    <a:pt x="97" y="21"/>
                  </a:lnTo>
                  <a:lnTo>
                    <a:pt x="88" y="42"/>
                  </a:lnTo>
                  <a:lnTo>
                    <a:pt x="76" y="51"/>
                  </a:lnTo>
                  <a:lnTo>
                    <a:pt x="30" y="51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15" name="Freeform 154"/>
            <p:cNvSpPr>
              <a:spLocks/>
            </p:cNvSpPr>
            <p:nvPr/>
          </p:nvSpPr>
          <p:spPr bwMode="auto">
            <a:xfrm>
              <a:off x="6395476" y="3411672"/>
              <a:ext cx="61693" cy="15752"/>
            </a:xfrm>
            <a:custGeom>
              <a:avLst/>
              <a:gdLst>
                <a:gd name="T0" fmla="*/ 0 w 36"/>
                <a:gd name="T1" fmla="*/ 9 h 9"/>
                <a:gd name="T2" fmla="*/ 12 w 36"/>
                <a:gd name="T3" fmla="*/ 9 h 9"/>
                <a:gd name="T4" fmla="*/ 36 w 36"/>
                <a:gd name="T5" fmla="*/ 9 h 9"/>
                <a:gd name="T6" fmla="*/ 12 w 36"/>
                <a:gd name="T7" fmla="*/ 0 h 9"/>
                <a:gd name="T8" fmla="*/ 0 w 3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0" y="9"/>
                  </a:moveTo>
                  <a:lnTo>
                    <a:pt x="12" y="9"/>
                  </a:lnTo>
                  <a:lnTo>
                    <a:pt x="36" y="9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16" name="Freeform 155"/>
            <p:cNvSpPr>
              <a:spLocks/>
            </p:cNvSpPr>
            <p:nvPr/>
          </p:nvSpPr>
          <p:spPr bwMode="auto">
            <a:xfrm>
              <a:off x="4657799" y="3182383"/>
              <a:ext cx="354734" cy="283547"/>
            </a:xfrm>
            <a:custGeom>
              <a:avLst/>
              <a:gdLst>
                <a:gd name="T0" fmla="*/ 207 w 207"/>
                <a:gd name="T1" fmla="*/ 25 h 162"/>
                <a:gd name="T2" fmla="*/ 194 w 207"/>
                <a:gd name="T3" fmla="*/ 10 h 162"/>
                <a:gd name="T4" fmla="*/ 185 w 207"/>
                <a:gd name="T5" fmla="*/ 10 h 162"/>
                <a:gd name="T6" fmla="*/ 149 w 207"/>
                <a:gd name="T7" fmla="*/ 10 h 162"/>
                <a:gd name="T8" fmla="*/ 140 w 207"/>
                <a:gd name="T9" fmla="*/ 0 h 162"/>
                <a:gd name="T10" fmla="*/ 130 w 207"/>
                <a:gd name="T11" fmla="*/ 0 h 162"/>
                <a:gd name="T12" fmla="*/ 118 w 207"/>
                <a:gd name="T13" fmla="*/ 34 h 162"/>
                <a:gd name="T14" fmla="*/ 88 w 207"/>
                <a:gd name="T15" fmla="*/ 55 h 162"/>
                <a:gd name="T16" fmla="*/ 73 w 207"/>
                <a:gd name="T17" fmla="*/ 64 h 162"/>
                <a:gd name="T18" fmla="*/ 63 w 207"/>
                <a:gd name="T19" fmla="*/ 86 h 162"/>
                <a:gd name="T20" fmla="*/ 63 w 207"/>
                <a:gd name="T21" fmla="*/ 110 h 162"/>
                <a:gd name="T22" fmla="*/ 54 w 207"/>
                <a:gd name="T23" fmla="*/ 131 h 162"/>
                <a:gd name="T24" fmla="*/ 33 w 207"/>
                <a:gd name="T25" fmla="*/ 150 h 162"/>
                <a:gd name="T26" fmla="*/ 0 w 207"/>
                <a:gd name="T27" fmla="*/ 162 h 162"/>
                <a:gd name="T28" fmla="*/ 73 w 207"/>
                <a:gd name="T29" fmla="*/ 162 h 162"/>
                <a:gd name="T30" fmla="*/ 73 w 207"/>
                <a:gd name="T31" fmla="*/ 140 h 162"/>
                <a:gd name="T32" fmla="*/ 88 w 207"/>
                <a:gd name="T33" fmla="*/ 131 h 162"/>
                <a:gd name="T34" fmla="*/ 140 w 207"/>
                <a:gd name="T35" fmla="*/ 119 h 162"/>
                <a:gd name="T36" fmla="*/ 164 w 207"/>
                <a:gd name="T37" fmla="*/ 101 h 162"/>
                <a:gd name="T38" fmla="*/ 164 w 207"/>
                <a:gd name="T39" fmla="*/ 86 h 162"/>
                <a:gd name="T40" fmla="*/ 207 w 207"/>
                <a:gd name="T41" fmla="*/ 76 h 162"/>
                <a:gd name="T42" fmla="*/ 207 w 207"/>
                <a:gd name="T43" fmla="*/ 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7" h="162">
                  <a:moveTo>
                    <a:pt x="207" y="25"/>
                  </a:moveTo>
                  <a:lnTo>
                    <a:pt x="194" y="10"/>
                  </a:lnTo>
                  <a:lnTo>
                    <a:pt x="185" y="10"/>
                  </a:lnTo>
                  <a:lnTo>
                    <a:pt x="149" y="10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18" y="34"/>
                  </a:lnTo>
                  <a:lnTo>
                    <a:pt x="88" y="55"/>
                  </a:lnTo>
                  <a:lnTo>
                    <a:pt x="73" y="64"/>
                  </a:lnTo>
                  <a:lnTo>
                    <a:pt x="63" y="86"/>
                  </a:lnTo>
                  <a:lnTo>
                    <a:pt x="63" y="110"/>
                  </a:lnTo>
                  <a:lnTo>
                    <a:pt x="54" y="131"/>
                  </a:lnTo>
                  <a:lnTo>
                    <a:pt x="33" y="150"/>
                  </a:lnTo>
                  <a:lnTo>
                    <a:pt x="0" y="162"/>
                  </a:lnTo>
                  <a:lnTo>
                    <a:pt x="73" y="162"/>
                  </a:lnTo>
                  <a:lnTo>
                    <a:pt x="73" y="140"/>
                  </a:lnTo>
                  <a:lnTo>
                    <a:pt x="88" y="131"/>
                  </a:lnTo>
                  <a:lnTo>
                    <a:pt x="140" y="119"/>
                  </a:lnTo>
                  <a:lnTo>
                    <a:pt x="164" y="101"/>
                  </a:lnTo>
                  <a:lnTo>
                    <a:pt x="164" y="86"/>
                  </a:lnTo>
                  <a:lnTo>
                    <a:pt x="207" y="76"/>
                  </a:lnTo>
                  <a:lnTo>
                    <a:pt x="207" y="2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17" name="Freeform 156"/>
            <p:cNvSpPr>
              <a:spLocks/>
            </p:cNvSpPr>
            <p:nvPr/>
          </p:nvSpPr>
          <p:spPr bwMode="auto">
            <a:xfrm>
              <a:off x="6326929" y="4036526"/>
              <a:ext cx="313605" cy="495333"/>
            </a:xfrm>
            <a:custGeom>
              <a:avLst/>
              <a:gdLst>
                <a:gd name="T0" fmla="*/ 9 w 183"/>
                <a:gd name="T1" fmla="*/ 161 h 283"/>
                <a:gd name="T2" fmla="*/ 40 w 183"/>
                <a:gd name="T3" fmla="*/ 152 h 283"/>
                <a:gd name="T4" fmla="*/ 76 w 183"/>
                <a:gd name="T5" fmla="*/ 140 h 283"/>
                <a:gd name="T6" fmla="*/ 116 w 183"/>
                <a:gd name="T7" fmla="*/ 88 h 283"/>
                <a:gd name="T8" fmla="*/ 107 w 183"/>
                <a:gd name="T9" fmla="*/ 88 h 283"/>
                <a:gd name="T10" fmla="*/ 52 w 183"/>
                <a:gd name="T11" fmla="*/ 66 h 283"/>
                <a:gd name="T12" fmla="*/ 31 w 183"/>
                <a:gd name="T13" fmla="*/ 33 h 283"/>
                <a:gd name="T14" fmla="*/ 31 w 183"/>
                <a:gd name="T15" fmla="*/ 21 h 283"/>
                <a:gd name="T16" fmla="*/ 31 w 183"/>
                <a:gd name="T17" fmla="*/ 12 h 283"/>
                <a:gd name="T18" fmla="*/ 52 w 183"/>
                <a:gd name="T19" fmla="*/ 33 h 283"/>
                <a:gd name="T20" fmla="*/ 61 w 183"/>
                <a:gd name="T21" fmla="*/ 33 h 283"/>
                <a:gd name="T22" fmla="*/ 107 w 183"/>
                <a:gd name="T23" fmla="*/ 21 h 283"/>
                <a:gd name="T24" fmla="*/ 140 w 183"/>
                <a:gd name="T25" fmla="*/ 21 h 283"/>
                <a:gd name="T26" fmla="*/ 161 w 183"/>
                <a:gd name="T27" fmla="*/ 12 h 283"/>
                <a:gd name="T28" fmla="*/ 171 w 183"/>
                <a:gd name="T29" fmla="*/ 0 h 283"/>
                <a:gd name="T30" fmla="*/ 183 w 183"/>
                <a:gd name="T31" fmla="*/ 12 h 283"/>
                <a:gd name="T32" fmla="*/ 171 w 183"/>
                <a:gd name="T33" fmla="*/ 33 h 283"/>
                <a:gd name="T34" fmla="*/ 140 w 183"/>
                <a:gd name="T35" fmla="*/ 130 h 283"/>
                <a:gd name="T36" fmla="*/ 116 w 183"/>
                <a:gd name="T37" fmla="*/ 161 h 283"/>
                <a:gd name="T38" fmla="*/ 97 w 183"/>
                <a:gd name="T39" fmla="*/ 194 h 283"/>
                <a:gd name="T40" fmla="*/ 40 w 183"/>
                <a:gd name="T41" fmla="*/ 237 h 283"/>
                <a:gd name="T42" fmla="*/ 9 w 183"/>
                <a:gd name="T43" fmla="*/ 283 h 283"/>
                <a:gd name="T44" fmla="*/ 0 w 183"/>
                <a:gd name="T45" fmla="*/ 261 h 283"/>
                <a:gd name="T46" fmla="*/ 0 w 183"/>
                <a:gd name="T47" fmla="*/ 194 h 283"/>
                <a:gd name="T48" fmla="*/ 9 w 183"/>
                <a:gd name="T49" fmla="*/ 16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283">
                  <a:moveTo>
                    <a:pt x="9" y="161"/>
                  </a:moveTo>
                  <a:lnTo>
                    <a:pt x="40" y="152"/>
                  </a:lnTo>
                  <a:lnTo>
                    <a:pt x="76" y="140"/>
                  </a:lnTo>
                  <a:lnTo>
                    <a:pt x="116" y="88"/>
                  </a:lnTo>
                  <a:lnTo>
                    <a:pt x="107" y="88"/>
                  </a:lnTo>
                  <a:lnTo>
                    <a:pt x="52" y="66"/>
                  </a:lnTo>
                  <a:lnTo>
                    <a:pt x="31" y="33"/>
                  </a:lnTo>
                  <a:lnTo>
                    <a:pt x="31" y="21"/>
                  </a:lnTo>
                  <a:lnTo>
                    <a:pt x="31" y="12"/>
                  </a:lnTo>
                  <a:lnTo>
                    <a:pt x="52" y="33"/>
                  </a:lnTo>
                  <a:lnTo>
                    <a:pt x="61" y="33"/>
                  </a:lnTo>
                  <a:lnTo>
                    <a:pt x="107" y="21"/>
                  </a:lnTo>
                  <a:lnTo>
                    <a:pt x="140" y="21"/>
                  </a:lnTo>
                  <a:lnTo>
                    <a:pt x="161" y="12"/>
                  </a:lnTo>
                  <a:lnTo>
                    <a:pt x="171" y="0"/>
                  </a:lnTo>
                  <a:lnTo>
                    <a:pt x="183" y="12"/>
                  </a:lnTo>
                  <a:lnTo>
                    <a:pt x="171" y="33"/>
                  </a:lnTo>
                  <a:lnTo>
                    <a:pt x="140" y="130"/>
                  </a:lnTo>
                  <a:lnTo>
                    <a:pt x="116" y="161"/>
                  </a:lnTo>
                  <a:lnTo>
                    <a:pt x="97" y="194"/>
                  </a:lnTo>
                  <a:lnTo>
                    <a:pt x="40" y="237"/>
                  </a:lnTo>
                  <a:lnTo>
                    <a:pt x="9" y="283"/>
                  </a:lnTo>
                  <a:lnTo>
                    <a:pt x="0" y="261"/>
                  </a:lnTo>
                  <a:lnTo>
                    <a:pt x="0" y="194"/>
                  </a:lnTo>
                  <a:lnTo>
                    <a:pt x="9" y="16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18" name="Freeform 157"/>
            <p:cNvSpPr>
              <a:spLocks/>
            </p:cNvSpPr>
            <p:nvPr/>
          </p:nvSpPr>
          <p:spPr bwMode="auto">
            <a:xfrm>
              <a:off x="4525845" y="3961263"/>
              <a:ext cx="94252" cy="36756"/>
            </a:xfrm>
            <a:custGeom>
              <a:avLst/>
              <a:gdLst>
                <a:gd name="T0" fmla="*/ 0 w 55"/>
                <a:gd name="T1" fmla="*/ 21 h 21"/>
                <a:gd name="T2" fmla="*/ 0 w 55"/>
                <a:gd name="T3" fmla="*/ 12 h 21"/>
                <a:gd name="T4" fmla="*/ 19 w 55"/>
                <a:gd name="T5" fmla="*/ 0 h 21"/>
                <a:gd name="T6" fmla="*/ 55 w 55"/>
                <a:gd name="T7" fmla="*/ 12 h 21"/>
                <a:gd name="T8" fmla="*/ 43 w 55"/>
                <a:gd name="T9" fmla="*/ 21 h 21"/>
                <a:gd name="T10" fmla="*/ 19 w 55"/>
                <a:gd name="T11" fmla="*/ 12 h 21"/>
                <a:gd name="T12" fmla="*/ 0 w 55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">
                  <a:moveTo>
                    <a:pt x="0" y="21"/>
                  </a:moveTo>
                  <a:lnTo>
                    <a:pt x="0" y="12"/>
                  </a:lnTo>
                  <a:lnTo>
                    <a:pt x="19" y="0"/>
                  </a:lnTo>
                  <a:lnTo>
                    <a:pt x="55" y="12"/>
                  </a:lnTo>
                  <a:lnTo>
                    <a:pt x="43" y="21"/>
                  </a:lnTo>
                  <a:lnTo>
                    <a:pt x="19" y="1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19" name="Freeform 158"/>
            <p:cNvSpPr>
              <a:spLocks/>
            </p:cNvSpPr>
            <p:nvPr/>
          </p:nvSpPr>
          <p:spPr bwMode="auto">
            <a:xfrm>
              <a:off x="4525845" y="4019022"/>
              <a:ext cx="94252" cy="54260"/>
            </a:xfrm>
            <a:custGeom>
              <a:avLst/>
              <a:gdLst>
                <a:gd name="T0" fmla="*/ 55 w 55"/>
                <a:gd name="T1" fmla="*/ 0 h 31"/>
                <a:gd name="T2" fmla="*/ 0 w 55"/>
                <a:gd name="T3" fmla="*/ 0 h 31"/>
                <a:gd name="T4" fmla="*/ 10 w 55"/>
                <a:gd name="T5" fmla="*/ 10 h 31"/>
                <a:gd name="T6" fmla="*/ 19 w 55"/>
                <a:gd name="T7" fmla="*/ 10 h 31"/>
                <a:gd name="T8" fmla="*/ 19 w 55"/>
                <a:gd name="T9" fmla="*/ 31 h 31"/>
                <a:gd name="T10" fmla="*/ 34 w 55"/>
                <a:gd name="T11" fmla="*/ 31 h 31"/>
                <a:gd name="T12" fmla="*/ 34 w 55"/>
                <a:gd name="T13" fmla="*/ 22 h 31"/>
                <a:gd name="T14" fmla="*/ 55 w 55"/>
                <a:gd name="T15" fmla="*/ 22 h 31"/>
                <a:gd name="T16" fmla="*/ 55 w 55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1">
                  <a:moveTo>
                    <a:pt x="55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9" y="10"/>
                  </a:lnTo>
                  <a:lnTo>
                    <a:pt x="19" y="31"/>
                  </a:lnTo>
                  <a:lnTo>
                    <a:pt x="34" y="31"/>
                  </a:lnTo>
                  <a:lnTo>
                    <a:pt x="34" y="22"/>
                  </a:lnTo>
                  <a:lnTo>
                    <a:pt x="55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20" name="Freeform 159"/>
            <p:cNvSpPr>
              <a:spLocks/>
            </p:cNvSpPr>
            <p:nvPr/>
          </p:nvSpPr>
          <p:spPr bwMode="auto">
            <a:xfrm>
              <a:off x="4620098" y="4115288"/>
              <a:ext cx="94253" cy="112019"/>
            </a:xfrm>
            <a:custGeom>
              <a:avLst/>
              <a:gdLst>
                <a:gd name="T0" fmla="*/ 0 w 55"/>
                <a:gd name="T1" fmla="*/ 9 h 64"/>
                <a:gd name="T2" fmla="*/ 22 w 55"/>
                <a:gd name="T3" fmla="*/ 0 h 64"/>
                <a:gd name="T4" fmla="*/ 43 w 55"/>
                <a:gd name="T5" fmla="*/ 0 h 64"/>
                <a:gd name="T6" fmla="*/ 55 w 55"/>
                <a:gd name="T7" fmla="*/ 21 h 64"/>
                <a:gd name="T8" fmla="*/ 55 w 55"/>
                <a:gd name="T9" fmla="*/ 31 h 64"/>
                <a:gd name="T10" fmla="*/ 31 w 55"/>
                <a:gd name="T11" fmla="*/ 64 h 64"/>
                <a:gd name="T12" fmla="*/ 9 w 55"/>
                <a:gd name="T13" fmla="*/ 43 h 64"/>
                <a:gd name="T14" fmla="*/ 0 w 55"/>
                <a:gd name="T1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4">
                  <a:moveTo>
                    <a:pt x="0" y="9"/>
                  </a:moveTo>
                  <a:lnTo>
                    <a:pt x="22" y="0"/>
                  </a:lnTo>
                  <a:lnTo>
                    <a:pt x="43" y="0"/>
                  </a:lnTo>
                  <a:lnTo>
                    <a:pt x="55" y="21"/>
                  </a:lnTo>
                  <a:lnTo>
                    <a:pt x="55" y="31"/>
                  </a:lnTo>
                  <a:lnTo>
                    <a:pt x="31" y="64"/>
                  </a:lnTo>
                  <a:lnTo>
                    <a:pt x="9" y="4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21" name="Freeform 160"/>
            <p:cNvSpPr>
              <a:spLocks/>
            </p:cNvSpPr>
            <p:nvPr/>
          </p:nvSpPr>
          <p:spPr bwMode="auto">
            <a:xfrm>
              <a:off x="5946491" y="4547610"/>
              <a:ext cx="58265" cy="78764"/>
            </a:xfrm>
            <a:custGeom>
              <a:avLst/>
              <a:gdLst>
                <a:gd name="T0" fmla="*/ 0 w 33"/>
                <a:gd name="T1" fmla="*/ 12 h 45"/>
                <a:gd name="T2" fmla="*/ 15 w 33"/>
                <a:gd name="T3" fmla="*/ 21 h 45"/>
                <a:gd name="T4" fmla="*/ 15 w 33"/>
                <a:gd name="T5" fmla="*/ 45 h 45"/>
                <a:gd name="T6" fmla="*/ 33 w 33"/>
                <a:gd name="T7" fmla="*/ 21 h 45"/>
                <a:gd name="T8" fmla="*/ 33 w 33"/>
                <a:gd name="T9" fmla="*/ 0 h 45"/>
                <a:gd name="T10" fmla="*/ 0 w 33"/>
                <a:gd name="T11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5">
                  <a:moveTo>
                    <a:pt x="0" y="12"/>
                  </a:moveTo>
                  <a:lnTo>
                    <a:pt x="15" y="21"/>
                  </a:lnTo>
                  <a:lnTo>
                    <a:pt x="15" y="45"/>
                  </a:lnTo>
                  <a:lnTo>
                    <a:pt x="33" y="21"/>
                  </a:lnTo>
                  <a:lnTo>
                    <a:pt x="3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22" name="Freeform 161"/>
            <p:cNvSpPr>
              <a:spLocks/>
            </p:cNvSpPr>
            <p:nvPr/>
          </p:nvSpPr>
          <p:spPr bwMode="auto">
            <a:xfrm>
              <a:off x="5648309" y="5118206"/>
              <a:ext cx="298181" cy="318553"/>
            </a:xfrm>
            <a:custGeom>
              <a:avLst/>
              <a:gdLst>
                <a:gd name="T0" fmla="*/ 98 w 174"/>
                <a:gd name="T1" fmla="*/ 0 h 182"/>
                <a:gd name="T2" fmla="*/ 76 w 174"/>
                <a:gd name="T3" fmla="*/ 0 h 182"/>
                <a:gd name="T4" fmla="*/ 67 w 174"/>
                <a:gd name="T5" fmla="*/ 12 h 182"/>
                <a:gd name="T6" fmla="*/ 67 w 174"/>
                <a:gd name="T7" fmla="*/ 0 h 182"/>
                <a:gd name="T8" fmla="*/ 21 w 174"/>
                <a:gd name="T9" fmla="*/ 12 h 182"/>
                <a:gd name="T10" fmla="*/ 21 w 174"/>
                <a:gd name="T11" fmla="*/ 76 h 182"/>
                <a:gd name="T12" fmla="*/ 0 w 174"/>
                <a:gd name="T13" fmla="*/ 88 h 182"/>
                <a:gd name="T14" fmla="*/ 0 w 174"/>
                <a:gd name="T15" fmla="*/ 143 h 182"/>
                <a:gd name="T16" fmla="*/ 21 w 174"/>
                <a:gd name="T17" fmla="*/ 152 h 182"/>
                <a:gd name="T18" fmla="*/ 12 w 174"/>
                <a:gd name="T19" fmla="*/ 173 h 182"/>
                <a:gd name="T20" fmla="*/ 21 w 174"/>
                <a:gd name="T21" fmla="*/ 182 h 182"/>
                <a:gd name="T22" fmla="*/ 43 w 174"/>
                <a:gd name="T23" fmla="*/ 173 h 182"/>
                <a:gd name="T24" fmla="*/ 67 w 174"/>
                <a:gd name="T25" fmla="*/ 152 h 182"/>
                <a:gd name="T26" fmla="*/ 88 w 174"/>
                <a:gd name="T27" fmla="*/ 152 h 182"/>
                <a:gd name="T28" fmla="*/ 98 w 174"/>
                <a:gd name="T29" fmla="*/ 152 h 182"/>
                <a:gd name="T30" fmla="*/ 143 w 174"/>
                <a:gd name="T31" fmla="*/ 109 h 182"/>
                <a:gd name="T32" fmla="*/ 174 w 174"/>
                <a:gd name="T33" fmla="*/ 88 h 182"/>
                <a:gd name="T34" fmla="*/ 152 w 174"/>
                <a:gd name="T35" fmla="*/ 76 h 182"/>
                <a:gd name="T36" fmla="*/ 143 w 174"/>
                <a:gd name="T37" fmla="*/ 51 h 182"/>
                <a:gd name="T38" fmla="*/ 122 w 174"/>
                <a:gd name="T39" fmla="*/ 33 h 182"/>
                <a:gd name="T40" fmla="*/ 98 w 174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" h="182">
                  <a:moveTo>
                    <a:pt x="98" y="0"/>
                  </a:moveTo>
                  <a:lnTo>
                    <a:pt x="76" y="0"/>
                  </a:lnTo>
                  <a:lnTo>
                    <a:pt x="67" y="12"/>
                  </a:lnTo>
                  <a:lnTo>
                    <a:pt x="67" y="0"/>
                  </a:lnTo>
                  <a:lnTo>
                    <a:pt x="21" y="12"/>
                  </a:lnTo>
                  <a:lnTo>
                    <a:pt x="21" y="76"/>
                  </a:lnTo>
                  <a:lnTo>
                    <a:pt x="0" y="88"/>
                  </a:lnTo>
                  <a:lnTo>
                    <a:pt x="0" y="143"/>
                  </a:lnTo>
                  <a:lnTo>
                    <a:pt x="21" y="152"/>
                  </a:lnTo>
                  <a:lnTo>
                    <a:pt x="12" y="173"/>
                  </a:lnTo>
                  <a:lnTo>
                    <a:pt x="21" y="182"/>
                  </a:lnTo>
                  <a:lnTo>
                    <a:pt x="43" y="173"/>
                  </a:lnTo>
                  <a:lnTo>
                    <a:pt x="67" y="152"/>
                  </a:lnTo>
                  <a:lnTo>
                    <a:pt x="88" y="152"/>
                  </a:lnTo>
                  <a:lnTo>
                    <a:pt x="98" y="152"/>
                  </a:lnTo>
                  <a:lnTo>
                    <a:pt x="143" y="109"/>
                  </a:lnTo>
                  <a:lnTo>
                    <a:pt x="174" y="88"/>
                  </a:lnTo>
                  <a:lnTo>
                    <a:pt x="152" y="76"/>
                  </a:lnTo>
                  <a:lnTo>
                    <a:pt x="143" y="51"/>
                  </a:lnTo>
                  <a:lnTo>
                    <a:pt x="122" y="3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23" name="Freeform 165"/>
            <p:cNvSpPr>
              <a:spLocks/>
            </p:cNvSpPr>
            <p:nvPr/>
          </p:nvSpPr>
          <p:spPr bwMode="auto">
            <a:xfrm>
              <a:off x="3456505" y="6311905"/>
              <a:ext cx="78830" cy="15753"/>
            </a:xfrm>
            <a:custGeom>
              <a:avLst/>
              <a:gdLst>
                <a:gd name="T0" fmla="*/ 0 w 46"/>
                <a:gd name="T1" fmla="*/ 0 h 9"/>
                <a:gd name="T2" fmla="*/ 9 w 46"/>
                <a:gd name="T3" fmla="*/ 9 h 9"/>
                <a:gd name="T4" fmla="*/ 9 w 46"/>
                <a:gd name="T5" fmla="*/ 0 h 9"/>
                <a:gd name="T6" fmla="*/ 0 w 46"/>
                <a:gd name="T7" fmla="*/ 0 h 9"/>
                <a:gd name="T8" fmla="*/ 9 w 46"/>
                <a:gd name="T9" fmla="*/ 0 h 9"/>
                <a:gd name="T10" fmla="*/ 31 w 46"/>
                <a:gd name="T11" fmla="*/ 0 h 9"/>
                <a:gd name="T12" fmla="*/ 46 w 46"/>
                <a:gd name="T13" fmla="*/ 0 h 9"/>
                <a:gd name="T14" fmla="*/ 21 w 46"/>
                <a:gd name="T15" fmla="*/ 9 h 9"/>
                <a:gd name="T16" fmla="*/ 0 w 46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2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24" name="Freeform 166"/>
            <p:cNvSpPr>
              <a:spLocks/>
            </p:cNvSpPr>
            <p:nvPr/>
          </p:nvSpPr>
          <p:spPr bwMode="auto">
            <a:xfrm>
              <a:off x="2443716" y="3640959"/>
              <a:ext cx="318746" cy="112019"/>
            </a:xfrm>
            <a:custGeom>
              <a:avLst/>
              <a:gdLst>
                <a:gd name="T0" fmla="*/ 0 w 186"/>
                <a:gd name="T1" fmla="*/ 31 h 64"/>
                <a:gd name="T2" fmla="*/ 25 w 186"/>
                <a:gd name="T3" fmla="*/ 9 h 64"/>
                <a:gd name="T4" fmla="*/ 64 w 186"/>
                <a:gd name="T5" fmla="*/ 0 h 64"/>
                <a:gd name="T6" fmla="*/ 122 w 186"/>
                <a:gd name="T7" fmla="*/ 18 h 64"/>
                <a:gd name="T8" fmla="*/ 143 w 186"/>
                <a:gd name="T9" fmla="*/ 40 h 64"/>
                <a:gd name="T10" fmla="*/ 165 w 186"/>
                <a:gd name="T11" fmla="*/ 40 h 64"/>
                <a:gd name="T12" fmla="*/ 165 w 186"/>
                <a:gd name="T13" fmla="*/ 55 h 64"/>
                <a:gd name="T14" fmla="*/ 177 w 186"/>
                <a:gd name="T15" fmla="*/ 55 h 64"/>
                <a:gd name="T16" fmla="*/ 186 w 186"/>
                <a:gd name="T17" fmla="*/ 64 h 64"/>
                <a:gd name="T18" fmla="*/ 122 w 186"/>
                <a:gd name="T19" fmla="*/ 64 h 64"/>
                <a:gd name="T20" fmla="*/ 131 w 186"/>
                <a:gd name="T21" fmla="*/ 55 h 64"/>
                <a:gd name="T22" fmla="*/ 122 w 186"/>
                <a:gd name="T23" fmla="*/ 55 h 64"/>
                <a:gd name="T24" fmla="*/ 110 w 186"/>
                <a:gd name="T25" fmla="*/ 31 h 64"/>
                <a:gd name="T26" fmla="*/ 55 w 186"/>
                <a:gd name="T27" fmla="*/ 18 h 64"/>
                <a:gd name="T28" fmla="*/ 64 w 186"/>
                <a:gd name="T29" fmla="*/ 9 h 64"/>
                <a:gd name="T30" fmla="*/ 46 w 186"/>
                <a:gd name="T31" fmla="*/ 9 h 64"/>
                <a:gd name="T32" fmla="*/ 9 w 186"/>
                <a:gd name="T33" fmla="*/ 31 h 64"/>
                <a:gd name="T34" fmla="*/ 0 w 186"/>
                <a:gd name="T35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64">
                  <a:moveTo>
                    <a:pt x="0" y="31"/>
                  </a:moveTo>
                  <a:lnTo>
                    <a:pt x="25" y="9"/>
                  </a:lnTo>
                  <a:lnTo>
                    <a:pt x="64" y="0"/>
                  </a:lnTo>
                  <a:lnTo>
                    <a:pt x="122" y="18"/>
                  </a:lnTo>
                  <a:lnTo>
                    <a:pt x="143" y="40"/>
                  </a:lnTo>
                  <a:lnTo>
                    <a:pt x="165" y="40"/>
                  </a:lnTo>
                  <a:lnTo>
                    <a:pt x="165" y="55"/>
                  </a:lnTo>
                  <a:lnTo>
                    <a:pt x="177" y="55"/>
                  </a:lnTo>
                  <a:lnTo>
                    <a:pt x="186" y="64"/>
                  </a:lnTo>
                  <a:lnTo>
                    <a:pt x="122" y="64"/>
                  </a:lnTo>
                  <a:lnTo>
                    <a:pt x="131" y="55"/>
                  </a:lnTo>
                  <a:lnTo>
                    <a:pt x="122" y="55"/>
                  </a:lnTo>
                  <a:lnTo>
                    <a:pt x="110" y="31"/>
                  </a:lnTo>
                  <a:lnTo>
                    <a:pt x="55" y="18"/>
                  </a:lnTo>
                  <a:lnTo>
                    <a:pt x="64" y="9"/>
                  </a:lnTo>
                  <a:lnTo>
                    <a:pt x="46" y="9"/>
                  </a:lnTo>
                  <a:lnTo>
                    <a:pt x="9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25" name="Freeform 167"/>
            <p:cNvSpPr>
              <a:spLocks/>
            </p:cNvSpPr>
            <p:nvPr/>
          </p:nvSpPr>
          <p:spPr bwMode="auto">
            <a:xfrm>
              <a:off x="3327978" y="2687051"/>
              <a:ext cx="77116" cy="15752"/>
            </a:xfrm>
            <a:custGeom>
              <a:avLst/>
              <a:gdLst>
                <a:gd name="T0" fmla="*/ 0 w 46"/>
                <a:gd name="T1" fmla="*/ 0 h 9"/>
                <a:gd name="T2" fmla="*/ 21 w 46"/>
                <a:gd name="T3" fmla="*/ 0 h 9"/>
                <a:gd name="T4" fmla="*/ 46 w 46"/>
                <a:gd name="T5" fmla="*/ 9 h 9"/>
                <a:gd name="T6" fmla="*/ 21 w 46"/>
                <a:gd name="T7" fmla="*/ 9 h 9"/>
                <a:gd name="T8" fmla="*/ 0 w 4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lnTo>
                    <a:pt x="21" y="0"/>
                  </a:lnTo>
                  <a:lnTo>
                    <a:pt x="46" y="9"/>
                  </a:lnTo>
                  <a:lnTo>
                    <a:pt x="2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26" name="Freeform 168"/>
            <p:cNvSpPr>
              <a:spLocks/>
            </p:cNvSpPr>
            <p:nvPr/>
          </p:nvSpPr>
          <p:spPr bwMode="auto">
            <a:xfrm>
              <a:off x="3442796" y="2634542"/>
              <a:ext cx="181651" cy="169778"/>
            </a:xfrm>
            <a:custGeom>
              <a:avLst/>
              <a:gdLst>
                <a:gd name="T0" fmla="*/ 0 w 107"/>
                <a:gd name="T1" fmla="*/ 64 h 97"/>
                <a:gd name="T2" fmla="*/ 18 w 107"/>
                <a:gd name="T3" fmla="*/ 55 h 97"/>
                <a:gd name="T4" fmla="*/ 76 w 107"/>
                <a:gd name="T5" fmla="*/ 0 h 97"/>
                <a:gd name="T6" fmla="*/ 85 w 107"/>
                <a:gd name="T7" fmla="*/ 0 h 97"/>
                <a:gd name="T8" fmla="*/ 55 w 107"/>
                <a:gd name="T9" fmla="*/ 30 h 97"/>
                <a:gd name="T10" fmla="*/ 76 w 107"/>
                <a:gd name="T11" fmla="*/ 21 h 97"/>
                <a:gd name="T12" fmla="*/ 76 w 107"/>
                <a:gd name="T13" fmla="*/ 30 h 97"/>
                <a:gd name="T14" fmla="*/ 76 w 107"/>
                <a:gd name="T15" fmla="*/ 39 h 97"/>
                <a:gd name="T16" fmla="*/ 107 w 107"/>
                <a:gd name="T17" fmla="*/ 39 h 97"/>
                <a:gd name="T18" fmla="*/ 97 w 107"/>
                <a:gd name="T19" fmla="*/ 55 h 97"/>
                <a:gd name="T20" fmla="*/ 107 w 107"/>
                <a:gd name="T21" fmla="*/ 55 h 97"/>
                <a:gd name="T22" fmla="*/ 85 w 107"/>
                <a:gd name="T23" fmla="*/ 76 h 97"/>
                <a:gd name="T24" fmla="*/ 107 w 107"/>
                <a:gd name="T25" fmla="*/ 64 h 97"/>
                <a:gd name="T26" fmla="*/ 97 w 107"/>
                <a:gd name="T27" fmla="*/ 76 h 97"/>
                <a:gd name="T28" fmla="*/ 107 w 107"/>
                <a:gd name="T29" fmla="*/ 76 h 97"/>
                <a:gd name="T30" fmla="*/ 97 w 107"/>
                <a:gd name="T31" fmla="*/ 97 h 97"/>
                <a:gd name="T32" fmla="*/ 85 w 107"/>
                <a:gd name="T33" fmla="*/ 97 h 97"/>
                <a:gd name="T34" fmla="*/ 85 w 107"/>
                <a:gd name="T35" fmla="*/ 85 h 97"/>
                <a:gd name="T36" fmla="*/ 76 w 107"/>
                <a:gd name="T37" fmla="*/ 85 h 97"/>
                <a:gd name="T38" fmla="*/ 85 w 107"/>
                <a:gd name="T39" fmla="*/ 76 h 97"/>
                <a:gd name="T40" fmla="*/ 76 w 107"/>
                <a:gd name="T41" fmla="*/ 76 h 97"/>
                <a:gd name="T42" fmla="*/ 64 w 107"/>
                <a:gd name="T43" fmla="*/ 85 h 97"/>
                <a:gd name="T44" fmla="*/ 55 w 107"/>
                <a:gd name="T45" fmla="*/ 85 h 97"/>
                <a:gd name="T46" fmla="*/ 64 w 107"/>
                <a:gd name="T47" fmla="*/ 76 h 97"/>
                <a:gd name="T48" fmla="*/ 0 w 107"/>
                <a:gd name="T49" fmla="*/ 76 h 97"/>
                <a:gd name="T50" fmla="*/ 0 w 107"/>
                <a:gd name="T51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97">
                  <a:moveTo>
                    <a:pt x="0" y="64"/>
                  </a:moveTo>
                  <a:lnTo>
                    <a:pt x="18" y="55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55" y="30"/>
                  </a:lnTo>
                  <a:lnTo>
                    <a:pt x="76" y="21"/>
                  </a:lnTo>
                  <a:lnTo>
                    <a:pt x="76" y="30"/>
                  </a:lnTo>
                  <a:lnTo>
                    <a:pt x="76" y="39"/>
                  </a:lnTo>
                  <a:lnTo>
                    <a:pt x="107" y="39"/>
                  </a:lnTo>
                  <a:lnTo>
                    <a:pt x="97" y="55"/>
                  </a:lnTo>
                  <a:lnTo>
                    <a:pt x="107" y="55"/>
                  </a:lnTo>
                  <a:lnTo>
                    <a:pt x="85" y="76"/>
                  </a:lnTo>
                  <a:lnTo>
                    <a:pt x="107" y="64"/>
                  </a:lnTo>
                  <a:lnTo>
                    <a:pt x="97" y="76"/>
                  </a:lnTo>
                  <a:lnTo>
                    <a:pt x="107" y="76"/>
                  </a:lnTo>
                  <a:lnTo>
                    <a:pt x="97" y="97"/>
                  </a:lnTo>
                  <a:lnTo>
                    <a:pt x="85" y="97"/>
                  </a:lnTo>
                  <a:lnTo>
                    <a:pt x="85" y="85"/>
                  </a:lnTo>
                  <a:lnTo>
                    <a:pt x="76" y="85"/>
                  </a:lnTo>
                  <a:lnTo>
                    <a:pt x="85" y="76"/>
                  </a:lnTo>
                  <a:lnTo>
                    <a:pt x="76" y="76"/>
                  </a:lnTo>
                  <a:lnTo>
                    <a:pt x="64" y="85"/>
                  </a:lnTo>
                  <a:lnTo>
                    <a:pt x="55" y="85"/>
                  </a:lnTo>
                  <a:lnTo>
                    <a:pt x="64" y="76"/>
                  </a:lnTo>
                  <a:lnTo>
                    <a:pt x="0" y="7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27" name="Freeform 169"/>
            <p:cNvSpPr>
              <a:spLocks/>
            </p:cNvSpPr>
            <p:nvPr/>
          </p:nvSpPr>
          <p:spPr bwMode="auto">
            <a:xfrm>
              <a:off x="3007519" y="2139208"/>
              <a:ext cx="190219" cy="94516"/>
            </a:xfrm>
            <a:custGeom>
              <a:avLst/>
              <a:gdLst>
                <a:gd name="T0" fmla="*/ 0 w 110"/>
                <a:gd name="T1" fmla="*/ 42 h 54"/>
                <a:gd name="T2" fmla="*/ 22 w 110"/>
                <a:gd name="T3" fmla="*/ 42 h 54"/>
                <a:gd name="T4" fmla="*/ 43 w 110"/>
                <a:gd name="T5" fmla="*/ 21 h 54"/>
                <a:gd name="T6" fmla="*/ 64 w 110"/>
                <a:gd name="T7" fmla="*/ 0 h 54"/>
                <a:gd name="T8" fmla="*/ 64 w 110"/>
                <a:gd name="T9" fmla="*/ 12 h 54"/>
                <a:gd name="T10" fmla="*/ 110 w 110"/>
                <a:gd name="T11" fmla="*/ 42 h 54"/>
                <a:gd name="T12" fmla="*/ 85 w 110"/>
                <a:gd name="T13" fmla="*/ 54 h 54"/>
                <a:gd name="T14" fmla="*/ 64 w 110"/>
                <a:gd name="T15" fmla="*/ 42 h 54"/>
                <a:gd name="T16" fmla="*/ 55 w 110"/>
                <a:gd name="T17" fmla="*/ 42 h 54"/>
                <a:gd name="T18" fmla="*/ 22 w 110"/>
                <a:gd name="T19" fmla="*/ 54 h 54"/>
                <a:gd name="T20" fmla="*/ 22 w 110"/>
                <a:gd name="T21" fmla="*/ 42 h 54"/>
                <a:gd name="T22" fmla="*/ 0 w 110"/>
                <a:gd name="T23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54">
                  <a:moveTo>
                    <a:pt x="0" y="42"/>
                  </a:moveTo>
                  <a:lnTo>
                    <a:pt x="22" y="42"/>
                  </a:lnTo>
                  <a:lnTo>
                    <a:pt x="43" y="21"/>
                  </a:lnTo>
                  <a:lnTo>
                    <a:pt x="64" y="0"/>
                  </a:lnTo>
                  <a:lnTo>
                    <a:pt x="64" y="12"/>
                  </a:lnTo>
                  <a:lnTo>
                    <a:pt x="110" y="42"/>
                  </a:lnTo>
                  <a:lnTo>
                    <a:pt x="85" y="54"/>
                  </a:lnTo>
                  <a:lnTo>
                    <a:pt x="64" y="42"/>
                  </a:lnTo>
                  <a:lnTo>
                    <a:pt x="55" y="42"/>
                  </a:lnTo>
                  <a:lnTo>
                    <a:pt x="22" y="54"/>
                  </a:lnTo>
                  <a:lnTo>
                    <a:pt x="22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28" name="Freeform 170"/>
            <p:cNvSpPr>
              <a:spLocks/>
            </p:cNvSpPr>
            <p:nvPr/>
          </p:nvSpPr>
          <p:spPr bwMode="auto">
            <a:xfrm>
              <a:off x="3341687" y="2079698"/>
              <a:ext cx="63407" cy="43758"/>
            </a:xfrm>
            <a:custGeom>
              <a:avLst/>
              <a:gdLst>
                <a:gd name="T0" fmla="*/ 0 w 37"/>
                <a:gd name="T1" fmla="*/ 9 h 25"/>
                <a:gd name="T2" fmla="*/ 21 w 37"/>
                <a:gd name="T3" fmla="*/ 0 h 25"/>
                <a:gd name="T4" fmla="*/ 37 w 37"/>
                <a:gd name="T5" fmla="*/ 0 h 25"/>
                <a:gd name="T6" fmla="*/ 12 w 37"/>
                <a:gd name="T7" fmla="*/ 25 h 25"/>
                <a:gd name="T8" fmla="*/ 0 w 37"/>
                <a:gd name="T9" fmla="*/ 25 h 25"/>
                <a:gd name="T10" fmla="*/ 0 w 37"/>
                <a:gd name="T1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5">
                  <a:moveTo>
                    <a:pt x="0" y="9"/>
                  </a:moveTo>
                  <a:lnTo>
                    <a:pt x="21" y="0"/>
                  </a:lnTo>
                  <a:lnTo>
                    <a:pt x="37" y="0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29" name="Freeform 171"/>
            <p:cNvSpPr>
              <a:spLocks/>
            </p:cNvSpPr>
            <p:nvPr/>
          </p:nvSpPr>
          <p:spPr bwMode="auto">
            <a:xfrm>
              <a:off x="3153182" y="1909920"/>
              <a:ext cx="527815" cy="362310"/>
            </a:xfrm>
            <a:custGeom>
              <a:avLst/>
              <a:gdLst>
                <a:gd name="T0" fmla="*/ 0 w 308"/>
                <a:gd name="T1" fmla="*/ 33 h 207"/>
                <a:gd name="T2" fmla="*/ 34 w 308"/>
                <a:gd name="T3" fmla="*/ 12 h 207"/>
                <a:gd name="T4" fmla="*/ 80 w 308"/>
                <a:gd name="T5" fmla="*/ 0 h 207"/>
                <a:gd name="T6" fmla="*/ 110 w 308"/>
                <a:gd name="T7" fmla="*/ 0 h 207"/>
                <a:gd name="T8" fmla="*/ 122 w 308"/>
                <a:gd name="T9" fmla="*/ 0 h 207"/>
                <a:gd name="T10" fmla="*/ 147 w 308"/>
                <a:gd name="T11" fmla="*/ 12 h 207"/>
                <a:gd name="T12" fmla="*/ 122 w 308"/>
                <a:gd name="T13" fmla="*/ 33 h 207"/>
                <a:gd name="T14" fmla="*/ 177 w 308"/>
                <a:gd name="T15" fmla="*/ 21 h 207"/>
                <a:gd name="T16" fmla="*/ 223 w 308"/>
                <a:gd name="T17" fmla="*/ 21 h 207"/>
                <a:gd name="T18" fmla="*/ 208 w 308"/>
                <a:gd name="T19" fmla="*/ 33 h 207"/>
                <a:gd name="T20" fmla="*/ 244 w 308"/>
                <a:gd name="T21" fmla="*/ 45 h 207"/>
                <a:gd name="T22" fmla="*/ 275 w 308"/>
                <a:gd name="T23" fmla="*/ 67 h 207"/>
                <a:gd name="T24" fmla="*/ 275 w 308"/>
                <a:gd name="T25" fmla="*/ 76 h 207"/>
                <a:gd name="T26" fmla="*/ 253 w 308"/>
                <a:gd name="T27" fmla="*/ 88 h 207"/>
                <a:gd name="T28" fmla="*/ 244 w 308"/>
                <a:gd name="T29" fmla="*/ 88 h 207"/>
                <a:gd name="T30" fmla="*/ 253 w 308"/>
                <a:gd name="T31" fmla="*/ 97 h 207"/>
                <a:gd name="T32" fmla="*/ 275 w 308"/>
                <a:gd name="T33" fmla="*/ 97 h 207"/>
                <a:gd name="T34" fmla="*/ 308 w 308"/>
                <a:gd name="T35" fmla="*/ 122 h 207"/>
                <a:gd name="T36" fmla="*/ 265 w 308"/>
                <a:gd name="T37" fmla="*/ 152 h 207"/>
                <a:gd name="T38" fmla="*/ 253 w 308"/>
                <a:gd name="T39" fmla="*/ 152 h 207"/>
                <a:gd name="T40" fmla="*/ 253 w 308"/>
                <a:gd name="T41" fmla="*/ 143 h 207"/>
                <a:gd name="T42" fmla="*/ 232 w 308"/>
                <a:gd name="T43" fmla="*/ 131 h 207"/>
                <a:gd name="T44" fmla="*/ 223 w 308"/>
                <a:gd name="T45" fmla="*/ 143 h 207"/>
                <a:gd name="T46" fmla="*/ 244 w 308"/>
                <a:gd name="T47" fmla="*/ 164 h 207"/>
                <a:gd name="T48" fmla="*/ 232 w 308"/>
                <a:gd name="T49" fmla="*/ 173 h 207"/>
                <a:gd name="T50" fmla="*/ 244 w 308"/>
                <a:gd name="T51" fmla="*/ 185 h 207"/>
                <a:gd name="T52" fmla="*/ 232 w 308"/>
                <a:gd name="T53" fmla="*/ 198 h 207"/>
                <a:gd name="T54" fmla="*/ 208 w 308"/>
                <a:gd name="T55" fmla="*/ 198 h 207"/>
                <a:gd name="T56" fmla="*/ 177 w 308"/>
                <a:gd name="T57" fmla="*/ 173 h 207"/>
                <a:gd name="T58" fmla="*/ 177 w 308"/>
                <a:gd name="T59" fmla="*/ 185 h 207"/>
                <a:gd name="T60" fmla="*/ 198 w 308"/>
                <a:gd name="T61" fmla="*/ 207 h 207"/>
                <a:gd name="T62" fmla="*/ 168 w 308"/>
                <a:gd name="T63" fmla="*/ 207 h 207"/>
                <a:gd name="T64" fmla="*/ 131 w 308"/>
                <a:gd name="T65" fmla="*/ 198 h 207"/>
                <a:gd name="T66" fmla="*/ 131 w 308"/>
                <a:gd name="T67" fmla="*/ 173 h 207"/>
                <a:gd name="T68" fmla="*/ 122 w 308"/>
                <a:gd name="T69" fmla="*/ 173 h 207"/>
                <a:gd name="T70" fmla="*/ 92 w 308"/>
                <a:gd name="T71" fmla="*/ 164 h 207"/>
                <a:gd name="T72" fmla="*/ 55 w 308"/>
                <a:gd name="T73" fmla="*/ 164 h 207"/>
                <a:gd name="T74" fmla="*/ 80 w 308"/>
                <a:gd name="T75" fmla="*/ 143 h 207"/>
                <a:gd name="T76" fmla="*/ 110 w 308"/>
                <a:gd name="T77" fmla="*/ 152 h 207"/>
                <a:gd name="T78" fmla="*/ 131 w 308"/>
                <a:gd name="T79" fmla="*/ 143 h 207"/>
                <a:gd name="T80" fmla="*/ 122 w 308"/>
                <a:gd name="T81" fmla="*/ 131 h 207"/>
                <a:gd name="T82" fmla="*/ 177 w 308"/>
                <a:gd name="T83" fmla="*/ 122 h 207"/>
                <a:gd name="T84" fmla="*/ 177 w 308"/>
                <a:gd name="T85" fmla="*/ 97 h 207"/>
                <a:gd name="T86" fmla="*/ 168 w 308"/>
                <a:gd name="T87" fmla="*/ 88 h 207"/>
                <a:gd name="T88" fmla="*/ 156 w 308"/>
                <a:gd name="T89" fmla="*/ 88 h 207"/>
                <a:gd name="T90" fmla="*/ 131 w 308"/>
                <a:gd name="T91" fmla="*/ 88 h 207"/>
                <a:gd name="T92" fmla="*/ 156 w 308"/>
                <a:gd name="T93" fmla="*/ 76 h 207"/>
                <a:gd name="T94" fmla="*/ 131 w 308"/>
                <a:gd name="T95" fmla="*/ 67 h 207"/>
                <a:gd name="T96" fmla="*/ 101 w 308"/>
                <a:gd name="T97" fmla="*/ 76 h 207"/>
                <a:gd name="T98" fmla="*/ 92 w 308"/>
                <a:gd name="T99" fmla="*/ 67 h 207"/>
                <a:gd name="T100" fmla="*/ 34 w 308"/>
                <a:gd name="T101" fmla="*/ 67 h 207"/>
                <a:gd name="T102" fmla="*/ 16 w 308"/>
                <a:gd name="T103" fmla="*/ 58 h 207"/>
                <a:gd name="T104" fmla="*/ 0 w 308"/>
                <a:gd name="T10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207">
                  <a:moveTo>
                    <a:pt x="0" y="33"/>
                  </a:moveTo>
                  <a:lnTo>
                    <a:pt x="34" y="12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22" y="0"/>
                  </a:lnTo>
                  <a:lnTo>
                    <a:pt x="147" y="12"/>
                  </a:lnTo>
                  <a:lnTo>
                    <a:pt x="122" y="33"/>
                  </a:lnTo>
                  <a:lnTo>
                    <a:pt x="177" y="21"/>
                  </a:lnTo>
                  <a:lnTo>
                    <a:pt x="223" y="21"/>
                  </a:lnTo>
                  <a:lnTo>
                    <a:pt x="208" y="33"/>
                  </a:lnTo>
                  <a:lnTo>
                    <a:pt x="244" y="45"/>
                  </a:lnTo>
                  <a:lnTo>
                    <a:pt x="275" y="67"/>
                  </a:lnTo>
                  <a:lnTo>
                    <a:pt x="275" y="76"/>
                  </a:lnTo>
                  <a:lnTo>
                    <a:pt x="253" y="88"/>
                  </a:lnTo>
                  <a:lnTo>
                    <a:pt x="244" y="88"/>
                  </a:lnTo>
                  <a:lnTo>
                    <a:pt x="253" y="97"/>
                  </a:lnTo>
                  <a:lnTo>
                    <a:pt x="275" y="97"/>
                  </a:lnTo>
                  <a:lnTo>
                    <a:pt x="308" y="122"/>
                  </a:lnTo>
                  <a:lnTo>
                    <a:pt x="265" y="152"/>
                  </a:lnTo>
                  <a:lnTo>
                    <a:pt x="253" y="152"/>
                  </a:lnTo>
                  <a:lnTo>
                    <a:pt x="253" y="143"/>
                  </a:lnTo>
                  <a:lnTo>
                    <a:pt x="232" y="131"/>
                  </a:lnTo>
                  <a:lnTo>
                    <a:pt x="223" y="143"/>
                  </a:lnTo>
                  <a:lnTo>
                    <a:pt x="244" y="164"/>
                  </a:lnTo>
                  <a:lnTo>
                    <a:pt x="232" y="173"/>
                  </a:lnTo>
                  <a:lnTo>
                    <a:pt x="244" y="185"/>
                  </a:lnTo>
                  <a:lnTo>
                    <a:pt x="232" y="198"/>
                  </a:lnTo>
                  <a:lnTo>
                    <a:pt x="208" y="198"/>
                  </a:lnTo>
                  <a:lnTo>
                    <a:pt x="177" y="173"/>
                  </a:lnTo>
                  <a:lnTo>
                    <a:pt x="177" y="185"/>
                  </a:lnTo>
                  <a:lnTo>
                    <a:pt x="198" y="207"/>
                  </a:lnTo>
                  <a:lnTo>
                    <a:pt x="168" y="207"/>
                  </a:lnTo>
                  <a:lnTo>
                    <a:pt x="131" y="198"/>
                  </a:lnTo>
                  <a:lnTo>
                    <a:pt x="131" y="173"/>
                  </a:lnTo>
                  <a:lnTo>
                    <a:pt x="122" y="173"/>
                  </a:lnTo>
                  <a:lnTo>
                    <a:pt x="92" y="164"/>
                  </a:lnTo>
                  <a:lnTo>
                    <a:pt x="55" y="164"/>
                  </a:lnTo>
                  <a:lnTo>
                    <a:pt x="80" y="143"/>
                  </a:lnTo>
                  <a:lnTo>
                    <a:pt x="110" y="152"/>
                  </a:lnTo>
                  <a:lnTo>
                    <a:pt x="131" y="143"/>
                  </a:lnTo>
                  <a:lnTo>
                    <a:pt x="122" y="131"/>
                  </a:lnTo>
                  <a:lnTo>
                    <a:pt x="177" y="122"/>
                  </a:lnTo>
                  <a:lnTo>
                    <a:pt x="177" y="97"/>
                  </a:lnTo>
                  <a:lnTo>
                    <a:pt x="168" y="88"/>
                  </a:lnTo>
                  <a:lnTo>
                    <a:pt x="156" y="88"/>
                  </a:lnTo>
                  <a:lnTo>
                    <a:pt x="131" y="88"/>
                  </a:lnTo>
                  <a:lnTo>
                    <a:pt x="156" y="76"/>
                  </a:lnTo>
                  <a:lnTo>
                    <a:pt x="131" y="67"/>
                  </a:lnTo>
                  <a:lnTo>
                    <a:pt x="101" y="76"/>
                  </a:lnTo>
                  <a:lnTo>
                    <a:pt x="92" y="67"/>
                  </a:lnTo>
                  <a:lnTo>
                    <a:pt x="34" y="67"/>
                  </a:lnTo>
                  <a:lnTo>
                    <a:pt x="16" y="5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30" name="Freeform 172"/>
            <p:cNvSpPr>
              <a:spLocks/>
            </p:cNvSpPr>
            <p:nvPr/>
          </p:nvSpPr>
          <p:spPr bwMode="auto">
            <a:xfrm>
              <a:off x="3405095" y="1909921"/>
              <a:ext cx="87397" cy="36756"/>
            </a:xfrm>
            <a:custGeom>
              <a:avLst/>
              <a:gdLst>
                <a:gd name="T0" fmla="*/ 9 w 51"/>
                <a:gd name="T1" fmla="*/ 0 h 21"/>
                <a:gd name="T2" fmla="*/ 51 w 51"/>
                <a:gd name="T3" fmla="*/ 12 h 21"/>
                <a:gd name="T4" fmla="*/ 39 w 51"/>
                <a:gd name="T5" fmla="*/ 21 h 21"/>
                <a:gd name="T6" fmla="*/ 9 w 51"/>
                <a:gd name="T7" fmla="*/ 21 h 21"/>
                <a:gd name="T8" fmla="*/ 0 w 51"/>
                <a:gd name="T9" fmla="*/ 12 h 21"/>
                <a:gd name="T10" fmla="*/ 9 w 5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1">
                  <a:moveTo>
                    <a:pt x="9" y="0"/>
                  </a:moveTo>
                  <a:lnTo>
                    <a:pt x="51" y="12"/>
                  </a:lnTo>
                  <a:lnTo>
                    <a:pt x="39" y="21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31" name="Freeform 173"/>
            <p:cNvSpPr>
              <a:spLocks/>
            </p:cNvSpPr>
            <p:nvPr/>
          </p:nvSpPr>
          <p:spPr bwMode="auto">
            <a:xfrm>
              <a:off x="3180601" y="1834658"/>
              <a:ext cx="291327" cy="59510"/>
            </a:xfrm>
            <a:custGeom>
              <a:avLst/>
              <a:gdLst>
                <a:gd name="T0" fmla="*/ 9 w 170"/>
                <a:gd name="T1" fmla="*/ 0 h 34"/>
                <a:gd name="T2" fmla="*/ 64 w 170"/>
                <a:gd name="T3" fmla="*/ 0 h 34"/>
                <a:gd name="T4" fmla="*/ 64 w 170"/>
                <a:gd name="T5" fmla="*/ 12 h 34"/>
                <a:gd name="T6" fmla="*/ 76 w 170"/>
                <a:gd name="T7" fmla="*/ 12 h 34"/>
                <a:gd name="T8" fmla="*/ 170 w 170"/>
                <a:gd name="T9" fmla="*/ 24 h 34"/>
                <a:gd name="T10" fmla="*/ 152 w 170"/>
                <a:gd name="T11" fmla="*/ 34 h 34"/>
                <a:gd name="T12" fmla="*/ 131 w 170"/>
                <a:gd name="T13" fmla="*/ 34 h 34"/>
                <a:gd name="T14" fmla="*/ 115 w 170"/>
                <a:gd name="T15" fmla="*/ 34 h 34"/>
                <a:gd name="T16" fmla="*/ 94 w 170"/>
                <a:gd name="T17" fmla="*/ 34 h 34"/>
                <a:gd name="T18" fmla="*/ 30 w 170"/>
                <a:gd name="T19" fmla="*/ 34 h 34"/>
                <a:gd name="T20" fmla="*/ 18 w 170"/>
                <a:gd name="T21" fmla="*/ 34 h 34"/>
                <a:gd name="T22" fmla="*/ 39 w 170"/>
                <a:gd name="T23" fmla="*/ 12 h 34"/>
                <a:gd name="T24" fmla="*/ 9 w 170"/>
                <a:gd name="T25" fmla="*/ 12 h 34"/>
                <a:gd name="T26" fmla="*/ 0 w 170"/>
                <a:gd name="T27" fmla="*/ 0 h 34"/>
                <a:gd name="T28" fmla="*/ 9 w 170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34">
                  <a:moveTo>
                    <a:pt x="9" y="0"/>
                  </a:moveTo>
                  <a:lnTo>
                    <a:pt x="64" y="0"/>
                  </a:lnTo>
                  <a:lnTo>
                    <a:pt x="64" y="12"/>
                  </a:lnTo>
                  <a:lnTo>
                    <a:pt x="76" y="12"/>
                  </a:lnTo>
                  <a:lnTo>
                    <a:pt x="170" y="24"/>
                  </a:lnTo>
                  <a:lnTo>
                    <a:pt x="152" y="34"/>
                  </a:lnTo>
                  <a:lnTo>
                    <a:pt x="131" y="34"/>
                  </a:lnTo>
                  <a:lnTo>
                    <a:pt x="115" y="34"/>
                  </a:lnTo>
                  <a:lnTo>
                    <a:pt x="94" y="34"/>
                  </a:lnTo>
                  <a:lnTo>
                    <a:pt x="30" y="34"/>
                  </a:lnTo>
                  <a:lnTo>
                    <a:pt x="18" y="34"/>
                  </a:lnTo>
                  <a:lnTo>
                    <a:pt x="3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32" name="Freeform 174"/>
            <p:cNvSpPr>
              <a:spLocks/>
            </p:cNvSpPr>
            <p:nvPr/>
          </p:nvSpPr>
          <p:spPr bwMode="auto">
            <a:xfrm>
              <a:off x="3310842" y="1717389"/>
              <a:ext cx="161086" cy="80513"/>
            </a:xfrm>
            <a:custGeom>
              <a:avLst/>
              <a:gdLst>
                <a:gd name="T0" fmla="*/ 9 w 94"/>
                <a:gd name="T1" fmla="*/ 15 h 46"/>
                <a:gd name="T2" fmla="*/ 39 w 94"/>
                <a:gd name="T3" fmla="*/ 0 h 46"/>
                <a:gd name="T4" fmla="*/ 64 w 94"/>
                <a:gd name="T5" fmla="*/ 0 h 46"/>
                <a:gd name="T6" fmla="*/ 76 w 94"/>
                <a:gd name="T7" fmla="*/ 15 h 46"/>
                <a:gd name="T8" fmla="*/ 94 w 94"/>
                <a:gd name="T9" fmla="*/ 15 h 46"/>
                <a:gd name="T10" fmla="*/ 85 w 94"/>
                <a:gd name="T11" fmla="*/ 24 h 46"/>
                <a:gd name="T12" fmla="*/ 30 w 94"/>
                <a:gd name="T13" fmla="*/ 46 h 46"/>
                <a:gd name="T14" fmla="*/ 0 w 94"/>
                <a:gd name="T15" fmla="*/ 46 h 46"/>
                <a:gd name="T16" fmla="*/ 0 w 94"/>
                <a:gd name="T17" fmla="*/ 37 h 46"/>
                <a:gd name="T18" fmla="*/ 9 w 94"/>
                <a:gd name="T19" fmla="*/ 24 h 46"/>
                <a:gd name="T20" fmla="*/ 9 w 94"/>
                <a:gd name="T21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46">
                  <a:moveTo>
                    <a:pt x="9" y="15"/>
                  </a:moveTo>
                  <a:lnTo>
                    <a:pt x="39" y="0"/>
                  </a:lnTo>
                  <a:lnTo>
                    <a:pt x="64" y="0"/>
                  </a:lnTo>
                  <a:lnTo>
                    <a:pt x="76" y="15"/>
                  </a:lnTo>
                  <a:lnTo>
                    <a:pt x="94" y="15"/>
                  </a:lnTo>
                  <a:lnTo>
                    <a:pt x="85" y="24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9" y="24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33" name="Freeform 175"/>
            <p:cNvSpPr>
              <a:spLocks/>
            </p:cNvSpPr>
            <p:nvPr/>
          </p:nvSpPr>
          <p:spPr bwMode="auto">
            <a:xfrm>
              <a:off x="3310842" y="1685883"/>
              <a:ext cx="724890" cy="169778"/>
            </a:xfrm>
            <a:custGeom>
              <a:avLst/>
              <a:gdLst>
                <a:gd name="T0" fmla="*/ 85 w 423"/>
                <a:gd name="T1" fmla="*/ 18 h 97"/>
                <a:gd name="T2" fmla="*/ 262 w 423"/>
                <a:gd name="T3" fmla="*/ 0 h 97"/>
                <a:gd name="T4" fmla="*/ 338 w 423"/>
                <a:gd name="T5" fmla="*/ 0 h 97"/>
                <a:gd name="T6" fmla="*/ 423 w 423"/>
                <a:gd name="T7" fmla="*/ 9 h 97"/>
                <a:gd name="T8" fmla="*/ 237 w 423"/>
                <a:gd name="T9" fmla="*/ 42 h 97"/>
                <a:gd name="T10" fmla="*/ 195 w 423"/>
                <a:gd name="T11" fmla="*/ 64 h 97"/>
                <a:gd name="T12" fmla="*/ 161 w 423"/>
                <a:gd name="T13" fmla="*/ 64 h 97"/>
                <a:gd name="T14" fmla="*/ 161 w 423"/>
                <a:gd name="T15" fmla="*/ 73 h 97"/>
                <a:gd name="T16" fmla="*/ 140 w 423"/>
                <a:gd name="T17" fmla="*/ 73 h 97"/>
                <a:gd name="T18" fmla="*/ 152 w 423"/>
                <a:gd name="T19" fmla="*/ 85 h 97"/>
                <a:gd name="T20" fmla="*/ 94 w 423"/>
                <a:gd name="T21" fmla="*/ 97 h 97"/>
                <a:gd name="T22" fmla="*/ 94 w 423"/>
                <a:gd name="T23" fmla="*/ 85 h 97"/>
                <a:gd name="T24" fmla="*/ 0 w 423"/>
                <a:gd name="T25" fmla="*/ 85 h 97"/>
                <a:gd name="T26" fmla="*/ 9 w 423"/>
                <a:gd name="T27" fmla="*/ 85 h 97"/>
                <a:gd name="T28" fmla="*/ 39 w 423"/>
                <a:gd name="T29" fmla="*/ 64 h 97"/>
                <a:gd name="T30" fmla="*/ 106 w 423"/>
                <a:gd name="T31" fmla="*/ 55 h 97"/>
                <a:gd name="T32" fmla="*/ 106 w 423"/>
                <a:gd name="T33" fmla="*/ 42 h 97"/>
                <a:gd name="T34" fmla="*/ 94 w 423"/>
                <a:gd name="T35" fmla="*/ 42 h 97"/>
                <a:gd name="T36" fmla="*/ 116 w 423"/>
                <a:gd name="T37" fmla="*/ 33 h 97"/>
                <a:gd name="T38" fmla="*/ 94 w 423"/>
                <a:gd name="T39" fmla="*/ 33 h 97"/>
                <a:gd name="T40" fmla="*/ 85 w 423"/>
                <a:gd name="T41" fmla="*/ 1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3" h="97">
                  <a:moveTo>
                    <a:pt x="85" y="18"/>
                  </a:moveTo>
                  <a:lnTo>
                    <a:pt x="262" y="0"/>
                  </a:lnTo>
                  <a:lnTo>
                    <a:pt x="338" y="0"/>
                  </a:lnTo>
                  <a:lnTo>
                    <a:pt x="423" y="9"/>
                  </a:lnTo>
                  <a:lnTo>
                    <a:pt x="237" y="42"/>
                  </a:lnTo>
                  <a:lnTo>
                    <a:pt x="195" y="64"/>
                  </a:lnTo>
                  <a:lnTo>
                    <a:pt x="161" y="64"/>
                  </a:lnTo>
                  <a:lnTo>
                    <a:pt x="161" y="73"/>
                  </a:lnTo>
                  <a:lnTo>
                    <a:pt x="140" y="73"/>
                  </a:lnTo>
                  <a:lnTo>
                    <a:pt x="152" y="85"/>
                  </a:lnTo>
                  <a:lnTo>
                    <a:pt x="94" y="97"/>
                  </a:lnTo>
                  <a:lnTo>
                    <a:pt x="94" y="85"/>
                  </a:lnTo>
                  <a:lnTo>
                    <a:pt x="0" y="85"/>
                  </a:lnTo>
                  <a:lnTo>
                    <a:pt x="9" y="85"/>
                  </a:lnTo>
                  <a:lnTo>
                    <a:pt x="39" y="64"/>
                  </a:lnTo>
                  <a:lnTo>
                    <a:pt x="106" y="55"/>
                  </a:lnTo>
                  <a:lnTo>
                    <a:pt x="106" y="42"/>
                  </a:lnTo>
                  <a:lnTo>
                    <a:pt x="94" y="42"/>
                  </a:lnTo>
                  <a:lnTo>
                    <a:pt x="116" y="33"/>
                  </a:lnTo>
                  <a:lnTo>
                    <a:pt x="94" y="33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34" name="Freeform 176"/>
            <p:cNvSpPr>
              <a:spLocks/>
            </p:cNvSpPr>
            <p:nvPr/>
          </p:nvSpPr>
          <p:spPr bwMode="auto">
            <a:xfrm>
              <a:off x="3065785" y="1782149"/>
              <a:ext cx="181651" cy="31505"/>
            </a:xfrm>
            <a:custGeom>
              <a:avLst/>
              <a:gdLst>
                <a:gd name="T0" fmla="*/ 0 w 106"/>
                <a:gd name="T1" fmla="*/ 0 h 18"/>
                <a:gd name="T2" fmla="*/ 51 w 106"/>
                <a:gd name="T3" fmla="*/ 0 h 18"/>
                <a:gd name="T4" fmla="*/ 67 w 106"/>
                <a:gd name="T5" fmla="*/ 0 h 18"/>
                <a:gd name="T6" fmla="*/ 51 w 106"/>
                <a:gd name="T7" fmla="*/ 9 h 18"/>
                <a:gd name="T8" fmla="*/ 67 w 106"/>
                <a:gd name="T9" fmla="*/ 9 h 18"/>
                <a:gd name="T10" fmla="*/ 85 w 106"/>
                <a:gd name="T11" fmla="*/ 0 h 18"/>
                <a:gd name="T12" fmla="*/ 106 w 106"/>
                <a:gd name="T13" fmla="*/ 9 h 18"/>
                <a:gd name="T14" fmla="*/ 42 w 106"/>
                <a:gd name="T15" fmla="*/ 18 h 18"/>
                <a:gd name="T16" fmla="*/ 42 w 106"/>
                <a:gd name="T17" fmla="*/ 9 h 18"/>
                <a:gd name="T18" fmla="*/ 9 w 106"/>
                <a:gd name="T19" fmla="*/ 9 h 18"/>
                <a:gd name="T20" fmla="*/ 0 w 106"/>
                <a:gd name="T21" fmla="*/ 0 h 18"/>
                <a:gd name="T22" fmla="*/ 21 w 106"/>
                <a:gd name="T23" fmla="*/ 0 h 18"/>
                <a:gd name="T24" fmla="*/ 0 w 106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8">
                  <a:moveTo>
                    <a:pt x="0" y="0"/>
                  </a:moveTo>
                  <a:lnTo>
                    <a:pt x="51" y="0"/>
                  </a:lnTo>
                  <a:lnTo>
                    <a:pt x="67" y="0"/>
                  </a:lnTo>
                  <a:lnTo>
                    <a:pt x="51" y="9"/>
                  </a:lnTo>
                  <a:lnTo>
                    <a:pt x="67" y="9"/>
                  </a:lnTo>
                  <a:lnTo>
                    <a:pt x="85" y="0"/>
                  </a:lnTo>
                  <a:lnTo>
                    <a:pt x="106" y="9"/>
                  </a:lnTo>
                  <a:lnTo>
                    <a:pt x="42" y="18"/>
                  </a:lnTo>
                  <a:lnTo>
                    <a:pt x="42" y="9"/>
                  </a:lnTo>
                  <a:lnTo>
                    <a:pt x="9" y="9"/>
                  </a:lnTo>
                  <a:lnTo>
                    <a:pt x="0" y="0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35" name="Freeform 177"/>
            <p:cNvSpPr>
              <a:spLocks/>
            </p:cNvSpPr>
            <p:nvPr/>
          </p:nvSpPr>
          <p:spPr bwMode="auto">
            <a:xfrm>
              <a:off x="3197738" y="1797902"/>
              <a:ext cx="92539" cy="15752"/>
            </a:xfrm>
            <a:custGeom>
              <a:avLst/>
              <a:gdLst>
                <a:gd name="T0" fmla="*/ 0 w 55"/>
                <a:gd name="T1" fmla="*/ 9 h 9"/>
                <a:gd name="T2" fmla="*/ 55 w 55"/>
                <a:gd name="T3" fmla="*/ 0 h 9"/>
                <a:gd name="T4" fmla="*/ 42 w 55"/>
                <a:gd name="T5" fmla="*/ 9 h 9"/>
                <a:gd name="T6" fmla="*/ 0 w 55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9">
                  <a:moveTo>
                    <a:pt x="0" y="9"/>
                  </a:moveTo>
                  <a:lnTo>
                    <a:pt x="55" y="0"/>
                  </a:lnTo>
                  <a:lnTo>
                    <a:pt x="4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36" name="Freeform 178"/>
            <p:cNvSpPr>
              <a:spLocks/>
            </p:cNvSpPr>
            <p:nvPr/>
          </p:nvSpPr>
          <p:spPr bwMode="auto">
            <a:xfrm>
              <a:off x="2986955" y="1834657"/>
              <a:ext cx="150804" cy="42007"/>
            </a:xfrm>
            <a:custGeom>
              <a:avLst/>
              <a:gdLst>
                <a:gd name="T0" fmla="*/ 0 w 88"/>
                <a:gd name="T1" fmla="*/ 0 h 24"/>
                <a:gd name="T2" fmla="*/ 21 w 88"/>
                <a:gd name="T3" fmla="*/ 0 h 24"/>
                <a:gd name="T4" fmla="*/ 34 w 88"/>
                <a:gd name="T5" fmla="*/ 12 h 24"/>
                <a:gd name="T6" fmla="*/ 55 w 88"/>
                <a:gd name="T7" fmla="*/ 0 h 24"/>
                <a:gd name="T8" fmla="*/ 88 w 88"/>
                <a:gd name="T9" fmla="*/ 0 h 24"/>
                <a:gd name="T10" fmla="*/ 55 w 88"/>
                <a:gd name="T11" fmla="*/ 24 h 24"/>
                <a:gd name="T12" fmla="*/ 21 w 88"/>
                <a:gd name="T13" fmla="*/ 24 h 24"/>
                <a:gd name="T14" fmla="*/ 0 w 88"/>
                <a:gd name="T15" fmla="*/ 24 h 24"/>
                <a:gd name="T16" fmla="*/ 0 w 8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4">
                  <a:moveTo>
                    <a:pt x="0" y="0"/>
                  </a:moveTo>
                  <a:lnTo>
                    <a:pt x="21" y="0"/>
                  </a:lnTo>
                  <a:lnTo>
                    <a:pt x="34" y="12"/>
                  </a:lnTo>
                  <a:lnTo>
                    <a:pt x="55" y="0"/>
                  </a:lnTo>
                  <a:lnTo>
                    <a:pt x="88" y="0"/>
                  </a:lnTo>
                  <a:lnTo>
                    <a:pt x="55" y="24"/>
                  </a:lnTo>
                  <a:lnTo>
                    <a:pt x="21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37" name="Freeform 179"/>
            <p:cNvSpPr>
              <a:spLocks/>
            </p:cNvSpPr>
            <p:nvPr/>
          </p:nvSpPr>
          <p:spPr bwMode="auto">
            <a:xfrm>
              <a:off x="2913266" y="1909921"/>
              <a:ext cx="152519" cy="78763"/>
            </a:xfrm>
            <a:custGeom>
              <a:avLst/>
              <a:gdLst>
                <a:gd name="T0" fmla="*/ 0 w 89"/>
                <a:gd name="T1" fmla="*/ 21 h 45"/>
                <a:gd name="T2" fmla="*/ 34 w 89"/>
                <a:gd name="T3" fmla="*/ 12 h 45"/>
                <a:gd name="T4" fmla="*/ 34 w 89"/>
                <a:gd name="T5" fmla="*/ 0 h 45"/>
                <a:gd name="T6" fmla="*/ 89 w 89"/>
                <a:gd name="T7" fmla="*/ 0 h 45"/>
                <a:gd name="T8" fmla="*/ 77 w 89"/>
                <a:gd name="T9" fmla="*/ 12 h 45"/>
                <a:gd name="T10" fmla="*/ 64 w 89"/>
                <a:gd name="T11" fmla="*/ 33 h 45"/>
                <a:gd name="T12" fmla="*/ 22 w 89"/>
                <a:gd name="T13" fmla="*/ 45 h 45"/>
                <a:gd name="T14" fmla="*/ 13 w 89"/>
                <a:gd name="T15" fmla="*/ 33 h 45"/>
                <a:gd name="T16" fmla="*/ 0 w 89"/>
                <a:gd name="T17" fmla="*/ 33 h 45"/>
                <a:gd name="T18" fmla="*/ 0 w 89"/>
                <a:gd name="T1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45">
                  <a:moveTo>
                    <a:pt x="0" y="21"/>
                  </a:moveTo>
                  <a:lnTo>
                    <a:pt x="34" y="12"/>
                  </a:lnTo>
                  <a:lnTo>
                    <a:pt x="34" y="0"/>
                  </a:lnTo>
                  <a:lnTo>
                    <a:pt x="89" y="0"/>
                  </a:lnTo>
                  <a:lnTo>
                    <a:pt x="77" y="12"/>
                  </a:lnTo>
                  <a:lnTo>
                    <a:pt x="64" y="33"/>
                  </a:lnTo>
                  <a:lnTo>
                    <a:pt x="22" y="45"/>
                  </a:lnTo>
                  <a:lnTo>
                    <a:pt x="13" y="33"/>
                  </a:lnTo>
                  <a:lnTo>
                    <a:pt x="0" y="3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38" name="Freeform 180"/>
            <p:cNvSpPr>
              <a:spLocks/>
            </p:cNvSpPr>
            <p:nvPr/>
          </p:nvSpPr>
          <p:spPr bwMode="auto">
            <a:xfrm>
              <a:off x="2596235" y="1813654"/>
              <a:ext cx="202215" cy="42007"/>
            </a:xfrm>
            <a:custGeom>
              <a:avLst/>
              <a:gdLst>
                <a:gd name="T0" fmla="*/ 0 w 118"/>
                <a:gd name="T1" fmla="*/ 24 h 24"/>
                <a:gd name="T2" fmla="*/ 76 w 118"/>
                <a:gd name="T3" fmla="*/ 0 h 24"/>
                <a:gd name="T4" fmla="*/ 118 w 118"/>
                <a:gd name="T5" fmla="*/ 0 h 24"/>
                <a:gd name="T6" fmla="*/ 76 w 118"/>
                <a:gd name="T7" fmla="*/ 24 h 24"/>
                <a:gd name="T8" fmla="*/ 67 w 118"/>
                <a:gd name="T9" fmla="*/ 12 h 24"/>
                <a:gd name="T10" fmla="*/ 33 w 118"/>
                <a:gd name="T11" fmla="*/ 24 h 24"/>
                <a:gd name="T12" fmla="*/ 0 w 11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">
                  <a:moveTo>
                    <a:pt x="0" y="24"/>
                  </a:moveTo>
                  <a:lnTo>
                    <a:pt x="76" y="0"/>
                  </a:lnTo>
                  <a:lnTo>
                    <a:pt x="118" y="0"/>
                  </a:lnTo>
                  <a:lnTo>
                    <a:pt x="76" y="24"/>
                  </a:lnTo>
                  <a:lnTo>
                    <a:pt x="67" y="12"/>
                  </a:lnTo>
                  <a:lnTo>
                    <a:pt x="33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39" name="Freeform 181"/>
            <p:cNvSpPr>
              <a:spLocks/>
            </p:cNvSpPr>
            <p:nvPr/>
          </p:nvSpPr>
          <p:spPr bwMode="auto">
            <a:xfrm>
              <a:off x="2668210" y="1834658"/>
              <a:ext cx="284472" cy="59510"/>
            </a:xfrm>
            <a:custGeom>
              <a:avLst/>
              <a:gdLst>
                <a:gd name="T0" fmla="*/ 0 w 165"/>
                <a:gd name="T1" fmla="*/ 24 h 34"/>
                <a:gd name="T2" fmla="*/ 55 w 165"/>
                <a:gd name="T3" fmla="*/ 0 h 34"/>
                <a:gd name="T4" fmla="*/ 92 w 165"/>
                <a:gd name="T5" fmla="*/ 12 h 34"/>
                <a:gd name="T6" fmla="*/ 92 w 165"/>
                <a:gd name="T7" fmla="*/ 24 h 34"/>
                <a:gd name="T8" fmla="*/ 110 w 165"/>
                <a:gd name="T9" fmla="*/ 24 h 34"/>
                <a:gd name="T10" fmla="*/ 110 w 165"/>
                <a:gd name="T11" fmla="*/ 12 h 34"/>
                <a:gd name="T12" fmla="*/ 122 w 165"/>
                <a:gd name="T13" fmla="*/ 12 h 34"/>
                <a:gd name="T14" fmla="*/ 110 w 165"/>
                <a:gd name="T15" fmla="*/ 12 h 34"/>
                <a:gd name="T16" fmla="*/ 143 w 165"/>
                <a:gd name="T17" fmla="*/ 0 h 34"/>
                <a:gd name="T18" fmla="*/ 143 w 165"/>
                <a:gd name="T19" fmla="*/ 12 h 34"/>
                <a:gd name="T20" fmla="*/ 165 w 165"/>
                <a:gd name="T21" fmla="*/ 12 h 34"/>
                <a:gd name="T22" fmla="*/ 143 w 165"/>
                <a:gd name="T23" fmla="*/ 24 h 34"/>
                <a:gd name="T24" fmla="*/ 55 w 165"/>
                <a:gd name="T25" fmla="*/ 34 h 34"/>
                <a:gd name="T26" fmla="*/ 46 w 165"/>
                <a:gd name="T27" fmla="*/ 24 h 34"/>
                <a:gd name="T28" fmla="*/ 34 w 165"/>
                <a:gd name="T29" fmla="*/ 24 h 34"/>
                <a:gd name="T30" fmla="*/ 0 w 165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34">
                  <a:moveTo>
                    <a:pt x="0" y="24"/>
                  </a:moveTo>
                  <a:lnTo>
                    <a:pt x="55" y="0"/>
                  </a:lnTo>
                  <a:lnTo>
                    <a:pt x="92" y="12"/>
                  </a:lnTo>
                  <a:lnTo>
                    <a:pt x="92" y="24"/>
                  </a:lnTo>
                  <a:lnTo>
                    <a:pt x="110" y="24"/>
                  </a:lnTo>
                  <a:lnTo>
                    <a:pt x="110" y="12"/>
                  </a:lnTo>
                  <a:lnTo>
                    <a:pt x="122" y="12"/>
                  </a:lnTo>
                  <a:lnTo>
                    <a:pt x="110" y="12"/>
                  </a:lnTo>
                  <a:lnTo>
                    <a:pt x="143" y="0"/>
                  </a:lnTo>
                  <a:lnTo>
                    <a:pt x="143" y="12"/>
                  </a:lnTo>
                  <a:lnTo>
                    <a:pt x="165" y="12"/>
                  </a:lnTo>
                  <a:lnTo>
                    <a:pt x="143" y="24"/>
                  </a:lnTo>
                  <a:lnTo>
                    <a:pt x="55" y="34"/>
                  </a:lnTo>
                  <a:lnTo>
                    <a:pt x="46" y="24"/>
                  </a:lnTo>
                  <a:lnTo>
                    <a:pt x="3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40" name="Freeform 182"/>
            <p:cNvSpPr>
              <a:spLocks/>
            </p:cNvSpPr>
            <p:nvPr/>
          </p:nvSpPr>
          <p:spPr bwMode="auto">
            <a:xfrm>
              <a:off x="2503696" y="1909920"/>
              <a:ext cx="389006" cy="154026"/>
            </a:xfrm>
            <a:custGeom>
              <a:avLst/>
              <a:gdLst>
                <a:gd name="T0" fmla="*/ 12 w 228"/>
                <a:gd name="T1" fmla="*/ 45 h 88"/>
                <a:gd name="T2" fmla="*/ 42 w 228"/>
                <a:gd name="T3" fmla="*/ 21 h 88"/>
                <a:gd name="T4" fmla="*/ 97 w 228"/>
                <a:gd name="T5" fmla="*/ 12 h 88"/>
                <a:gd name="T6" fmla="*/ 109 w 228"/>
                <a:gd name="T7" fmla="*/ 12 h 88"/>
                <a:gd name="T8" fmla="*/ 109 w 228"/>
                <a:gd name="T9" fmla="*/ 21 h 88"/>
                <a:gd name="T10" fmla="*/ 131 w 228"/>
                <a:gd name="T11" fmla="*/ 12 h 88"/>
                <a:gd name="T12" fmla="*/ 173 w 228"/>
                <a:gd name="T13" fmla="*/ 21 h 88"/>
                <a:gd name="T14" fmla="*/ 207 w 228"/>
                <a:gd name="T15" fmla="*/ 0 h 88"/>
                <a:gd name="T16" fmla="*/ 228 w 228"/>
                <a:gd name="T17" fmla="*/ 12 h 88"/>
                <a:gd name="T18" fmla="*/ 198 w 228"/>
                <a:gd name="T19" fmla="*/ 21 h 88"/>
                <a:gd name="T20" fmla="*/ 198 w 228"/>
                <a:gd name="T21" fmla="*/ 45 h 88"/>
                <a:gd name="T22" fmla="*/ 189 w 228"/>
                <a:gd name="T23" fmla="*/ 45 h 88"/>
                <a:gd name="T24" fmla="*/ 189 w 228"/>
                <a:gd name="T25" fmla="*/ 58 h 88"/>
                <a:gd name="T26" fmla="*/ 219 w 228"/>
                <a:gd name="T27" fmla="*/ 67 h 88"/>
                <a:gd name="T28" fmla="*/ 173 w 228"/>
                <a:gd name="T29" fmla="*/ 88 h 88"/>
                <a:gd name="T30" fmla="*/ 152 w 228"/>
                <a:gd name="T31" fmla="*/ 88 h 88"/>
                <a:gd name="T32" fmla="*/ 131 w 228"/>
                <a:gd name="T33" fmla="*/ 76 h 88"/>
                <a:gd name="T34" fmla="*/ 21 w 228"/>
                <a:gd name="T35" fmla="*/ 88 h 88"/>
                <a:gd name="T36" fmla="*/ 30 w 228"/>
                <a:gd name="T37" fmla="*/ 76 h 88"/>
                <a:gd name="T38" fmla="*/ 0 w 228"/>
                <a:gd name="T39" fmla="*/ 76 h 88"/>
                <a:gd name="T40" fmla="*/ 12 w 228"/>
                <a:gd name="T41" fmla="*/ 67 h 88"/>
                <a:gd name="T42" fmla="*/ 67 w 228"/>
                <a:gd name="T43" fmla="*/ 58 h 88"/>
                <a:gd name="T44" fmla="*/ 12 w 228"/>
                <a:gd name="T45" fmla="*/ 58 h 88"/>
                <a:gd name="T46" fmla="*/ 12 w 228"/>
                <a:gd name="T47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88">
                  <a:moveTo>
                    <a:pt x="12" y="45"/>
                  </a:moveTo>
                  <a:lnTo>
                    <a:pt x="42" y="21"/>
                  </a:lnTo>
                  <a:lnTo>
                    <a:pt x="97" y="12"/>
                  </a:lnTo>
                  <a:lnTo>
                    <a:pt x="109" y="12"/>
                  </a:lnTo>
                  <a:lnTo>
                    <a:pt x="109" y="21"/>
                  </a:lnTo>
                  <a:lnTo>
                    <a:pt x="131" y="12"/>
                  </a:lnTo>
                  <a:lnTo>
                    <a:pt x="173" y="21"/>
                  </a:lnTo>
                  <a:lnTo>
                    <a:pt x="207" y="0"/>
                  </a:lnTo>
                  <a:lnTo>
                    <a:pt x="228" y="12"/>
                  </a:lnTo>
                  <a:lnTo>
                    <a:pt x="198" y="21"/>
                  </a:lnTo>
                  <a:lnTo>
                    <a:pt x="198" y="45"/>
                  </a:lnTo>
                  <a:lnTo>
                    <a:pt x="189" y="45"/>
                  </a:lnTo>
                  <a:lnTo>
                    <a:pt x="189" y="58"/>
                  </a:lnTo>
                  <a:lnTo>
                    <a:pt x="219" y="67"/>
                  </a:lnTo>
                  <a:lnTo>
                    <a:pt x="173" y="88"/>
                  </a:lnTo>
                  <a:lnTo>
                    <a:pt x="152" y="88"/>
                  </a:lnTo>
                  <a:lnTo>
                    <a:pt x="131" y="76"/>
                  </a:lnTo>
                  <a:lnTo>
                    <a:pt x="21" y="88"/>
                  </a:lnTo>
                  <a:lnTo>
                    <a:pt x="30" y="76"/>
                  </a:lnTo>
                  <a:lnTo>
                    <a:pt x="0" y="76"/>
                  </a:lnTo>
                  <a:lnTo>
                    <a:pt x="12" y="67"/>
                  </a:lnTo>
                  <a:lnTo>
                    <a:pt x="67" y="58"/>
                  </a:lnTo>
                  <a:lnTo>
                    <a:pt x="12" y="58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41" name="Freeform 183"/>
            <p:cNvSpPr>
              <a:spLocks/>
            </p:cNvSpPr>
            <p:nvPr/>
          </p:nvSpPr>
          <p:spPr bwMode="auto">
            <a:xfrm>
              <a:off x="2392305" y="1894167"/>
              <a:ext cx="275904" cy="94516"/>
            </a:xfrm>
            <a:custGeom>
              <a:avLst/>
              <a:gdLst>
                <a:gd name="T0" fmla="*/ 0 w 161"/>
                <a:gd name="T1" fmla="*/ 42 h 54"/>
                <a:gd name="T2" fmla="*/ 55 w 161"/>
                <a:gd name="T3" fmla="*/ 21 h 54"/>
                <a:gd name="T4" fmla="*/ 55 w 161"/>
                <a:gd name="T5" fmla="*/ 9 h 54"/>
                <a:gd name="T6" fmla="*/ 106 w 161"/>
                <a:gd name="T7" fmla="*/ 0 h 54"/>
                <a:gd name="T8" fmla="*/ 152 w 161"/>
                <a:gd name="T9" fmla="*/ 9 h 54"/>
                <a:gd name="T10" fmla="*/ 161 w 161"/>
                <a:gd name="T11" fmla="*/ 21 h 54"/>
                <a:gd name="T12" fmla="*/ 85 w 161"/>
                <a:gd name="T13" fmla="*/ 30 h 54"/>
                <a:gd name="T14" fmla="*/ 39 w 161"/>
                <a:gd name="T15" fmla="*/ 54 h 54"/>
                <a:gd name="T16" fmla="*/ 9 w 161"/>
                <a:gd name="T17" fmla="*/ 54 h 54"/>
                <a:gd name="T18" fmla="*/ 9 w 161"/>
                <a:gd name="T19" fmla="*/ 42 h 54"/>
                <a:gd name="T20" fmla="*/ 0 w 161"/>
                <a:gd name="T21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54">
                  <a:moveTo>
                    <a:pt x="0" y="42"/>
                  </a:moveTo>
                  <a:lnTo>
                    <a:pt x="55" y="21"/>
                  </a:lnTo>
                  <a:lnTo>
                    <a:pt x="55" y="9"/>
                  </a:lnTo>
                  <a:lnTo>
                    <a:pt x="106" y="0"/>
                  </a:lnTo>
                  <a:lnTo>
                    <a:pt x="152" y="9"/>
                  </a:lnTo>
                  <a:lnTo>
                    <a:pt x="161" y="21"/>
                  </a:lnTo>
                  <a:lnTo>
                    <a:pt x="85" y="30"/>
                  </a:lnTo>
                  <a:lnTo>
                    <a:pt x="39" y="54"/>
                  </a:lnTo>
                  <a:lnTo>
                    <a:pt x="9" y="54"/>
                  </a:lnTo>
                  <a:lnTo>
                    <a:pt x="9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42" name="Freeform 184"/>
            <p:cNvSpPr>
              <a:spLocks/>
            </p:cNvSpPr>
            <p:nvPr/>
          </p:nvSpPr>
          <p:spPr bwMode="auto">
            <a:xfrm>
              <a:off x="9658334" y="2212720"/>
              <a:ext cx="92539" cy="21004"/>
            </a:xfrm>
            <a:custGeom>
              <a:avLst/>
              <a:gdLst>
                <a:gd name="T0" fmla="*/ 0 w 55"/>
                <a:gd name="T1" fmla="*/ 0 h 12"/>
                <a:gd name="T2" fmla="*/ 55 w 55"/>
                <a:gd name="T3" fmla="*/ 12 h 12"/>
                <a:gd name="T4" fmla="*/ 46 w 55"/>
                <a:gd name="T5" fmla="*/ 12 h 12"/>
                <a:gd name="T6" fmla="*/ 9 w 55"/>
                <a:gd name="T7" fmla="*/ 12 h 12"/>
                <a:gd name="T8" fmla="*/ 0 w 5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2">
                  <a:moveTo>
                    <a:pt x="0" y="0"/>
                  </a:moveTo>
                  <a:lnTo>
                    <a:pt x="55" y="12"/>
                  </a:lnTo>
                  <a:lnTo>
                    <a:pt x="46" y="12"/>
                  </a:lnTo>
                  <a:lnTo>
                    <a:pt x="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43" name="Freeform 187"/>
            <p:cNvSpPr>
              <a:spLocks/>
            </p:cNvSpPr>
            <p:nvPr/>
          </p:nvSpPr>
          <p:spPr bwMode="auto">
            <a:xfrm>
              <a:off x="1568023" y="2538275"/>
              <a:ext cx="51411" cy="80513"/>
            </a:xfrm>
            <a:custGeom>
              <a:avLst/>
              <a:gdLst>
                <a:gd name="T0" fmla="*/ 9 w 30"/>
                <a:gd name="T1" fmla="*/ 0 h 46"/>
                <a:gd name="T2" fmla="*/ 30 w 30"/>
                <a:gd name="T3" fmla="*/ 0 h 46"/>
                <a:gd name="T4" fmla="*/ 9 w 30"/>
                <a:gd name="T5" fmla="*/ 30 h 46"/>
                <a:gd name="T6" fmla="*/ 9 w 30"/>
                <a:gd name="T7" fmla="*/ 46 h 46"/>
                <a:gd name="T8" fmla="*/ 0 w 30"/>
                <a:gd name="T9" fmla="*/ 30 h 46"/>
                <a:gd name="T10" fmla="*/ 0 w 30"/>
                <a:gd name="T11" fmla="*/ 9 h 46"/>
                <a:gd name="T12" fmla="*/ 9 w 3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6">
                  <a:moveTo>
                    <a:pt x="9" y="0"/>
                  </a:moveTo>
                  <a:lnTo>
                    <a:pt x="30" y="0"/>
                  </a:lnTo>
                  <a:lnTo>
                    <a:pt x="9" y="30"/>
                  </a:lnTo>
                  <a:lnTo>
                    <a:pt x="9" y="46"/>
                  </a:lnTo>
                  <a:lnTo>
                    <a:pt x="0" y="3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44" name="Freeform 188"/>
            <p:cNvSpPr>
              <a:spLocks/>
            </p:cNvSpPr>
            <p:nvPr/>
          </p:nvSpPr>
          <p:spPr bwMode="auto">
            <a:xfrm>
              <a:off x="1619434" y="2650294"/>
              <a:ext cx="78830" cy="96267"/>
            </a:xfrm>
            <a:custGeom>
              <a:avLst/>
              <a:gdLst>
                <a:gd name="T0" fmla="*/ 0 w 46"/>
                <a:gd name="T1" fmla="*/ 0 h 55"/>
                <a:gd name="T2" fmla="*/ 34 w 46"/>
                <a:gd name="T3" fmla="*/ 12 h 55"/>
                <a:gd name="T4" fmla="*/ 46 w 46"/>
                <a:gd name="T5" fmla="*/ 46 h 55"/>
                <a:gd name="T6" fmla="*/ 34 w 46"/>
                <a:gd name="T7" fmla="*/ 55 h 55"/>
                <a:gd name="T8" fmla="*/ 25 w 46"/>
                <a:gd name="T9" fmla="*/ 46 h 55"/>
                <a:gd name="T10" fmla="*/ 25 w 46"/>
                <a:gd name="T11" fmla="*/ 30 h 55"/>
                <a:gd name="T12" fmla="*/ 12 w 46"/>
                <a:gd name="T13" fmla="*/ 30 h 55"/>
                <a:gd name="T14" fmla="*/ 12 w 46"/>
                <a:gd name="T15" fmla="*/ 21 h 55"/>
                <a:gd name="T16" fmla="*/ 0 w 46"/>
                <a:gd name="T17" fmla="*/ 12 h 55"/>
                <a:gd name="T18" fmla="*/ 0 w 4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5">
                  <a:moveTo>
                    <a:pt x="0" y="0"/>
                  </a:moveTo>
                  <a:lnTo>
                    <a:pt x="34" y="12"/>
                  </a:lnTo>
                  <a:lnTo>
                    <a:pt x="46" y="46"/>
                  </a:lnTo>
                  <a:lnTo>
                    <a:pt x="34" y="55"/>
                  </a:lnTo>
                  <a:lnTo>
                    <a:pt x="25" y="46"/>
                  </a:lnTo>
                  <a:lnTo>
                    <a:pt x="25" y="30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45" name="Freeform 189"/>
            <p:cNvSpPr>
              <a:spLocks/>
            </p:cNvSpPr>
            <p:nvPr/>
          </p:nvSpPr>
          <p:spPr bwMode="auto">
            <a:xfrm>
              <a:off x="3701562" y="1664880"/>
              <a:ext cx="1252705" cy="680863"/>
            </a:xfrm>
            <a:custGeom>
              <a:avLst/>
              <a:gdLst>
                <a:gd name="T0" fmla="*/ 9 w 731"/>
                <a:gd name="T1" fmla="*/ 67 h 389"/>
                <a:gd name="T2" fmla="*/ 119 w 731"/>
                <a:gd name="T3" fmla="*/ 54 h 389"/>
                <a:gd name="T4" fmla="*/ 86 w 731"/>
                <a:gd name="T5" fmla="*/ 45 h 389"/>
                <a:gd name="T6" fmla="*/ 186 w 731"/>
                <a:gd name="T7" fmla="*/ 30 h 389"/>
                <a:gd name="T8" fmla="*/ 293 w 731"/>
                <a:gd name="T9" fmla="*/ 21 h 389"/>
                <a:gd name="T10" fmla="*/ 567 w 731"/>
                <a:gd name="T11" fmla="*/ 0 h 389"/>
                <a:gd name="T12" fmla="*/ 621 w 731"/>
                <a:gd name="T13" fmla="*/ 21 h 389"/>
                <a:gd name="T14" fmla="*/ 731 w 731"/>
                <a:gd name="T15" fmla="*/ 30 h 389"/>
                <a:gd name="T16" fmla="*/ 631 w 731"/>
                <a:gd name="T17" fmla="*/ 67 h 389"/>
                <a:gd name="T18" fmla="*/ 621 w 731"/>
                <a:gd name="T19" fmla="*/ 76 h 389"/>
                <a:gd name="T20" fmla="*/ 631 w 731"/>
                <a:gd name="T21" fmla="*/ 97 h 389"/>
                <a:gd name="T22" fmla="*/ 591 w 731"/>
                <a:gd name="T23" fmla="*/ 109 h 389"/>
                <a:gd name="T24" fmla="*/ 600 w 731"/>
                <a:gd name="T25" fmla="*/ 131 h 389"/>
                <a:gd name="T26" fmla="*/ 600 w 731"/>
                <a:gd name="T27" fmla="*/ 140 h 389"/>
                <a:gd name="T28" fmla="*/ 558 w 731"/>
                <a:gd name="T29" fmla="*/ 152 h 389"/>
                <a:gd name="T30" fmla="*/ 558 w 731"/>
                <a:gd name="T31" fmla="*/ 173 h 389"/>
                <a:gd name="T32" fmla="*/ 558 w 731"/>
                <a:gd name="T33" fmla="*/ 198 h 389"/>
                <a:gd name="T34" fmla="*/ 515 w 731"/>
                <a:gd name="T35" fmla="*/ 185 h 389"/>
                <a:gd name="T36" fmla="*/ 545 w 731"/>
                <a:gd name="T37" fmla="*/ 207 h 389"/>
                <a:gd name="T38" fmla="*/ 481 w 731"/>
                <a:gd name="T39" fmla="*/ 228 h 389"/>
                <a:gd name="T40" fmla="*/ 338 w 731"/>
                <a:gd name="T41" fmla="*/ 283 h 389"/>
                <a:gd name="T42" fmla="*/ 271 w 731"/>
                <a:gd name="T43" fmla="*/ 292 h 389"/>
                <a:gd name="T44" fmla="*/ 262 w 731"/>
                <a:gd name="T45" fmla="*/ 304 h 389"/>
                <a:gd name="T46" fmla="*/ 216 w 731"/>
                <a:gd name="T47" fmla="*/ 338 h 389"/>
                <a:gd name="T48" fmla="*/ 186 w 731"/>
                <a:gd name="T49" fmla="*/ 389 h 389"/>
                <a:gd name="T50" fmla="*/ 131 w 731"/>
                <a:gd name="T51" fmla="*/ 368 h 389"/>
                <a:gd name="T52" fmla="*/ 110 w 731"/>
                <a:gd name="T53" fmla="*/ 325 h 389"/>
                <a:gd name="T54" fmla="*/ 101 w 731"/>
                <a:gd name="T55" fmla="*/ 304 h 389"/>
                <a:gd name="T56" fmla="*/ 101 w 731"/>
                <a:gd name="T57" fmla="*/ 283 h 389"/>
                <a:gd name="T58" fmla="*/ 131 w 731"/>
                <a:gd name="T59" fmla="*/ 228 h 389"/>
                <a:gd name="T60" fmla="*/ 162 w 731"/>
                <a:gd name="T61" fmla="*/ 216 h 389"/>
                <a:gd name="T62" fmla="*/ 131 w 731"/>
                <a:gd name="T63" fmla="*/ 216 h 389"/>
                <a:gd name="T64" fmla="*/ 131 w 731"/>
                <a:gd name="T65" fmla="*/ 198 h 389"/>
                <a:gd name="T66" fmla="*/ 153 w 731"/>
                <a:gd name="T67" fmla="*/ 185 h 389"/>
                <a:gd name="T68" fmla="*/ 140 w 731"/>
                <a:gd name="T69" fmla="*/ 185 h 389"/>
                <a:gd name="T70" fmla="*/ 131 w 731"/>
                <a:gd name="T71" fmla="*/ 173 h 389"/>
                <a:gd name="T72" fmla="*/ 140 w 731"/>
                <a:gd name="T73" fmla="*/ 152 h 389"/>
                <a:gd name="T74" fmla="*/ 131 w 731"/>
                <a:gd name="T75" fmla="*/ 121 h 389"/>
                <a:gd name="T76" fmla="*/ 101 w 731"/>
                <a:gd name="T77" fmla="*/ 109 h 389"/>
                <a:gd name="T78" fmla="*/ 0 w 731"/>
                <a:gd name="T79" fmla="*/ 97 h 389"/>
                <a:gd name="T80" fmla="*/ 22 w 731"/>
                <a:gd name="T81" fmla="*/ 7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1" h="389">
                  <a:moveTo>
                    <a:pt x="0" y="76"/>
                  </a:moveTo>
                  <a:lnTo>
                    <a:pt x="9" y="67"/>
                  </a:lnTo>
                  <a:lnTo>
                    <a:pt x="101" y="67"/>
                  </a:lnTo>
                  <a:lnTo>
                    <a:pt x="119" y="54"/>
                  </a:lnTo>
                  <a:lnTo>
                    <a:pt x="119" y="45"/>
                  </a:lnTo>
                  <a:lnTo>
                    <a:pt x="86" y="45"/>
                  </a:lnTo>
                  <a:lnTo>
                    <a:pt x="153" y="30"/>
                  </a:lnTo>
                  <a:lnTo>
                    <a:pt x="186" y="30"/>
                  </a:lnTo>
                  <a:lnTo>
                    <a:pt x="177" y="21"/>
                  </a:lnTo>
                  <a:lnTo>
                    <a:pt x="293" y="21"/>
                  </a:lnTo>
                  <a:lnTo>
                    <a:pt x="393" y="12"/>
                  </a:lnTo>
                  <a:lnTo>
                    <a:pt x="567" y="0"/>
                  </a:lnTo>
                  <a:lnTo>
                    <a:pt x="646" y="12"/>
                  </a:lnTo>
                  <a:lnTo>
                    <a:pt x="621" y="21"/>
                  </a:lnTo>
                  <a:lnTo>
                    <a:pt x="676" y="21"/>
                  </a:lnTo>
                  <a:lnTo>
                    <a:pt x="731" y="30"/>
                  </a:lnTo>
                  <a:lnTo>
                    <a:pt x="676" y="45"/>
                  </a:lnTo>
                  <a:lnTo>
                    <a:pt x="631" y="67"/>
                  </a:lnTo>
                  <a:lnTo>
                    <a:pt x="631" y="76"/>
                  </a:lnTo>
                  <a:lnTo>
                    <a:pt x="621" y="76"/>
                  </a:lnTo>
                  <a:lnTo>
                    <a:pt x="631" y="85"/>
                  </a:lnTo>
                  <a:lnTo>
                    <a:pt x="631" y="97"/>
                  </a:lnTo>
                  <a:lnTo>
                    <a:pt x="591" y="97"/>
                  </a:lnTo>
                  <a:lnTo>
                    <a:pt x="591" y="109"/>
                  </a:lnTo>
                  <a:lnTo>
                    <a:pt x="612" y="109"/>
                  </a:lnTo>
                  <a:lnTo>
                    <a:pt x="600" y="131"/>
                  </a:lnTo>
                  <a:lnTo>
                    <a:pt x="612" y="131"/>
                  </a:lnTo>
                  <a:lnTo>
                    <a:pt x="600" y="140"/>
                  </a:lnTo>
                  <a:lnTo>
                    <a:pt x="591" y="152"/>
                  </a:lnTo>
                  <a:lnTo>
                    <a:pt x="558" y="152"/>
                  </a:lnTo>
                  <a:lnTo>
                    <a:pt x="567" y="161"/>
                  </a:lnTo>
                  <a:lnTo>
                    <a:pt x="558" y="173"/>
                  </a:lnTo>
                  <a:lnTo>
                    <a:pt x="558" y="185"/>
                  </a:lnTo>
                  <a:lnTo>
                    <a:pt x="558" y="198"/>
                  </a:lnTo>
                  <a:lnTo>
                    <a:pt x="524" y="185"/>
                  </a:lnTo>
                  <a:lnTo>
                    <a:pt x="515" y="185"/>
                  </a:lnTo>
                  <a:lnTo>
                    <a:pt x="515" y="198"/>
                  </a:lnTo>
                  <a:lnTo>
                    <a:pt x="545" y="207"/>
                  </a:lnTo>
                  <a:lnTo>
                    <a:pt x="536" y="207"/>
                  </a:lnTo>
                  <a:lnTo>
                    <a:pt x="481" y="228"/>
                  </a:lnTo>
                  <a:lnTo>
                    <a:pt x="405" y="237"/>
                  </a:lnTo>
                  <a:lnTo>
                    <a:pt x="338" y="283"/>
                  </a:lnTo>
                  <a:lnTo>
                    <a:pt x="283" y="283"/>
                  </a:lnTo>
                  <a:lnTo>
                    <a:pt x="271" y="292"/>
                  </a:lnTo>
                  <a:lnTo>
                    <a:pt x="262" y="292"/>
                  </a:lnTo>
                  <a:lnTo>
                    <a:pt x="262" y="304"/>
                  </a:lnTo>
                  <a:lnTo>
                    <a:pt x="253" y="325"/>
                  </a:lnTo>
                  <a:lnTo>
                    <a:pt x="216" y="338"/>
                  </a:lnTo>
                  <a:lnTo>
                    <a:pt x="216" y="347"/>
                  </a:lnTo>
                  <a:lnTo>
                    <a:pt x="186" y="389"/>
                  </a:lnTo>
                  <a:lnTo>
                    <a:pt x="177" y="389"/>
                  </a:lnTo>
                  <a:lnTo>
                    <a:pt x="131" y="368"/>
                  </a:lnTo>
                  <a:lnTo>
                    <a:pt x="119" y="359"/>
                  </a:lnTo>
                  <a:lnTo>
                    <a:pt x="110" y="325"/>
                  </a:lnTo>
                  <a:lnTo>
                    <a:pt x="110" y="313"/>
                  </a:lnTo>
                  <a:lnTo>
                    <a:pt x="101" y="304"/>
                  </a:lnTo>
                  <a:lnTo>
                    <a:pt x="110" y="283"/>
                  </a:lnTo>
                  <a:lnTo>
                    <a:pt x="101" y="283"/>
                  </a:lnTo>
                  <a:lnTo>
                    <a:pt x="119" y="237"/>
                  </a:lnTo>
                  <a:lnTo>
                    <a:pt x="131" y="228"/>
                  </a:lnTo>
                  <a:lnTo>
                    <a:pt x="153" y="228"/>
                  </a:lnTo>
                  <a:lnTo>
                    <a:pt x="162" y="216"/>
                  </a:lnTo>
                  <a:lnTo>
                    <a:pt x="162" y="207"/>
                  </a:lnTo>
                  <a:lnTo>
                    <a:pt x="131" y="216"/>
                  </a:lnTo>
                  <a:lnTo>
                    <a:pt x="110" y="216"/>
                  </a:lnTo>
                  <a:lnTo>
                    <a:pt x="131" y="198"/>
                  </a:lnTo>
                  <a:lnTo>
                    <a:pt x="177" y="198"/>
                  </a:lnTo>
                  <a:lnTo>
                    <a:pt x="153" y="185"/>
                  </a:lnTo>
                  <a:lnTo>
                    <a:pt x="153" y="173"/>
                  </a:lnTo>
                  <a:lnTo>
                    <a:pt x="140" y="185"/>
                  </a:lnTo>
                  <a:lnTo>
                    <a:pt x="119" y="173"/>
                  </a:lnTo>
                  <a:lnTo>
                    <a:pt x="131" y="173"/>
                  </a:lnTo>
                  <a:lnTo>
                    <a:pt x="131" y="161"/>
                  </a:lnTo>
                  <a:lnTo>
                    <a:pt x="140" y="152"/>
                  </a:lnTo>
                  <a:lnTo>
                    <a:pt x="140" y="131"/>
                  </a:lnTo>
                  <a:lnTo>
                    <a:pt x="131" y="121"/>
                  </a:lnTo>
                  <a:lnTo>
                    <a:pt x="140" y="109"/>
                  </a:lnTo>
                  <a:lnTo>
                    <a:pt x="101" y="109"/>
                  </a:lnTo>
                  <a:lnTo>
                    <a:pt x="22" y="109"/>
                  </a:lnTo>
                  <a:lnTo>
                    <a:pt x="0" y="97"/>
                  </a:lnTo>
                  <a:lnTo>
                    <a:pt x="22" y="85"/>
                  </a:lnTo>
                  <a:lnTo>
                    <a:pt x="22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46" name="Freeform 190"/>
            <p:cNvSpPr>
              <a:spLocks/>
            </p:cNvSpPr>
            <p:nvPr/>
          </p:nvSpPr>
          <p:spPr bwMode="auto">
            <a:xfrm>
              <a:off x="4542982" y="2139208"/>
              <a:ext cx="265621" cy="94516"/>
            </a:xfrm>
            <a:custGeom>
              <a:avLst/>
              <a:gdLst>
                <a:gd name="T0" fmla="*/ 0 w 155"/>
                <a:gd name="T1" fmla="*/ 12 h 54"/>
                <a:gd name="T2" fmla="*/ 24 w 155"/>
                <a:gd name="T3" fmla="*/ 0 h 54"/>
                <a:gd name="T4" fmla="*/ 45 w 155"/>
                <a:gd name="T5" fmla="*/ 12 h 54"/>
                <a:gd name="T6" fmla="*/ 45 w 155"/>
                <a:gd name="T7" fmla="*/ 21 h 54"/>
                <a:gd name="T8" fmla="*/ 67 w 155"/>
                <a:gd name="T9" fmla="*/ 0 h 54"/>
                <a:gd name="T10" fmla="*/ 67 w 155"/>
                <a:gd name="T11" fmla="*/ 12 h 54"/>
                <a:gd name="T12" fmla="*/ 100 w 155"/>
                <a:gd name="T13" fmla="*/ 12 h 54"/>
                <a:gd name="T14" fmla="*/ 121 w 155"/>
                <a:gd name="T15" fmla="*/ 0 h 54"/>
                <a:gd name="T16" fmla="*/ 140 w 155"/>
                <a:gd name="T17" fmla="*/ 0 h 54"/>
                <a:gd name="T18" fmla="*/ 140 w 155"/>
                <a:gd name="T19" fmla="*/ 12 h 54"/>
                <a:gd name="T20" fmla="*/ 155 w 155"/>
                <a:gd name="T21" fmla="*/ 12 h 54"/>
                <a:gd name="T22" fmla="*/ 140 w 155"/>
                <a:gd name="T23" fmla="*/ 21 h 54"/>
                <a:gd name="T24" fmla="*/ 130 w 155"/>
                <a:gd name="T25" fmla="*/ 33 h 54"/>
                <a:gd name="T26" fmla="*/ 67 w 155"/>
                <a:gd name="T27" fmla="*/ 54 h 54"/>
                <a:gd name="T28" fmla="*/ 9 w 155"/>
                <a:gd name="T29" fmla="*/ 42 h 54"/>
                <a:gd name="T30" fmla="*/ 33 w 155"/>
                <a:gd name="T31" fmla="*/ 33 h 54"/>
                <a:gd name="T32" fmla="*/ 0 w 155"/>
                <a:gd name="T33" fmla="*/ 33 h 54"/>
                <a:gd name="T34" fmla="*/ 33 w 155"/>
                <a:gd name="T35" fmla="*/ 21 h 54"/>
                <a:gd name="T36" fmla="*/ 0 w 155"/>
                <a:gd name="T3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54">
                  <a:moveTo>
                    <a:pt x="0" y="12"/>
                  </a:moveTo>
                  <a:lnTo>
                    <a:pt x="24" y="0"/>
                  </a:lnTo>
                  <a:lnTo>
                    <a:pt x="45" y="12"/>
                  </a:lnTo>
                  <a:lnTo>
                    <a:pt x="45" y="21"/>
                  </a:lnTo>
                  <a:lnTo>
                    <a:pt x="67" y="0"/>
                  </a:lnTo>
                  <a:lnTo>
                    <a:pt x="67" y="12"/>
                  </a:lnTo>
                  <a:lnTo>
                    <a:pt x="100" y="12"/>
                  </a:lnTo>
                  <a:lnTo>
                    <a:pt x="121" y="0"/>
                  </a:lnTo>
                  <a:lnTo>
                    <a:pt x="140" y="0"/>
                  </a:lnTo>
                  <a:lnTo>
                    <a:pt x="140" y="12"/>
                  </a:lnTo>
                  <a:lnTo>
                    <a:pt x="155" y="12"/>
                  </a:lnTo>
                  <a:lnTo>
                    <a:pt x="140" y="21"/>
                  </a:lnTo>
                  <a:lnTo>
                    <a:pt x="130" y="33"/>
                  </a:lnTo>
                  <a:lnTo>
                    <a:pt x="67" y="54"/>
                  </a:lnTo>
                  <a:lnTo>
                    <a:pt x="9" y="42"/>
                  </a:lnTo>
                  <a:lnTo>
                    <a:pt x="33" y="33"/>
                  </a:lnTo>
                  <a:lnTo>
                    <a:pt x="0" y="33"/>
                  </a:lnTo>
                  <a:lnTo>
                    <a:pt x="33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47" name="Freeform 191"/>
            <p:cNvSpPr>
              <a:spLocks/>
            </p:cNvSpPr>
            <p:nvPr/>
          </p:nvSpPr>
          <p:spPr bwMode="auto">
            <a:xfrm>
              <a:off x="6380054" y="4909921"/>
              <a:ext cx="222779" cy="474329"/>
            </a:xfrm>
            <a:custGeom>
              <a:avLst/>
              <a:gdLst>
                <a:gd name="T0" fmla="*/ 0 w 130"/>
                <a:gd name="T1" fmla="*/ 195 h 271"/>
                <a:gd name="T2" fmla="*/ 21 w 130"/>
                <a:gd name="T3" fmla="*/ 161 h 271"/>
                <a:gd name="T4" fmla="*/ 9 w 130"/>
                <a:gd name="T5" fmla="*/ 109 h 271"/>
                <a:gd name="T6" fmla="*/ 21 w 130"/>
                <a:gd name="T7" fmla="*/ 76 h 271"/>
                <a:gd name="T8" fmla="*/ 85 w 130"/>
                <a:gd name="T9" fmla="*/ 55 h 271"/>
                <a:gd name="T10" fmla="*/ 85 w 130"/>
                <a:gd name="T11" fmla="*/ 33 h 271"/>
                <a:gd name="T12" fmla="*/ 97 w 130"/>
                <a:gd name="T13" fmla="*/ 21 h 271"/>
                <a:gd name="T14" fmla="*/ 109 w 130"/>
                <a:gd name="T15" fmla="*/ 0 h 271"/>
                <a:gd name="T16" fmla="*/ 121 w 130"/>
                <a:gd name="T17" fmla="*/ 9 h 271"/>
                <a:gd name="T18" fmla="*/ 130 w 130"/>
                <a:gd name="T19" fmla="*/ 67 h 271"/>
                <a:gd name="T20" fmla="*/ 121 w 130"/>
                <a:gd name="T21" fmla="*/ 76 h 271"/>
                <a:gd name="T22" fmla="*/ 121 w 130"/>
                <a:gd name="T23" fmla="*/ 67 h 271"/>
                <a:gd name="T24" fmla="*/ 109 w 130"/>
                <a:gd name="T25" fmla="*/ 131 h 271"/>
                <a:gd name="T26" fmla="*/ 66 w 130"/>
                <a:gd name="T27" fmla="*/ 262 h 271"/>
                <a:gd name="T28" fmla="*/ 54 w 130"/>
                <a:gd name="T29" fmla="*/ 262 h 271"/>
                <a:gd name="T30" fmla="*/ 21 w 130"/>
                <a:gd name="T31" fmla="*/ 271 h 271"/>
                <a:gd name="T32" fmla="*/ 9 w 130"/>
                <a:gd name="T33" fmla="*/ 271 h 271"/>
                <a:gd name="T34" fmla="*/ 0 w 130"/>
                <a:gd name="T35" fmla="*/ 249 h 271"/>
                <a:gd name="T36" fmla="*/ 0 w 130"/>
                <a:gd name="T37" fmla="*/ 19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271">
                  <a:moveTo>
                    <a:pt x="0" y="195"/>
                  </a:moveTo>
                  <a:lnTo>
                    <a:pt x="21" y="161"/>
                  </a:lnTo>
                  <a:lnTo>
                    <a:pt x="9" y="109"/>
                  </a:lnTo>
                  <a:lnTo>
                    <a:pt x="21" y="76"/>
                  </a:lnTo>
                  <a:lnTo>
                    <a:pt x="85" y="55"/>
                  </a:lnTo>
                  <a:lnTo>
                    <a:pt x="85" y="33"/>
                  </a:lnTo>
                  <a:lnTo>
                    <a:pt x="97" y="21"/>
                  </a:lnTo>
                  <a:lnTo>
                    <a:pt x="109" y="0"/>
                  </a:lnTo>
                  <a:lnTo>
                    <a:pt x="121" y="9"/>
                  </a:lnTo>
                  <a:lnTo>
                    <a:pt x="130" y="67"/>
                  </a:lnTo>
                  <a:lnTo>
                    <a:pt x="121" y="76"/>
                  </a:lnTo>
                  <a:lnTo>
                    <a:pt x="121" y="67"/>
                  </a:lnTo>
                  <a:lnTo>
                    <a:pt x="109" y="131"/>
                  </a:lnTo>
                  <a:lnTo>
                    <a:pt x="66" y="262"/>
                  </a:lnTo>
                  <a:lnTo>
                    <a:pt x="54" y="262"/>
                  </a:lnTo>
                  <a:lnTo>
                    <a:pt x="21" y="271"/>
                  </a:lnTo>
                  <a:lnTo>
                    <a:pt x="9" y="271"/>
                  </a:lnTo>
                  <a:lnTo>
                    <a:pt x="0" y="249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48" name="Freeform 192"/>
            <p:cNvSpPr>
              <a:spLocks/>
            </p:cNvSpPr>
            <p:nvPr/>
          </p:nvSpPr>
          <p:spPr bwMode="auto">
            <a:xfrm>
              <a:off x="7521368" y="4115289"/>
              <a:ext cx="73688" cy="133022"/>
            </a:xfrm>
            <a:custGeom>
              <a:avLst/>
              <a:gdLst>
                <a:gd name="T0" fmla="*/ 0 w 43"/>
                <a:gd name="T1" fmla="*/ 43 h 76"/>
                <a:gd name="T2" fmla="*/ 10 w 43"/>
                <a:gd name="T3" fmla="*/ 9 h 76"/>
                <a:gd name="T4" fmla="*/ 10 w 43"/>
                <a:gd name="T5" fmla="*/ 0 h 76"/>
                <a:gd name="T6" fmla="*/ 22 w 43"/>
                <a:gd name="T7" fmla="*/ 9 h 76"/>
                <a:gd name="T8" fmla="*/ 43 w 43"/>
                <a:gd name="T9" fmla="*/ 43 h 76"/>
                <a:gd name="T10" fmla="*/ 43 w 43"/>
                <a:gd name="T11" fmla="*/ 76 h 76"/>
                <a:gd name="T12" fmla="*/ 31 w 43"/>
                <a:gd name="T13" fmla="*/ 76 h 76"/>
                <a:gd name="T14" fmla="*/ 10 w 43"/>
                <a:gd name="T15" fmla="*/ 76 h 76"/>
                <a:gd name="T16" fmla="*/ 0 w 43"/>
                <a:gd name="T17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6">
                  <a:moveTo>
                    <a:pt x="0" y="43"/>
                  </a:moveTo>
                  <a:lnTo>
                    <a:pt x="10" y="9"/>
                  </a:lnTo>
                  <a:lnTo>
                    <a:pt x="10" y="0"/>
                  </a:lnTo>
                  <a:lnTo>
                    <a:pt x="22" y="9"/>
                  </a:lnTo>
                  <a:lnTo>
                    <a:pt x="43" y="43"/>
                  </a:lnTo>
                  <a:lnTo>
                    <a:pt x="43" y="76"/>
                  </a:lnTo>
                  <a:lnTo>
                    <a:pt x="31" y="76"/>
                  </a:lnTo>
                  <a:lnTo>
                    <a:pt x="10" y="7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49" name="Freeform 193"/>
            <p:cNvSpPr>
              <a:spLocks/>
            </p:cNvSpPr>
            <p:nvPr/>
          </p:nvSpPr>
          <p:spPr bwMode="auto">
            <a:xfrm>
              <a:off x="8385066" y="3752978"/>
              <a:ext cx="71975" cy="54260"/>
            </a:xfrm>
            <a:custGeom>
              <a:avLst/>
              <a:gdLst>
                <a:gd name="T0" fmla="*/ 0 w 43"/>
                <a:gd name="T1" fmla="*/ 9 h 31"/>
                <a:gd name="T2" fmla="*/ 24 w 43"/>
                <a:gd name="T3" fmla="*/ 0 h 31"/>
                <a:gd name="T4" fmla="*/ 43 w 43"/>
                <a:gd name="T5" fmla="*/ 0 h 31"/>
                <a:gd name="T6" fmla="*/ 43 w 43"/>
                <a:gd name="T7" fmla="*/ 21 h 31"/>
                <a:gd name="T8" fmla="*/ 24 w 43"/>
                <a:gd name="T9" fmla="*/ 31 h 31"/>
                <a:gd name="T10" fmla="*/ 9 w 43"/>
                <a:gd name="T11" fmla="*/ 31 h 31"/>
                <a:gd name="T12" fmla="*/ 0 w 43"/>
                <a:gd name="T1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0" y="9"/>
                  </a:moveTo>
                  <a:lnTo>
                    <a:pt x="24" y="0"/>
                  </a:lnTo>
                  <a:lnTo>
                    <a:pt x="43" y="0"/>
                  </a:lnTo>
                  <a:lnTo>
                    <a:pt x="43" y="21"/>
                  </a:lnTo>
                  <a:lnTo>
                    <a:pt x="24" y="31"/>
                  </a:lnTo>
                  <a:lnTo>
                    <a:pt x="9" y="3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50" name="Freeform 194"/>
            <p:cNvSpPr>
              <a:spLocks/>
            </p:cNvSpPr>
            <p:nvPr/>
          </p:nvSpPr>
          <p:spPr bwMode="auto">
            <a:xfrm>
              <a:off x="8719234" y="3562196"/>
              <a:ext cx="34274" cy="110268"/>
            </a:xfrm>
            <a:custGeom>
              <a:avLst/>
              <a:gdLst>
                <a:gd name="T0" fmla="*/ 0 w 21"/>
                <a:gd name="T1" fmla="*/ 33 h 63"/>
                <a:gd name="T2" fmla="*/ 12 w 21"/>
                <a:gd name="T3" fmla="*/ 9 h 63"/>
                <a:gd name="T4" fmla="*/ 21 w 21"/>
                <a:gd name="T5" fmla="*/ 0 h 63"/>
                <a:gd name="T6" fmla="*/ 21 w 21"/>
                <a:gd name="T7" fmla="*/ 63 h 63"/>
                <a:gd name="T8" fmla="*/ 12 w 21"/>
                <a:gd name="T9" fmla="*/ 54 h 63"/>
                <a:gd name="T10" fmla="*/ 0 w 21"/>
                <a:gd name="T11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3">
                  <a:moveTo>
                    <a:pt x="0" y="33"/>
                  </a:moveTo>
                  <a:lnTo>
                    <a:pt x="12" y="9"/>
                  </a:lnTo>
                  <a:lnTo>
                    <a:pt x="21" y="0"/>
                  </a:lnTo>
                  <a:lnTo>
                    <a:pt x="21" y="63"/>
                  </a:lnTo>
                  <a:lnTo>
                    <a:pt x="12" y="5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51" name="Freeform 195"/>
            <p:cNvSpPr>
              <a:spLocks/>
            </p:cNvSpPr>
            <p:nvPr/>
          </p:nvSpPr>
          <p:spPr bwMode="auto">
            <a:xfrm>
              <a:off x="8909454" y="3257646"/>
              <a:ext cx="68547" cy="101517"/>
            </a:xfrm>
            <a:custGeom>
              <a:avLst/>
              <a:gdLst>
                <a:gd name="T0" fmla="*/ 0 w 40"/>
                <a:gd name="T1" fmla="*/ 12 h 58"/>
                <a:gd name="T2" fmla="*/ 10 w 40"/>
                <a:gd name="T3" fmla="*/ 0 h 58"/>
                <a:gd name="T4" fmla="*/ 31 w 40"/>
                <a:gd name="T5" fmla="*/ 0 h 58"/>
                <a:gd name="T6" fmla="*/ 40 w 40"/>
                <a:gd name="T7" fmla="*/ 21 h 58"/>
                <a:gd name="T8" fmla="*/ 40 w 40"/>
                <a:gd name="T9" fmla="*/ 43 h 58"/>
                <a:gd name="T10" fmla="*/ 31 w 40"/>
                <a:gd name="T11" fmla="*/ 58 h 58"/>
                <a:gd name="T12" fmla="*/ 22 w 40"/>
                <a:gd name="T13" fmla="*/ 58 h 58"/>
                <a:gd name="T14" fmla="*/ 22 w 40"/>
                <a:gd name="T15" fmla="*/ 21 h 58"/>
                <a:gd name="T16" fmla="*/ 10 w 40"/>
                <a:gd name="T17" fmla="*/ 12 h 58"/>
                <a:gd name="T18" fmla="*/ 10 w 40"/>
                <a:gd name="T19" fmla="*/ 21 h 58"/>
                <a:gd name="T20" fmla="*/ 0 w 40"/>
                <a:gd name="T2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58">
                  <a:moveTo>
                    <a:pt x="0" y="12"/>
                  </a:moveTo>
                  <a:lnTo>
                    <a:pt x="10" y="0"/>
                  </a:lnTo>
                  <a:lnTo>
                    <a:pt x="31" y="0"/>
                  </a:lnTo>
                  <a:lnTo>
                    <a:pt x="40" y="21"/>
                  </a:lnTo>
                  <a:lnTo>
                    <a:pt x="40" y="43"/>
                  </a:lnTo>
                  <a:lnTo>
                    <a:pt x="31" y="58"/>
                  </a:lnTo>
                  <a:lnTo>
                    <a:pt x="22" y="58"/>
                  </a:lnTo>
                  <a:lnTo>
                    <a:pt x="22" y="21"/>
                  </a:lnTo>
                  <a:lnTo>
                    <a:pt x="10" y="12"/>
                  </a:lnTo>
                  <a:lnTo>
                    <a:pt x="10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52" name="Freeform 196"/>
            <p:cNvSpPr>
              <a:spLocks/>
            </p:cNvSpPr>
            <p:nvPr/>
          </p:nvSpPr>
          <p:spPr bwMode="auto">
            <a:xfrm>
              <a:off x="8978001" y="3241893"/>
              <a:ext cx="78830" cy="52509"/>
            </a:xfrm>
            <a:custGeom>
              <a:avLst/>
              <a:gdLst>
                <a:gd name="T0" fmla="*/ 0 w 46"/>
                <a:gd name="T1" fmla="*/ 21 h 30"/>
                <a:gd name="T2" fmla="*/ 12 w 46"/>
                <a:gd name="T3" fmla="*/ 0 h 30"/>
                <a:gd name="T4" fmla="*/ 24 w 46"/>
                <a:gd name="T5" fmla="*/ 9 h 30"/>
                <a:gd name="T6" fmla="*/ 24 w 46"/>
                <a:gd name="T7" fmla="*/ 0 h 30"/>
                <a:gd name="T8" fmla="*/ 37 w 46"/>
                <a:gd name="T9" fmla="*/ 0 h 30"/>
                <a:gd name="T10" fmla="*/ 46 w 46"/>
                <a:gd name="T11" fmla="*/ 9 h 30"/>
                <a:gd name="T12" fmla="*/ 37 w 46"/>
                <a:gd name="T13" fmla="*/ 21 h 30"/>
                <a:gd name="T14" fmla="*/ 24 w 46"/>
                <a:gd name="T15" fmla="*/ 9 h 30"/>
                <a:gd name="T16" fmla="*/ 24 w 46"/>
                <a:gd name="T17" fmla="*/ 21 h 30"/>
                <a:gd name="T18" fmla="*/ 24 w 46"/>
                <a:gd name="T19" fmla="*/ 30 h 30"/>
                <a:gd name="T20" fmla="*/ 0 w 46"/>
                <a:gd name="T2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0">
                  <a:moveTo>
                    <a:pt x="0" y="21"/>
                  </a:moveTo>
                  <a:lnTo>
                    <a:pt x="12" y="0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6" y="9"/>
                  </a:lnTo>
                  <a:lnTo>
                    <a:pt x="37" y="21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3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53" name="Freeform 197"/>
            <p:cNvSpPr>
              <a:spLocks/>
            </p:cNvSpPr>
            <p:nvPr/>
          </p:nvSpPr>
          <p:spPr bwMode="auto">
            <a:xfrm>
              <a:off x="8926591" y="2975848"/>
              <a:ext cx="282758" cy="302801"/>
            </a:xfrm>
            <a:custGeom>
              <a:avLst/>
              <a:gdLst>
                <a:gd name="T0" fmla="*/ 0 w 164"/>
                <a:gd name="T1" fmla="*/ 152 h 173"/>
                <a:gd name="T2" fmla="*/ 21 w 164"/>
                <a:gd name="T3" fmla="*/ 128 h 173"/>
                <a:gd name="T4" fmla="*/ 67 w 164"/>
                <a:gd name="T5" fmla="*/ 118 h 173"/>
                <a:gd name="T6" fmla="*/ 76 w 164"/>
                <a:gd name="T7" fmla="*/ 128 h 173"/>
                <a:gd name="T8" fmla="*/ 76 w 164"/>
                <a:gd name="T9" fmla="*/ 118 h 173"/>
                <a:gd name="T10" fmla="*/ 76 w 164"/>
                <a:gd name="T11" fmla="*/ 88 h 173"/>
                <a:gd name="T12" fmla="*/ 88 w 164"/>
                <a:gd name="T13" fmla="*/ 88 h 173"/>
                <a:gd name="T14" fmla="*/ 88 w 164"/>
                <a:gd name="T15" fmla="*/ 97 h 173"/>
                <a:gd name="T16" fmla="*/ 106 w 164"/>
                <a:gd name="T17" fmla="*/ 88 h 173"/>
                <a:gd name="T18" fmla="*/ 106 w 164"/>
                <a:gd name="T19" fmla="*/ 51 h 173"/>
                <a:gd name="T20" fmla="*/ 97 w 164"/>
                <a:gd name="T21" fmla="*/ 12 h 173"/>
                <a:gd name="T22" fmla="*/ 106 w 164"/>
                <a:gd name="T23" fmla="*/ 12 h 173"/>
                <a:gd name="T24" fmla="*/ 97 w 164"/>
                <a:gd name="T25" fmla="*/ 0 h 173"/>
                <a:gd name="T26" fmla="*/ 106 w 164"/>
                <a:gd name="T27" fmla="*/ 12 h 173"/>
                <a:gd name="T28" fmla="*/ 143 w 164"/>
                <a:gd name="T29" fmla="*/ 51 h 173"/>
                <a:gd name="T30" fmla="*/ 152 w 164"/>
                <a:gd name="T31" fmla="*/ 64 h 173"/>
                <a:gd name="T32" fmla="*/ 143 w 164"/>
                <a:gd name="T33" fmla="*/ 64 h 173"/>
                <a:gd name="T34" fmla="*/ 143 w 164"/>
                <a:gd name="T35" fmla="*/ 76 h 173"/>
                <a:gd name="T36" fmla="*/ 164 w 164"/>
                <a:gd name="T37" fmla="*/ 118 h 173"/>
                <a:gd name="T38" fmla="*/ 164 w 164"/>
                <a:gd name="T39" fmla="*/ 128 h 173"/>
                <a:gd name="T40" fmla="*/ 152 w 164"/>
                <a:gd name="T41" fmla="*/ 143 h 173"/>
                <a:gd name="T42" fmla="*/ 143 w 164"/>
                <a:gd name="T43" fmla="*/ 128 h 173"/>
                <a:gd name="T44" fmla="*/ 143 w 164"/>
                <a:gd name="T45" fmla="*/ 143 h 173"/>
                <a:gd name="T46" fmla="*/ 131 w 164"/>
                <a:gd name="T47" fmla="*/ 128 h 173"/>
                <a:gd name="T48" fmla="*/ 121 w 164"/>
                <a:gd name="T49" fmla="*/ 143 h 173"/>
                <a:gd name="T50" fmla="*/ 106 w 164"/>
                <a:gd name="T51" fmla="*/ 143 h 173"/>
                <a:gd name="T52" fmla="*/ 97 w 164"/>
                <a:gd name="T53" fmla="*/ 143 h 173"/>
                <a:gd name="T54" fmla="*/ 106 w 164"/>
                <a:gd name="T55" fmla="*/ 152 h 173"/>
                <a:gd name="T56" fmla="*/ 97 w 164"/>
                <a:gd name="T57" fmla="*/ 173 h 173"/>
                <a:gd name="T58" fmla="*/ 76 w 164"/>
                <a:gd name="T59" fmla="*/ 161 h 173"/>
                <a:gd name="T60" fmla="*/ 76 w 164"/>
                <a:gd name="T61" fmla="*/ 143 h 173"/>
                <a:gd name="T62" fmla="*/ 67 w 164"/>
                <a:gd name="T63" fmla="*/ 143 h 173"/>
                <a:gd name="T64" fmla="*/ 30 w 164"/>
                <a:gd name="T65" fmla="*/ 152 h 173"/>
                <a:gd name="T66" fmla="*/ 21 w 164"/>
                <a:gd name="T67" fmla="*/ 161 h 173"/>
                <a:gd name="T68" fmla="*/ 12 w 164"/>
                <a:gd name="T69" fmla="*/ 161 h 173"/>
                <a:gd name="T70" fmla="*/ 0 w 164"/>
                <a:gd name="T71" fmla="*/ 1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73">
                  <a:moveTo>
                    <a:pt x="0" y="152"/>
                  </a:moveTo>
                  <a:lnTo>
                    <a:pt x="21" y="128"/>
                  </a:lnTo>
                  <a:lnTo>
                    <a:pt x="67" y="118"/>
                  </a:lnTo>
                  <a:lnTo>
                    <a:pt x="76" y="128"/>
                  </a:lnTo>
                  <a:lnTo>
                    <a:pt x="76" y="118"/>
                  </a:lnTo>
                  <a:lnTo>
                    <a:pt x="76" y="88"/>
                  </a:lnTo>
                  <a:lnTo>
                    <a:pt x="88" y="88"/>
                  </a:lnTo>
                  <a:lnTo>
                    <a:pt x="88" y="97"/>
                  </a:lnTo>
                  <a:lnTo>
                    <a:pt x="106" y="88"/>
                  </a:lnTo>
                  <a:lnTo>
                    <a:pt x="106" y="51"/>
                  </a:lnTo>
                  <a:lnTo>
                    <a:pt x="97" y="12"/>
                  </a:lnTo>
                  <a:lnTo>
                    <a:pt x="106" y="12"/>
                  </a:lnTo>
                  <a:lnTo>
                    <a:pt x="97" y="0"/>
                  </a:lnTo>
                  <a:lnTo>
                    <a:pt x="106" y="12"/>
                  </a:lnTo>
                  <a:lnTo>
                    <a:pt x="143" y="51"/>
                  </a:lnTo>
                  <a:lnTo>
                    <a:pt x="152" y="64"/>
                  </a:lnTo>
                  <a:lnTo>
                    <a:pt x="143" y="64"/>
                  </a:lnTo>
                  <a:lnTo>
                    <a:pt x="143" y="76"/>
                  </a:lnTo>
                  <a:lnTo>
                    <a:pt x="164" y="118"/>
                  </a:lnTo>
                  <a:lnTo>
                    <a:pt x="164" y="128"/>
                  </a:lnTo>
                  <a:lnTo>
                    <a:pt x="152" y="143"/>
                  </a:lnTo>
                  <a:lnTo>
                    <a:pt x="143" y="128"/>
                  </a:lnTo>
                  <a:lnTo>
                    <a:pt x="143" y="143"/>
                  </a:lnTo>
                  <a:lnTo>
                    <a:pt x="131" y="128"/>
                  </a:lnTo>
                  <a:lnTo>
                    <a:pt x="121" y="143"/>
                  </a:lnTo>
                  <a:lnTo>
                    <a:pt x="106" y="143"/>
                  </a:lnTo>
                  <a:lnTo>
                    <a:pt x="97" y="143"/>
                  </a:lnTo>
                  <a:lnTo>
                    <a:pt x="106" y="152"/>
                  </a:lnTo>
                  <a:lnTo>
                    <a:pt x="97" y="173"/>
                  </a:lnTo>
                  <a:lnTo>
                    <a:pt x="76" y="161"/>
                  </a:lnTo>
                  <a:lnTo>
                    <a:pt x="76" y="143"/>
                  </a:lnTo>
                  <a:lnTo>
                    <a:pt x="67" y="143"/>
                  </a:lnTo>
                  <a:lnTo>
                    <a:pt x="30" y="152"/>
                  </a:lnTo>
                  <a:lnTo>
                    <a:pt x="21" y="161"/>
                  </a:lnTo>
                  <a:lnTo>
                    <a:pt x="12" y="161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54" name="Freeform 198"/>
            <p:cNvSpPr>
              <a:spLocks/>
            </p:cNvSpPr>
            <p:nvPr/>
          </p:nvSpPr>
          <p:spPr bwMode="auto">
            <a:xfrm>
              <a:off x="9041407" y="2835824"/>
              <a:ext cx="167941" cy="161027"/>
            </a:xfrm>
            <a:custGeom>
              <a:avLst/>
              <a:gdLst>
                <a:gd name="T0" fmla="*/ 9 w 97"/>
                <a:gd name="T1" fmla="*/ 55 h 92"/>
                <a:gd name="T2" fmla="*/ 9 w 97"/>
                <a:gd name="T3" fmla="*/ 46 h 92"/>
                <a:gd name="T4" fmla="*/ 21 w 97"/>
                <a:gd name="T5" fmla="*/ 46 h 92"/>
                <a:gd name="T6" fmla="*/ 9 w 97"/>
                <a:gd name="T7" fmla="*/ 16 h 92"/>
                <a:gd name="T8" fmla="*/ 0 w 97"/>
                <a:gd name="T9" fmla="*/ 0 h 92"/>
                <a:gd name="T10" fmla="*/ 54 w 97"/>
                <a:gd name="T11" fmla="*/ 25 h 92"/>
                <a:gd name="T12" fmla="*/ 64 w 97"/>
                <a:gd name="T13" fmla="*/ 37 h 92"/>
                <a:gd name="T14" fmla="*/ 76 w 97"/>
                <a:gd name="T15" fmla="*/ 25 h 92"/>
                <a:gd name="T16" fmla="*/ 76 w 97"/>
                <a:gd name="T17" fmla="*/ 37 h 92"/>
                <a:gd name="T18" fmla="*/ 85 w 97"/>
                <a:gd name="T19" fmla="*/ 46 h 92"/>
                <a:gd name="T20" fmla="*/ 97 w 97"/>
                <a:gd name="T21" fmla="*/ 46 h 92"/>
                <a:gd name="T22" fmla="*/ 85 w 97"/>
                <a:gd name="T23" fmla="*/ 55 h 92"/>
                <a:gd name="T24" fmla="*/ 76 w 97"/>
                <a:gd name="T25" fmla="*/ 55 h 92"/>
                <a:gd name="T26" fmla="*/ 64 w 97"/>
                <a:gd name="T27" fmla="*/ 67 h 92"/>
                <a:gd name="T28" fmla="*/ 39 w 97"/>
                <a:gd name="T29" fmla="*/ 55 h 92"/>
                <a:gd name="T30" fmla="*/ 30 w 97"/>
                <a:gd name="T31" fmla="*/ 67 h 92"/>
                <a:gd name="T32" fmla="*/ 21 w 97"/>
                <a:gd name="T33" fmla="*/ 55 h 92"/>
                <a:gd name="T34" fmla="*/ 30 w 97"/>
                <a:gd name="T35" fmla="*/ 80 h 92"/>
                <a:gd name="T36" fmla="*/ 21 w 97"/>
                <a:gd name="T37" fmla="*/ 92 h 92"/>
                <a:gd name="T38" fmla="*/ 9 w 97"/>
                <a:gd name="T39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2">
                  <a:moveTo>
                    <a:pt x="9" y="55"/>
                  </a:moveTo>
                  <a:lnTo>
                    <a:pt x="9" y="46"/>
                  </a:lnTo>
                  <a:lnTo>
                    <a:pt x="21" y="46"/>
                  </a:lnTo>
                  <a:lnTo>
                    <a:pt x="9" y="16"/>
                  </a:lnTo>
                  <a:lnTo>
                    <a:pt x="0" y="0"/>
                  </a:lnTo>
                  <a:lnTo>
                    <a:pt x="54" y="25"/>
                  </a:lnTo>
                  <a:lnTo>
                    <a:pt x="64" y="37"/>
                  </a:lnTo>
                  <a:lnTo>
                    <a:pt x="76" y="25"/>
                  </a:lnTo>
                  <a:lnTo>
                    <a:pt x="76" y="37"/>
                  </a:lnTo>
                  <a:lnTo>
                    <a:pt x="85" y="46"/>
                  </a:lnTo>
                  <a:lnTo>
                    <a:pt x="97" y="46"/>
                  </a:lnTo>
                  <a:lnTo>
                    <a:pt x="85" y="55"/>
                  </a:lnTo>
                  <a:lnTo>
                    <a:pt x="76" y="55"/>
                  </a:lnTo>
                  <a:lnTo>
                    <a:pt x="64" y="67"/>
                  </a:lnTo>
                  <a:lnTo>
                    <a:pt x="39" y="55"/>
                  </a:lnTo>
                  <a:lnTo>
                    <a:pt x="30" y="67"/>
                  </a:lnTo>
                  <a:lnTo>
                    <a:pt x="21" y="55"/>
                  </a:lnTo>
                  <a:lnTo>
                    <a:pt x="30" y="80"/>
                  </a:lnTo>
                  <a:lnTo>
                    <a:pt x="21" y="92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55" name="Freeform 199"/>
            <p:cNvSpPr>
              <a:spLocks/>
            </p:cNvSpPr>
            <p:nvPr/>
          </p:nvSpPr>
          <p:spPr bwMode="auto">
            <a:xfrm>
              <a:off x="9108241" y="1988683"/>
              <a:ext cx="78830" cy="22754"/>
            </a:xfrm>
            <a:custGeom>
              <a:avLst/>
              <a:gdLst>
                <a:gd name="T0" fmla="*/ 15 w 46"/>
                <a:gd name="T1" fmla="*/ 13 h 13"/>
                <a:gd name="T2" fmla="*/ 0 w 46"/>
                <a:gd name="T3" fmla="*/ 0 h 13"/>
                <a:gd name="T4" fmla="*/ 46 w 46"/>
                <a:gd name="T5" fmla="*/ 0 h 13"/>
                <a:gd name="T6" fmla="*/ 15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15" y="13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56" name="Freeform 200"/>
            <p:cNvSpPr>
              <a:spLocks/>
            </p:cNvSpPr>
            <p:nvPr/>
          </p:nvSpPr>
          <p:spPr bwMode="auto">
            <a:xfrm>
              <a:off x="8174282" y="1909920"/>
              <a:ext cx="80544" cy="21004"/>
            </a:xfrm>
            <a:custGeom>
              <a:avLst/>
              <a:gdLst>
                <a:gd name="T0" fmla="*/ 0 w 46"/>
                <a:gd name="T1" fmla="*/ 12 h 12"/>
                <a:gd name="T2" fmla="*/ 0 w 46"/>
                <a:gd name="T3" fmla="*/ 0 h 12"/>
                <a:gd name="T4" fmla="*/ 15 w 46"/>
                <a:gd name="T5" fmla="*/ 0 h 12"/>
                <a:gd name="T6" fmla="*/ 46 w 46"/>
                <a:gd name="T7" fmla="*/ 12 h 12"/>
                <a:gd name="T8" fmla="*/ 0 w 4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">
                  <a:moveTo>
                    <a:pt x="0" y="12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57" name="Freeform 201"/>
            <p:cNvSpPr>
              <a:spLocks/>
            </p:cNvSpPr>
            <p:nvPr/>
          </p:nvSpPr>
          <p:spPr bwMode="auto">
            <a:xfrm>
              <a:off x="8215411" y="1876665"/>
              <a:ext cx="114817" cy="17503"/>
            </a:xfrm>
            <a:custGeom>
              <a:avLst/>
              <a:gdLst>
                <a:gd name="T0" fmla="*/ 0 w 67"/>
                <a:gd name="T1" fmla="*/ 0 h 10"/>
                <a:gd name="T2" fmla="*/ 67 w 67"/>
                <a:gd name="T3" fmla="*/ 0 h 10"/>
                <a:gd name="T4" fmla="*/ 67 w 67"/>
                <a:gd name="T5" fmla="*/ 10 h 10"/>
                <a:gd name="T6" fmla="*/ 0 w 67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0">
                  <a:moveTo>
                    <a:pt x="0" y="0"/>
                  </a:moveTo>
                  <a:lnTo>
                    <a:pt x="67" y="0"/>
                  </a:lnTo>
                  <a:lnTo>
                    <a:pt x="6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58" name="Freeform 202"/>
            <p:cNvSpPr>
              <a:spLocks/>
            </p:cNvSpPr>
            <p:nvPr/>
          </p:nvSpPr>
          <p:spPr bwMode="auto">
            <a:xfrm>
              <a:off x="8009768" y="1855661"/>
              <a:ext cx="190220" cy="38506"/>
            </a:xfrm>
            <a:custGeom>
              <a:avLst/>
              <a:gdLst>
                <a:gd name="T0" fmla="*/ 12 w 112"/>
                <a:gd name="T1" fmla="*/ 12 h 22"/>
                <a:gd name="T2" fmla="*/ 0 w 112"/>
                <a:gd name="T3" fmla="*/ 0 h 22"/>
                <a:gd name="T4" fmla="*/ 12 w 112"/>
                <a:gd name="T5" fmla="*/ 0 h 22"/>
                <a:gd name="T6" fmla="*/ 54 w 112"/>
                <a:gd name="T7" fmla="*/ 0 h 22"/>
                <a:gd name="T8" fmla="*/ 112 w 112"/>
                <a:gd name="T9" fmla="*/ 12 h 22"/>
                <a:gd name="T10" fmla="*/ 97 w 112"/>
                <a:gd name="T11" fmla="*/ 22 h 22"/>
                <a:gd name="T12" fmla="*/ 54 w 112"/>
                <a:gd name="T13" fmla="*/ 22 h 22"/>
                <a:gd name="T14" fmla="*/ 12 w 112"/>
                <a:gd name="T1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2">
                  <a:moveTo>
                    <a:pt x="12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112" y="12"/>
                  </a:lnTo>
                  <a:lnTo>
                    <a:pt x="97" y="22"/>
                  </a:lnTo>
                  <a:lnTo>
                    <a:pt x="54" y="2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59" name="Freeform 203"/>
            <p:cNvSpPr>
              <a:spLocks/>
            </p:cNvSpPr>
            <p:nvPr/>
          </p:nvSpPr>
          <p:spPr bwMode="auto">
            <a:xfrm>
              <a:off x="7166635" y="1759396"/>
              <a:ext cx="94253" cy="38506"/>
            </a:xfrm>
            <a:custGeom>
              <a:avLst/>
              <a:gdLst>
                <a:gd name="T0" fmla="*/ 0 w 55"/>
                <a:gd name="T1" fmla="*/ 22 h 22"/>
                <a:gd name="T2" fmla="*/ 0 w 55"/>
                <a:gd name="T3" fmla="*/ 0 h 22"/>
                <a:gd name="T4" fmla="*/ 9 w 55"/>
                <a:gd name="T5" fmla="*/ 0 h 22"/>
                <a:gd name="T6" fmla="*/ 43 w 55"/>
                <a:gd name="T7" fmla="*/ 13 h 22"/>
                <a:gd name="T8" fmla="*/ 55 w 55"/>
                <a:gd name="T9" fmla="*/ 22 h 22"/>
                <a:gd name="T10" fmla="*/ 0 w 55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2">
                  <a:moveTo>
                    <a:pt x="0" y="22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43" y="13"/>
                  </a:lnTo>
                  <a:lnTo>
                    <a:pt x="55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60" name="Freeform 204"/>
            <p:cNvSpPr>
              <a:spLocks/>
            </p:cNvSpPr>
            <p:nvPr/>
          </p:nvSpPr>
          <p:spPr bwMode="auto">
            <a:xfrm>
              <a:off x="6942142" y="1717389"/>
              <a:ext cx="203928" cy="64760"/>
            </a:xfrm>
            <a:custGeom>
              <a:avLst/>
              <a:gdLst>
                <a:gd name="T0" fmla="*/ 0 w 119"/>
                <a:gd name="T1" fmla="*/ 15 h 37"/>
                <a:gd name="T2" fmla="*/ 10 w 119"/>
                <a:gd name="T3" fmla="*/ 15 h 37"/>
                <a:gd name="T4" fmla="*/ 10 w 119"/>
                <a:gd name="T5" fmla="*/ 0 h 37"/>
                <a:gd name="T6" fmla="*/ 31 w 119"/>
                <a:gd name="T7" fmla="*/ 0 h 37"/>
                <a:gd name="T8" fmla="*/ 107 w 119"/>
                <a:gd name="T9" fmla="*/ 24 h 37"/>
                <a:gd name="T10" fmla="*/ 119 w 119"/>
                <a:gd name="T11" fmla="*/ 37 h 37"/>
                <a:gd name="T12" fmla="*/ 55 w 119"/>
                <a:gd name="T13" fmla="*/ 37 h 37"/>
                <a:gd name="T14" fmla="*/ 0 w 119"/>
                <a:gd name="T15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7">
                  <a:moveTo>
                    <a:pt x="0" y="15"/>
                  </a:moveTo>
                  <a:lnTo>
                    <a:pt x="10" y="15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107" y="24"/>
                  </a:lnTo>
                  <a:lnTo>
                    <a:pt x="119" y="37"/>
                  </a:lnTo>
                  <a:lnTo>
                    <a:pt x="55" y="3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61" name="Freeform 205"/>
            <p:cNvSpPr>
              <a:spLocks/>
            </p:cNvSpPr>
            <p:nvPr/>
          </p:nvSpPr>
          <p:spPr bwMode="auto">
            <a:xfrm>
              <a:off x="6265236" y="1834657"/>
              <a:ext cx="322173" cy="176780"/>
            </a:xfrm>
            <a:custGeom>
              <a:avLst/>
              <a:gdLst>
                <a:gd name="T0" fmla="*/ 12 w 188"/>
                <a:gd name="T1" fmla="*/ 88 h 101"/>
                <a:gd name="T2" fmla="*/ 0 w 188"/>
                <a:gd name="T3" fmla="*/ 76 h 101"/>
                <a:gd name="T4" fmla="*/ 21 w 188"/>
                <a:gd name="T5" fmla="*/ 64 h 101"/>
                <a:gd name="T6" fmla="*/ 12 w 188"/>
                <a:gd name="T7" fmla="*/ 64 h 101"/>
                <a:gd name="T8" fmla="*/ 36 w 188"/>
                <a:gd name="T9" fmla="*/ 55 h 101"/>
                <a:gd name="T10" fmla="*/ 21 w 188"/>
                <a:gd name="T11" fmla="*/ 43 h 101"/>
                <a:gd name="T12" fmla="*/ 36 w 188"/>
                <a:gd name="T13" fmla="*/ 43 h 101"/>
                <a:gd name="T14" fmla="*/ 36 w 188"/>
                <a:gd name="T15" fmla="*/ 24 h 101"/>
                <a:gd name="T16" fmla="*/ 88 w 188"/>
                <a:gd name="T17" fmla="*/ 12 h 101"/>
                <a:gd name="T18" fmla="*/ 143 w 188"/>
                <a:gd name="T19" fmla="*/ 0 h 101"/>
                <a:gd name="T20" fmla="*/ 164 w 188"/>
                <a:gd name="T21" fmla="*/ 0 h 101"/>
                <a:gd name="T22" fmla="*/ 176 w 188"/>
                <a:gd name="T23" fmla="*/ 0 h 101"/>
                <a:gd name="T24" fmla="*/ 188 w 188"/>
                <a:gd name="T25" fmla="*/ 12 h 101"/>
                <a:gd name="T26" fmla="*/ 97 w 188"/>
                <a:gd name="T27" fmla="*/ 24 h 101"/>
                <a:gd name="T28" fmla="*/ 57 w 188"/>
                <a:gd name="T29" fmla="*/ 64 h 101"/>
                <a:gd name="T30" fmla="*/ 67 w 188"/>
                <a:gd name="T31" fmla="*/ 88 h 101"/>
                <a:gd name="T32" fmla="*/ 88 w 188"/>
                <a:gd name="T33" fmla="*/ 101 h 101"/>
                <a:gd name="T34" fmla="*/ 45 w 188"/>
                <a:gd name="T35" fmla="*/ 101 h 101"/>
                <a:gd name="T36" fmla="*/ 12 w 188"/>
                <a:gd name="T37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" h="101">
                  <a:moveTo>
                    <a:pt x="12" y="88"/>
                  </a:moveTo>
                  <a:lnTo>
                    <a:pt x="0" y="76"/>
                  </a:lnTo>
                  <a:lnTo>
                    <a:pt x="21" y="64"/>
                  </a:lnTo>
                  <a:lnTo>
                    <a:pt x="12" y="64"/>
                  </a:lnTo>
                  <a:lnTo>
                    <a:pt x="36" y="55"/>
                  </a:lnTo>
                  <a:lnTo>
                    <a:pt x="21" y="43"/>
                  </a:lnTo>
                  <a:lnTo>
                    <a:pt x="36" y="43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43" y="0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12"/>
                  </a:lnTo>
                  <a:lnTo>
                    <a:pt x="97" y="24"/>
                  </a:lnTo>
                  <a:lnTo>
                    <a:pt x="57" y="64"/>
                  </a:lnTo>
                  <a:lnTo>
                    <a:pt x="67" y="88"/>
                  </a:lnTo>
                  <a:lnTo>
                    <a:pt x="88" y="101"/>
                  </a:lnTo>
                  <a:lnTo>
                    <a:pt x="45" y="101"/>
                  </a:lnTo>
                  <a:lnTo>
                    <a:pt x="12" y="8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62" name="Freeform 206"/>
            <p:cNvSpPr>
              <a:spLocks/>
            </p:cNvSpPr>
            <p:nvPr/>
          </p:nvSpPr>
          <p:spPr bwMode="auto">
            <a:xfrm>
              <a:off x="6265236" y="1717388"/>
              <a:ext cx="150804" cy="26254"/>
            </a:xfrm>
            <a:custGeom>
              <a:avLst/>
              <a:gdLst>
                <a:gd name="T0" fmla="*/ 0 w 88"/>
                <a:gd name="T1" fmla="*/ 15 h 15"/>
                <a:gd name="T2" fmla="*/ 76 w 88"/>
                <a:gd name="T3" fmla="*/ 0 h 15"/>
                <a:gd name="T4" fmla="*/ 88 w 88"/>
                <a:gd name="T5" fmla="*/ 0 h 15"/>
                <a:gd name="T6" fmla="*/ 57 w 88"/>
                <a:gd name="T7" fmla="*/ 0 h 15"/>
                <a:gd name="T8" fmla="*/ 67 w 88"/>
                <a:gd name="T9" fmla="*/ 15 h 15"/>
                <a:gd name="T10" fmla="*/ 57 w 88"/>
                <a:gd name="T11" fmla="*/ 15 h 15"/>
                <a:gd name="T12" fmla="*/ 0 w 8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">
                  <a:moveTo>
                    <a:pt x="0" y="15"/>
                  </a:moveTo>
                  <a:lnTo>
                    <a:pt x="76" y="0"/>
                  </a:lnTo>
                  <a:lnTo>
                    <a:pt x="88" y="0"/>
                  </a:lnTo>
                  <a:lnTo>
                    <a:pt x="57" y="0"/>
                  </a:lnTo>
                  <a:lnTo>
                    <a:pt x="67" y="15"/>
                  </a:lnTo>
                  <a:lnTo>
                    <a:pt x="57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63" name="Freeform 207"/>
            <p:cNvSpPr>
              <a:spLocks/>
            </p:cNvSpPr>
            <p:nvPr/>
          </p:nvSpPr>
          <p:spPr bwMode="auto">
            <a:xfrm>
              <a:off x="6212112" y="1701635"/>
              <a:ext cx="89112" cy="15753"/>
            </a:xfrm>
            <a:custGeom>
              <a:avLst/>
              <a:gdLst>
                <a:gd name="T0" fmla="*/ 0 w 52"/>
                <a:gd name="T1" fmla="*/ 9 h 9"/>
                <a:gd name="T2" fmla="*/ 21 w 52"/>
                <a:gd name="T3" fmla="*/ 9 h 9"/>
                <a:gd name="T4" fmla="*/ 43 w 52"/>
                <a:gd name="T5" fmla="*/ 0 h 9"/>
                <a:gd name="T6" fmla="*/ 43 w 52"/>
                <a:gd name="T7" fmla="*/ 9 h 9"/>
                <a:gd name="T8" fmla="*/ 52 w 52"/>
                <a:gd name="T9" fmla="*/ 9 h 9"/>
                <a:gd name="T10" fmla="*/ 0 w 52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9">
                  <a:moveTo>
                    <a:pt x="0" y="9"/>
                  </a:moveTo>
                  <a:lnTo>
                    <a:pt x="21" y="9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5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64" name="Freeform 208"/>
            <p:cNvSpPr>
              <a:spLocks/>
            </p:cNvSpPr>
            <p:nvPr/>
          </p:nvSpPr>
          <p:spPr bwMode="auto">
            <a:xfrm>
              <a:off x="6023607" y="1717388"/>
              <a:ext cx="133668" cy="26254"/>
            </a:xfrm>
            <a:custGeom>
              <a:avLst/>
              <a:gdLst>
                <a:gd name="T0" fmla="*/ 0 w 77"/>
                <a:gd name="T1" fmla="*/ 15 h 15"/>
                <a:gd name="T2" fmla="*/ 31 w 77"/>
                <a:gd name="T3" fmla="*/ 0 h 15"/>
                <a:gd name="T4" fmla="*/ 77 w 77"/>
                <a:gd name="T5" fmla="*/ 15 h 15"/>
                <a:gd name="T6" fmla="*/ 64 w 77"/>
                <a:gd name="T7" fmla="*/ 15 h 15"/>
                <a:gd name="T8" fmla="*/ 55 w 77"/>
                <a:gd name="T9" fmla="*/ 15 h 15"/>
                <a:gd name="T10" fmla="*/ 0 w 7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5">
                  <a:moveTo>
                    <a:pt x="0" y="15"/>
                  </a:moveTo>
                  <a:lnTo>
                    <a:pt x="31" y="0"/>
                  </a:lnTo>
                  <a:lnTo>
                    <a:pt x="77" y="15"/>
                  </a:lnTo>
                  <a:lnTo>
                    <a:pt x="64" y="15"/>
                  </a:lnTo>
                  <a:lnTo>
                    <a:pt x="5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65" name="Freeform 209"/>
            <p:cNvSpPr>
              <a:spLocks/>
            </p:cNvSpPr>
            <p:nvPr/>
          </p:nvSpPr>
          <p:spPr bwMode="auto">
            <a:xfrm>
              <a:off x="5387829" y="1743642"/>
              <a:ext cx="318746" cy="91015"/>
            </a:xfrm>
            <a:custGeom>
              <a:avLst/>
              <a:gdLst>
                <a:gd name="T0" fmla="*/ 0 w 186"/>
                <a:gd name="T1" fmla="*/ 9 h 52"/>
                <a:gd name="T2" fmla="*/ 52 w 186"/>
                <a:gd name="T3" fmla="*/ 9 h 52"/>
                <a:gd name="T4" fmla="*/ 97 w 186"/>
                <a:gd name="T5" fmla="*/ 0 h 52"/>
                <a:gd name="T6" fmla="*/ 173 w 186"/>
                <a:gd name="T7" fmla="*/ 0 h 52"/>
                <a:gd name="T8" fmla="*/ 186 w 186"/>
                <a:gd name="T9" fmla="*/ 9 h 52"/>
                <a:gd name="T10" fmla="*/ 143 w 186"/>
                <a:gd name="T11" fmla="*/ 22 h 52"/>
                <a:gd name="T12" fmla="*/ 88 w 186"/>
                <a:gd name="T13" fmla="*/ 9 h 52"/>
                <a:gd name="T14" fmla="*/ 88 w 186"/>
                <a:gd name="T15" fmla="*/ 22 h 52"/>
                <a:gd name="T16" fmla="*/ 164 w 186"/>
                <a:gd name="T17" fmla="*/ 40 h 52"/>
                <a:gd name="T18" fmla="*/ 106 w 186"/>
                <a:gd name="T19" fmla="*/ 40 h 52"/>
                <a:gd name="T20" fmla="*/ 106 w 186"/>
                <a:gd name="T21" fmla="*/ 31 h 52"/>
                <a:gd name="T22" fmla="*/ 88 w 186"/>
                <a:gd name="T23" fmla="*/ 31 h 52"/>
                <a:gd name="T24" fmla="*/ 64 w 186"/>
                <a:gd name="T25" fmla="*/ 52 h 52"/>
                <a:gd name="T26" fmla="*/ 30 w 186"/>
                <a:gd name="T27" fmla="*/ 40 h 52"/>
                <a:gd name="T28" fmla="*/ 30 w 186"/>
                <a:gd name="T29" fmla="*/ 31 h 52"/>
                <a:gd name="T30" fmla="*/ 21 w 186"/>
                <a:gd name="T31" fmla="*/ 31 h 52"/>
                <a:gd name="T32" fmla="*/ 12 w 186"/>
                <a:gd name="T33" fmla="*/ 22 h 52"/>
                <a:gd name="T34" fmla="*/ 0 w 186"/>
                <a:gd name="T35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52">
                  <a:moveTo>
                    <a:pt x="0" y="9"/>
                  </a:moveTo>
                  <a:lnTo>
                    <a:pt x="52" y="9"/>
                  </a:lnTo>
                  <a:lnTo>
                    <a:pt x="97" y="0"/>
                  </a:lnTo>
                  <a:lnTo>
                    <a:pt x="173" y="0"/>
                  </a:lnTo>
                  <a:lnTo>
                    <a:pt x="186" y="9"/>
                  </a:lnTo>
                  <a:lnTo>
                    <a:pt x="143" y="22"/>
                  </a:lnTo>
                  <a:lnTo>
                    <a:pt x="88" y="9"/>
                  </a:lnTo>
                  <a:lnTo>
                    <a:pt x="88" y="22"/>
                  </a:lnTo>
                  <a:lnTo>
                    <a:pt x="164" y="40"/>
                  </a:lnTo>
                  <a:lnTo>
                    <a:pt x="106" y="40"/>
                  </a:lnTo>
                  <a:lnTo>
                    <a:pt x="106" y="31"/>
                  </a:lnTo>
                  <a:lnTo>
                    <a:pt x="88" y="31"/>
                  </a:lnTo>
                  <a:lnTo>
                    <a:pt x="64" y="52"/>
                  </a:lnTo>
                  <a:lnTo>
                    <a:pt x="30" y="40"/>
                  </a:lnTo>
                  <a:lnTo>
                    <a:pt x="30" y="31"/>
                  </a:lnTo>
                  <a:lnTo>
                    <a:pt x="21" y="31"/>
                  </a:lnTo>
                  <a:lnTo>
                    <a:pt x="12" y="2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66" name="Freeform 210"/>
            <p:cNvSpPr>
              <a:spLocks/>
            </p:cNvSpPr>
            <p:nvPr/>
          </p:nvSpPr>
          <p:spPr bwMode="auto">
            <a:xfrm>
              <a:off x="4938843" y="2389501"/>
              <a:ext cx="203929" cy="281797"/>
            </a:xfrm>
            <a:custGeom>
              <a:avLst/>
              <a:gdLst>
                <a:gd name="T0" fmla="*/ 0 w 119"/>
                <a:gd name="T1" fmla="*/ 161 h 161"/>
                <a:gd name="T2" fmla="*/ 21 w 119"/>
                <a:gd name="T3" fmla="*/ 140 h 161"/>
                <a:gd name="T4" fmla="*/ 43 w 119"/>
                <a:gd name="T5" fmla="*/ 140 h 161"/>
                <a:gd name="T6" fmla="*/ 30 w 119"/>
                <a:gd name="T7" fmla="*/ 140 h 161"/>
                <a:gd name="T8" fmla="*/ 9 w 119"/>
                <a:gd name="T9" fmla="*/ 140 h 161"/>
                <a:gd name="T10" fmla="*/ 9 w 119"/>
                <a:gd name="T11" fmla="*/ 131 h 161"/>
                <a:gd name="T12" fmla="*/ 21 w 119"/>
                <a:gd name="T13" fmla="*/ 115 h 161"/>
                <a:gd name="T14" fmla="*/ 21 w 119"/>
                <a:gd name="T15" fmla="*/ 106 h 161"/>
                <a:gd name="T16" fmla="*/ 43 w 119"/>
                <a:gd name="T17" fmla="*/ 106 h 161"/>
                <a:gd name="T18" fmla="*/ 52 w 119"/>
                <a:gd name="T19" fmla="*/ 85 h 161"/>
                <a:gd name="T20" fmla="*/ 30 w 119"/>
                <a:gd name="T21" fmla="*/ 76 h 161"/>
                <a:gd name="T22" fmla="*/ 43 w 119"/>
                <a:gd name="T23" fmla="*/ 76 h 161"/>
                <a:gd name="T24" fmla="*/ 21 w 119"/>
                <a:gd name="T25" fmla="*/ 76 h 161"/>
                <a:gd name="T26" fmla="*/ 9 w 119"/>
                <a:gd name="T27" fmla="*/ 76 h 161"/>
                <a:gd name="T28" fmla="*/ 21 w 119"/>
                <a:gd name="T29" fmla="*/ 64 h 161"/>
                <a:gd name="T30" fmla="*/ 21 w 119"/>
                <a:gd name="T31" fmla="*/ 55 h 161"/>
                <a:gd name="T32" fmla="*/ 9 w 119"/>
                <a:gd name="T33" fmla="*/ 64 h 161"/>
                <a:gd name="T34" fmla="*/ 9 w 119"/>
                <a:gd name="T35" fmla="*/ 55 h 161"/>
                <a:gd name="T36" fmla="*/ 0 w 119"/>
                <a:gd name="T37" fmla="*/ 55 h 161"/>
                <a:gd name="T38" fmla="*/ 9 w 119"/>
                <a:gd name="T39" fmla="*/ 55 h 161"/>
                <a:gd name="T40" fmla="*/ 9 w 119"/>
                <a:gd name="T41" fmla="*/ 39 h 161"/>
                <a:gd name="T42" fmla="*/ 0 w 119"/>
                <a:gd name="T43" fmla="*/ 39 h 161"/>
                <a:gd name="T44" fmla="*/ 9 w 119"/>
                <a:gd name="T45" fmla="*/ 30 h 161"/>
                <a:gd name="T46" fmla="*/ 9 w 119"/>
                <a:gd name="T47" fmla="*/ 18 h 161"/>
                <a:gd name="T48" fmla="*/ 21 w 119"/>
                <a:gd name="T49" fmla="*/ 0 h 161"/>
                <a:gd name="T50" fmla="*/ 52 w 119"/>
                <a:gd name="T51" fmla="*/ 0 h 161"/>
                <a:gd name="T52" fmla="*/ 52 w 119"/>
                <a:gd name="T53" fmla="*/ 9 h 161"/>
                <a:gd name="T54" fmla="*/ 30 w 119"/>
                <a:gd name="T55" fmla="*/ 18 h 161"/>
                <a:gd name="T56" fmla="*/ 64 w 119"/>
                <a:gd name="T57" fmla="*/ 18 h 161"/>
                <a:gd name="T58" fmla="*/ 43 w 119"/>
                <a:gd name="T59" fmla="*/ 55 h 161"/>
                <a:gd name="T60" fmla="*/ 64 w 119"/>
                <a:gd name="T61" fmla="*/ 55 h 161"/>
                <a:gd name="T62" fmla="*/ 76 w 119"/>
                <a:gd name="T63" fmla="*/ 76 h 161"/>
                <a:gd name="T64" fmla="*/ 85 w 119"/>
                <a:gd name="T65" fmla="*/ 85 h 161"/>
                <a:gd name="T66" fmla="*/ 97 w 119"/>
                <a:gd name="T67" fmla="*/ 106 h 161"/>
                <a:gd name="T68" fmla="*/ 85 w 119"/>
                <a:gd name="T69" fmla="*/ 106 h 161"/>
                <a:gd name="T70" fmla="*/ 107 w 119"/>
                <a:gd name="T71" fmla="*/ 106 h 161"/>
                <a:gd name="T72" fmla="*/ 119 w 119"/>
                <a:gd name="T73" fmla="*/ 115 h 161"/>
                <a:gd name="T74" fmla="*/ 97 w 119"/>
                <a:gd name="T75" fmla="*/ 140 h 161"/>
                <a:gd name="T76" fmla="*/ 107 w 119"/>
                <a:gd name="T77" fmla="*/ 140 h 161"/>
                <a:gd name="T78" fmla="*/ 97 w 119"/>
                <a:gd name="T79" fmla="*/ 149 h 161"/>
                <a:gd name="T80" fmla="*/ 52 w 119"/>
                <a:gd name="T81" fmla="*/ 161 h 161"/>
                <a:gd name="T82" fmla="*/ 43 w 119"/>
                <a:gd name="T83" fmla="*/ 149 h 161"/>
                <a:gd name="T84" fmla="*/ 30 w 119"/>
                <a:gd name="T85" fmla="*/ 161 h 161"/>
                <a:gd name="T86" fmla="*/ 9 w 119"/>
                <a:gd name="T87" fmla="*/ 161 h 161"/>
                <a:gd name="T88" fmla="*/ 0 w 119"/>
                <a:gd name="T8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9" h="161">
                  <a:moveTo>
                    <a:pt x="0" y="161"/>
                  </a:moveTo>
                  <a:lnTo>
                    <a:pt x="21" y="140"/>
                  </a:lnTo>
                  <a:lnTo>
                    <a:pt x="43" y="140"/>
                  </a:lnTo>
                  <a:lnTo>
                    <a:pt x="30" y="140"/>
                  </a:lnTo>
                  <a:lnTo>
                    <a:pt x="9" y="140"/>
                  </a:lnTo>
                  <a:lnTo>
                    <a:pt x="9" y="131"/>
                  </a:lnTo>
                  <a:lnTo>
                    <a:pt x="21" y="115"/>
                  </a:lnTo>
                  <a:lnTo>
                    <a:pt x="21" y="106"/>
                  </a:lnTo>
                  <a:lnTo>
                    <a:pt x="43" y="106"/>
                  </a:lnTo>
                  <a:lnTo>
                    <a:pt x="52" y="85"/>
                  </a:lnTo>
                  <a:lnTo>
                    <a:pt x="30" y="76"/>
                  </a:lnTo>
                  <a:lnTo>
                    <a:pt x="43" y="76"/>
                  </a:lnTo>
                  <a:lnTo>
                    <a:pt x="21" y="76"/>
                  </a:lnTo>
                  <a:lnTo>
                    <a:pt x="9" y="76"/>
                  </a:lnTo>
                  <a:lnTo>
                    <a:pt x="21" y="64"/>
                  </a:lnTo>
                  <a:lnTo>
                    <a:pt x="21" y="55"/>
                  </a:lnTo>
                  <a:lnTo>
                    <a:pt x="9" y="64"/>
                  </a:lnTo>
                  <a:lnTo>
                    <a:pt x="9" y="55"/>
                  </a:lnTo>
                  <a:lnTo>
                    <a:pt x="0" y="55"/>
                  </a:lnTo>
                  <a:lnTo>
                    <a:pt x="9" y="55"/>
                  </a:lnTo>
                  <a:lnTo>
                    <a:pt x="9" y="39"/>
                  </a:lnTo>
                  <a:lnTo>
                    <a:pt x="0" y="39"/>
                  </a:lnTo>
                  <a:lnTo>
                    <a:pt x="9" y="30"/>
                  </a:lnTo>
                  <a:lnTo>
                    <a:pt x="9" y="18"/>
                  </a:lnTo>
                  <a:lnTo>
                    <a:pt x="21" y="0"/>
                  </a:lnTo>
                  <a:lnTo>
                    <a:pt x="52" y="0"/>
                  </a:lnTo>
                  <a:lnTo>
                    <a:pt x="52" y="9"/>
                  </a:lnTo>
                  <a:lnTo>
                    <a:pt x="30" y="18"/>
                  </a:lnTo>
                  <a:lnTo>
                    <a:pt x="64" y="18"/>
                  </a:lnTo>
                  <a:lnTo>
                    <a:pt x="43" y="55"/>
                  </a:lnTo>
                  <a:lnTo>
                    <a:pt x="64" y="55"/>
                  </a:lnTo>
                  <a:lnTo>
                    <a:pt x="76" y="76"/>
                  </a:lnTo>
                  <a:lnTo>
                    <a:pt x="85" y="85"/>
                  </a:lnTo>
                  <a:lnTo>
                    <a:pt x="97" y="106"/>
                  </a:lnTo>
                  <a:lnTo>
                    <a:pt x="85" y="106"/>
                  </a:lnTo>
                  <a:lnTo>
                    <a:pt x="107" y="106"/>
                  </a:lnTo>
                  <a:lnTo>
                    <a:pt x="119" y="115"/>
                  </a:lnTo>
                  <a:lnTo>
                    <a:pt x="97" y="140"/>
                  </a:lnTo>
                  <a:lnTo>
                    <a:pt x="107" y="140"/>
                  </a:lnTo>
                  <a:lnTo>
                    <a:pt x="97" y="149"/>
                  </a:lnTo>
                  <a:lnTo>
                    <a:pt x="52" y="161"/>
                  </a:lnTo>
                  <a:lnTo>
                    <a:pt x="43" y="149"/>
                  </a:lnTo>
                  <a:lnTo>
                    <a:pt x="30" y="161"/>
                  </a:lnTo>
                  <a:lnTo>
                    <a:pt x="9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67" name="Freeform 211"/>
            <p:cNvSpPr>
              <a:spLocks/>
            </p:cNvSpPr>
            <p:nvPr/>
          </p:nvSpPr>
          <p:spPr bwMode="auto">
            <a:xfrm>
              <a:off x="5310713" y="2932092"/>
              <a:ext cx="18850" cy="64760"/>
            </a:xfrm>
            <a:custGeom>
              <a:avLst/>
              <a:gdLst>
                <a:gd name="T0" fmla="*/ 0 w 12"/>
                <a:gd name="T1" fmla="*/ 0 h 37"/>
                <a:gd name="T2" fmla="*/ 12 w 12"/>
                <a:gd name="T3" fmla="*/ 0 h 37"/>
                <a:gd name="T4" fmla="*/ 12 w 12"/>
                <a:gd name="T5" fmla="*/ 37 h 37"/>
                <a:gd name="T6" fmla="*/ 0 w 12"/>
                <a:gd name="T7" fmla="*/ 25 h 37"/>
                <a:gd name="T8" fmla="*/ 0 w 12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7">
                  <a:moveTo>
                    <a:pt x="0" y="0"/>
                  </a:moveTo>
                  <a:lnTo>
                    <a:pt x="12" y="0"/>
                  </a:lnTo>
                  <a:lnTo>
                    <a:pt x="12" y="37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68" name="Freeform 212"/>
            <p:cNvSpPr>
              <a:spLocks/>
            </p:cNvSpPr>
            <p:nvPr/>
          </p:nvSpPr>
          <p:spPr bwMode="auto">
            <a:xfrm>
              <a:off x="5293576" y="2996852"/>
              <a:ext cx="53124" cy="68262"/>
            </a:xfrm>
            <a:custGeom>
              <a:avLst/>
              <a:gdLst>
                <a:gd name="T0" fmla="*/ 0 w 31"/>
                <a:gd name="T1" fmla="*/ 0 h 39"/>
                <a:gd name="T2" fmla="*/ 21 w 31"/>
                <a:gd name="T3" fmla="*/ 0 h 39"/>
                <a:gd name="T4" fmla="*/ 31 w 31"/>
                <a:gd name="T5" fmla="*/ 9 h 39"/>
                <a:gd name="T6" fmla="*/ 31 w 31"/>
                <a:gd name="T7" fmla="*/ 39 h 39"/>
                <a:gd name="T8" fmla="*/ 9 w 31"/>
                <a:gd name="T9" fmla="*/ 39 h 39"/>
                <a:gd name="T10" fmla="*/ 0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0" y="0"/>
                  </a:moveTo>
                  <a:lnTo>
                    <a:pt x="21" y="0"/>
                  </a:lnTo>
                  <a:lnTo>
                    <a:pt x="31" y="9"/>
                  </a:lnTo>
                  <a:lnTo>
                    <a:pt x="31" y="39"/>
                  </a:lnTo>
                  <a:lnTo>
                    <a:pt x="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69" name="Freeform 213"/>
            <p:cNvSpPr>
              <a:spLocks/>
            </p:cNvSpPr>
            <p:nvPr/>
          </p:nvSpPr>
          <p:spPr bwMode="auto">
            <a:xfrm>
              <a:off x="5425530" y="3087866"/>
              <a:ext cx="92539" cy="57760"/>
            </a:xfrm>
            <a:custGeom>
              <a:avLst/>
              <a:gdLst>
                <a:gd name="T0" fmla="*/ 0 w 55"/>
                <a:gd name="T1" fmla="*/ 12 h 33"/>
                <a:gd name="T2" fmla="*/ 9 w 55"/>
                <a:gd name="T3" fmla="*/ 12 h 33"/>
                <a:gd name="T4" fmla="*/ 31 w 55"/>
                <a:gd name="T5" fmla="*/ 12 h 33"/>
                <a:gd name="T6" fmla="*/ 55 w 55"/>
                <a:gd name="T7" fmla="*/ 0 h 33"/>
                <a:gd name="T8" fmla="*/ 43 w 55"/>
                <a:gd name="T9" fmla="*/ 33 h 33"/>
                <a:gd name="T10" fmla="*/ 0 w 55"/>
                <a:gd name="T11" fmla="*/ 24 h 33"/>
                <a:gd name="T12" fmla="*/ 0 w 55"/>
                <a:gd name="T13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3">
                  <a:moveTo>
                    <a:pt x="0" y="12"/>
                  </a:moveTo>
                  <a:lnTo>
                    <a:pt x="9" y="12"/>
                  </a:lnTo>
                  <a:lnTo>
                    <a:pt x="31" y="12"/>
                  </a:lnTo>
                  <a:lnTo>
                    <a:pt x="55" y="0"/>
                  </a:lnTo>
                  <a:lnTo>
                    <a:pt x="43" y="33"/>
                  </a:lnTo>
                  <a:lnTo>
                    <a:pt x="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70" name="Freeform 214"/>
            <p:cNvSpPr>
              <a:spLocks/>
            </p:cNvSpPr>
            <p:nvPr/>
          </p:nvSpPr>
          <p:spPr bwMode="auto">
            <a:xfrm>
              <a:off x="5684297" y="3087867"/>
              <a:ext cx="58265" cy="73512"/>
            </a:xfrm>
            <a:custGeom>
              <a:avLst/>
              <a:gdLst>
                <a:gd name="T0" fmla="*/ 0 w 34"/>
                <a:gd name="T1" fmla="*/ 12 h 42"/>
                <a:gd name="T2" fmla="*/ 13 w 34"/>
                <a:gd name="T3" fmla="*/ 0 h 42"/>
                <a:gd name="T4" fmla="*/ 22 w 34"/>
                <a:gd name="T5" fmla="*/ 12 h 42"/>
                <a:gd name="T6" fmla="*/ 34 w 34"/>
                <a:gd name="T7" fmla="*/ 24 h 42"/>
                <a:gd name="T8" fmla="*/ 22 w 34"/>
                <a:gd name="T9" fmla="*/ 24 h 42"/>
                <a:gd name="T10" fmla="*/ 34 w 34"/>
                <a:gd name="T11" fmla="*/ 42 h 42"/>
                <a:gd name="T12" fmla="*/ 22 w 34"/>
                <a:gd name="T13" fmla="*/ 33 h 42"/>
                <a:gd name="T14" fmla="*/ 22 w 34"/>
                <a:gd name="T15" fmla="*/ 42 h 42"/>
                <a:gd name="T16" fmla="*/ 13 w 34"/>
                <a:gd name="T17" fmla="*/ 33 h 42"/>
                <a:gd name="T18" fmla="*/ 0 w 34"/>
                <a:gd name="T19" fmla="*/ 24 h 42"/>
                <a:gd name="T20" fmla="*/ 0 w 34"/>
                <a:gd name="T2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2">
                  <a:moveTo>
                    <a:pt x="0" y="12"/>
                  </a:moveTo>
                  <a:lnTo>
                    <a:pt x="13" y="0"/>
                  </a:lnTo>
                  <a:lnTo>
                    <a:pt x="22" y="12"/>
                  </a:lnTo>
                  <a:lnTo>
                    <a:pt x="34" y="24"/>
                  </a:lnTo>
                  <a:lnTo>
                    <a:pt x="22" y="24"/>
                  </a:lnTo>
                  <a:lnTo>
                    <a:pt x="34" y="42"/>
                  </a:lnTo>
                  <a:lnTo>
                    <a:pt x="22" y="33"/>
                  </a:lnTo>
                  <a:lnTo>
                    <a:pt x="22" y="42"/>
                  </a:lnTo>
                  <a:lnTo>
                    <a:pt x="13" y="33"/>
                  </a:lnTo>
                  <a:lnTo>
                    <a:pt x="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71" name="Freeform 215"/>
            <p:cNvSpPr>
              <a:spLocks/>
            </p:cNvSpPr>
            <p:nvPr/>
          </p:nvSpPr>
          <p:spPr bwMode="auto">
            <a:xfrm>
              <a:off x="5763126" y="3182382"/>
              <a:ext cx="73688" cy="43758"/>
            </a:xfrm>
            <a:custGeom>
              <a:avLst/>
              <a:gdLst>
                <a:gd name="T0" fmla="*/ 0 w 43"/>
                <a:gd name="T1" fmla="*/ 10 h 25"/>
                <a:gd name="T2" fmla="*/ 0 w 43"/>
                <a:gd name="T3" fmla="*/ 0 h 25"/>
                <a:gd name="T4" fmla="*/ 31 w 43"/>
                <a:gd name="T5" fmla="*/ 10 h 25"/>
                <a:gd name="T6" fmla="*/ 43 w 43"/>
                <a:gd name="T7" fmla="*/ 10 h 25"/>
                <a:gd name="T8" fmla="*/ 43 w 43"/>
                <a:gd name="T9" fmla="*/ 25 h 25"/>
                <a:gd name="T10" fmla="*/ 21 w 43"/>
                <a:gd name="T11" fmla="*/ 25 h 25"/>
                <a:gd name="T12" fmla="*/ 0 w 43"/>
                <a:gd name="T1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0" y="10"/>
                  </a:moveTo>
                  <a:lnTo>
                    <a:pt x="0" y="0"/>
                  </a:lnTo>
                  <a:lnTo>
                    <a:pt x="31" y="10"/>
                  </a:lnTo>
                  <a:lnTo>
                    <a:pt x="43" y="10"/>
                  </a:lnTo>
                  <a:lnTo>
                    <a:pt x="43" y="25"/>
                  </a:lnTo>
                  <a:lnTo>
                    <a:pt x="21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72" name="Freeform 216"/>
            <p:cNvSpPr>
              <a:spLocks/>
            </p:cNvSpPr>
            <p:nvPr/>
          </p:nvSpPr>
          <p:spPr bwMode="auto">
            <a:xfrm>
              <a:off x="6004756" y="3182382"/>
              <a:ext cx="71975" cy="43758"/>
            </a:xfrm>
            <a:custGeom>
              <a:avLst/>
              <a:gdLst>
                <a:gd name="T0" fmla="*/ 0 w 43"/>
                <a:gd name="T1" fmla="*/ 25 h 25"/>
                <a:gd name="T2" fmla="*/ 43 w 43"/>
                <a:gd name="T3" fmla="*/ 0 h 25"/>
                <a:gd name="T4" fmla="*/ 34 w 43"/>
                <a:gd name="T5" fmla="*/ 10 h 25"/>
                <a:gd name="T6" fmla="*/ 34 w 43"/>
                <a:gd name="T7" fmla="*/ 25 h 25"/>
                <a:gd name="T8" fmla="*/ 22 w 43"/>
                <a:gd name="T9" fmla="*/ 25 h 25"/>
                <a:gd name="T10" fmla="*/ 12 w 43"/>
                <a:gd name="T11" fmla="*/ 25 h 25"/>
                <a:gd name="T12" fmla="*/ 0 w 4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0" y="25"/>
                  </a:moveTo>
                  <a:lnTo>
                    <a:pt x="43" y="0"/>
                  </a:lnTo>
                  <a:lnTo>
                    <a:pt x="34" y="10"/>
                  </a:lnTo>
                  <a:lnTo>
                    <a:pt x="34" y="25"/>
                  </a:lnTo>
                  <a:lnTo>
                    <a:pt x="22" y="25"/>
                  </a:lnTo>
                  <a:lnTo>
                    <a:pt x="1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73" name="Freeform 217"/>
            <p:cNvSpPr>
              <a:spLocks/>
            </p:cNvSpPr>
            <p:nvPr/>
          </p:nvSpPr>
          <p:spPr bwMode="auto">
            <a:xfrm>
              <a:off x="8477605" y="4855661"/>
              <a:ext cx="1215003" cy="1023922"/>
            </a:xfrm>
            <a:custGeom>
              <a:avLst/>
              <a:gdLst>
                <a:gd name="T0" fmla="*/ 0 w 709"/>
                <a:gd name="T1" fmla="*/ 463 h 585"/>
                <a:gd name="T2" fmla="*/ 21 w 709"/>
                <a:gd name="T3" fmla="*/ 433 h 585"/>
                <a:gd name="T4" fmla="*/ 9 w 709"/>
                <a:gd name="T5" fmla="*/ 323 h 585"/>
                <a:gd name="T6" fmla="*/ 21 w 709"/>
                <a:gd name="T7" fmla="*/ 323 h 585"/>
                <a:gd name="T8" fmla="*/ 30 w 709"/>
                <a:gd name="T9" fmla="*/ 259 h 585"/>
                <a:gd name="T10" fmla="*/ 45 w 709"/>
                <a:gd name="T11" fmla="*/ 226 h 585"/>
                <a:gd name="T12" fmla="*/ 76 w 709"/>
                <a:gd name="T13" fmla="*/ 201 h 585"/>
                <a:gd name="T14" fmla="*/ 198 w 709"/>
                <a:gd name="T15" fmla="*/ 150 h 585"/>
                <a:gd name="T16" fmla="*/ 216 w 709"/>
                <a:gd name="T17" fmla="*/ 116 h 585"/>
                <a:gd name="T18" fmla="*/ 228 w 709"/>
                <a:gd name="T19" fmla="*/ 128 h 585"/>
                <a:gd name="T20" fmla="*/ 237 w 709"/>
                <a:gd name="T21" fmla="*/ 116 h 585"/>
                <a:gd name="T22" fmla="*/ 274 w 709"/>
                <a:gd name="T23" fmla="*/ 86 h 585"/>
                <a:gd name="T24" fmla="*/ 304 w 709"/>
                <a:gd name="T25" fmla="*/ 64 h 585"/>
                <a:gd name="T26" fmla="*/ 316 w 709"/>
                <a:gd name="T27" fmla="*/ 98 h 585"/>
                <a:gd name="T28" fmla="*/ 338 w 709"/>
                <a:gd name="T29" fmla="*/ 98 h 585"/>
                <a:gd name="T30" fmla="*/ 338 w 709"/>
                <a:gd name="T31" fmla="*/ 76 h 585"/>
                <a:gd name="T32" fmla="*/ 359 w 709"/>
                <a:gd name="T33" fmla="*/ 64 h 585"/>
                <a:gd name="T34" fmla="*/ 368 w 709"/>
                <a:gd name="T35" fmla="*/ 31 h 585"/>
                <a:gd name="T36" fmla="*/ 405 w 709"/>
                <a:gd name="T37" fmla="*/ 19 h 585"/>
                <a:gd name="T38" fmla="*/ 447 w 709"/>
                <a:gd name="T39" fmla="*/ 31 h 585"/>
                <a:gd name="T40" fmla="*/ 460 w 709"/>
                <a:gd name="T41" fmla="*/ 40 h 585"/>
                <a:gd name="T42" fmla="*/ 481 w 709"/>
                <a:gd name="T43" fmla="*/ 31 h 585"/>
                <a:gd name="T44" fmla="*/ 460 w 709"/>
                <a:gd name="T45" fmla="*/ 52 h 585"/>
                <a:gd name="T46" fmla="*/ 447 w 709"/>
                <a:gd name="T47" fmla="*/ 86 h 585"/>
                <a:gd name="T48" fmla="*/ 460 w 709"/>
                <a:gd name="T49" fmla="*/ 107 h 585"/>
                <a:gd name="T50" fmla="*/ 502 w 709"/>
                <a:gd name="T51" fmla="*/ 128 h 585"/>
                <a:gd name="T52" fmla="*/ 524 w 709"/>
                <a:gd name="T53" fmla="*/ 140 h 585"/>
                <a:gd name="T54" fmla="*/ 557 w 709"/>
                <a:gd name="T55" fmla="*/ 107 h 585"/>
                <a:gd name="T56" fmla="*/ 578 w 709"/>
                <a:gd name="T57" fmla="*/ 0 h 585"/>
                <a:gd name="T58" fmla="*/ 600 w 709"/>
                <a:gd name="T59" fmla="*/ 76 h 585"/>
                <a:gd name="T60" fmla="*/ 621 w 709"/>
                <a:gd name="T61" fmla="*/ 86 h 585"/>
                <a:gd name="T62" fmla="*/ 633 w 709"/>
                <a:gd name="T63" fmla="*/ 140 h 585"/>
                <a:gd name="T64" fmla="*/ 642 w 709"/>
                <a:gd name="T65" fmla="*/ 183 h 585"/>
                <a:gd name="T66" fmla="*/ 676 w 709"/>
                <a:gd name="T67" fmla="*/ 238 h 585"/>
                <a:gd name="T68" fmla="*/ 688 w 709"/>
                <a:gd name="T69" fmla="*/ 259 h 585"/>
                <a:gd name="T70" fmla="*/ 709 w 709"/>
                <a:gd name="T71" fmla="*/ 314 h 585"/>
                <a:gd name="T72" fmla="*/ 676 w 709"/>
                <a:gd name="T73" fmla="*/ 424 h 585"/>
                <a:gd name="T74" fmla="*/ 557 w 709"/>
                <a:gd name="T75" fmla="*/ 548 h 585"/>
                <a:gd name="T76" fmla="*/ 481 w 709"/>
                <a:gd name="T77" fmla="*/ 573 h 585"/>
                <a:gd name="T78" fmla="*/ 469 w 709"/>
                <a:gd name="T79" fmla="*/ 573 h 585"/>
                <a:gd name="T80" fmla="*/ 435 w 709"/>
                <a:gd name="T81" fmla="*/ 573 h 585"/>
                <a:gd name="T82" fmla="*/ 393 w 709"/>
                <a:gd name="T83" fmla="*/ 539 h 585"/>
                <a:gd name="T84" fmla="*/ 393 w 709"/>
                <a:gd name="T85" fmla="*/ 518 h 585"/>
                <a:gd name="T86" fmla="*/ 383 w 709"/>
                <a:gd name="T87" fmla="*/ 509 h 585"/>
                <a:gd name="T88" fmla="*/ 393 w 709"/>
                <a:gd name="T89" fmla="*/ 484 h 585"/>
                <a:gd name="T90" fmla="*/ 393 w 709"/>
                <a:gd name="T91" fmla="*/ 463 h 585"/>
                <a:gd name="T92" fmla="*/ 338 w 709"/>
                <a:gd name="T93" fmla="*/ 497 h 585"/>
                <a:gd name="T94" fmla="*/ 292 w 709"/>
                <a:gd name="T95" fmla="*/ 433 h 585"/>
                <a:gd name="T96" fmla="*/ 152 w 709"/>
                <a:gd name="T97" fmla="*/ 454 h 585"/>
                <a:gd name="T98" fmla="*/ 85 w 709"/>
                <a:gd name="T99" fmla="*/ 475 h 585"/>
                <a:gd name="T100" fmla="*/ 9 w 709"/>
                <a:gd name="T101" fmla="*/ 49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9" h="585">
                  <a:moveTo>
                    <a:pt x="0" y="484"/>
                  </a:moveTo>
                  <a:lnTo>
                    <a:pt x="0" y="463"/>
                  </a:lnTo>
                  <a:lnTo>
                    <a:pt x="9" y="463"/>
                  </a:lnTo>
                  <a:lnTo>
                    <a:pt x="21" y="433"/>
                  </a:lnTo>
                  <a:lnTo>
                    <a:pt x="21" y="378"/>
                  </a:lnTo>
                  <a:lnTo>
                    <a:pt x="9" y="323"/>
                  </a:lnTo>
                  <a:lnTo>
                    <a:pt x="9" y="302"/>
                  </a:lnTo>
                  <a:lnTo>
                    <a:pt x="21" y="323"/>
                  </a:lnTo>
                  <a:lnTo>
                    <a:pt x="21" y="268"/>
                  </a:lnTo>
                  <a:lnTo>
                    <a:pt x="30" y="259"/>
                  </a:lnTo>
                  <a:lnTo>
                    <a:pt x="30" y="247"/>
                  </a:lnTo>
                  <a:lnTo>
                    <a:pt x="45" y="226"/>
                  </a:lnTo>
                  <a:lnTo>
                    <a:pt x="45" y="238"/>
                  </a:lnTo>
                  <a:lnTo>
                    <a:pt x="76" y="201"/>
                  </a:lnTo>
                  <a:lnTo>
                    <a:pt x="161" y="183"/>
                  </a:lnTo>
                  <a:lnTo>
                    <a:pt x="198" y="150"/>
                  </a:lnTo>
                  <a:lnTo>
                    <a:pt x="198" y="140"/>
                  </a:lnTo>
                  <a:lnTo>
                    <a:pt x="216" y="116"/>
                  </a:lnTo>
                  <a:lnTo>
                    <a:pt x="216" y="140"/>
                  </a:lnTo>
                  <a:lnTo>
                    <a:pt x="228" y="128"/>
                  </a:lnTo>
                  <a:lnTo>
                    <a:pt x="228" y="107"/>
                  </a:lnTo>
                  <a:lnTo>
                    <a:pt x="237" y="116"/>
                  </a:lnTo>
                  <a:lnTo>
                    <a:pt x="262" y="86"/>
                  </a:lnTo>
                  <a:lnTo>
                    <a:pt x="274" y="86"/>
                  </a:lnTo>
                  <a:lnTo>
                    <a:pt x="292" y="64"/>
                  </a:lnTo>
                  <a:lnTo>
                    <a:pt x="304" y="64"/>
                  </a:lnTo>
                  <a:lnTo>
                    <a:pt x="304" y="76"/>
                  </a:lnTo>
                  <a:lnTo>
                    <a:pt x="316" y="98"/>
                  </a:lnTo>
                  <a:lnTo>
                    <a:pt x="329" y="86"/>
                  </a:lnTo>
                  <a:lnTo>
                    <a:pt x="338" y="98"/>
                  </a:lnTo>
                  <a:lnTo>
                    <a:pt x="350" y="86"/>
                  </a:lnTo>
                  <a:lnTo>
                    <a:pt x="338" y="76"/>
                  </a:lnTo>
                  <a:lnTo>
                    <a:pt x="350" y="64"/>
                  </a:lnTo>
                  <a:lnTo>
                    <a:pt x="359" y="64"/>
                  </a:lnTo>
                  <a:lnTo>
                    <a:pt x="359" y="40"/>
                  </a:lnTo>
                  <a:lnTo>
                    <a:pt x="368" y="31"/>
                  </a:lnTo>
                  <a:lnTo>
                    <a:pt x="393" y="31"/>
                  </a:lnTo>
                  <a:lnTo>
                    <a:pt x="405" y="19"/>
                  </a:lnTo>
                  <a:lnTo>
                    <a:pt x="405" y="10"/>
                  </a:lnTo>
                  <a:lnTo>
                    <a:pt x="447" y="31"/>
                  </a:lnTo>
                  <a:lnTo>
                    <a:pt x="460" y="31"/>
                  </a:lnTo>
                  <a:lnTo>
                    <a:pt x="460" y="40"/>
                  </a:lnTo>
                  <a:lnTo>
                    <a:pt x="469" y="31"/>
                  </a:lnTo>
                  <a:lnTo>
                    <a:pt x="481" y="31"/>
                  </a:lnTo>
                  <a:lnTo>
                    <a:pt x="469" y="52"/>
                  </a:lnTo>
                  <a:lnTo>
                    <a:pt x="460" y="52"/>
                  </a:lnTo>
                  <a:lnTo>
                    <a:pt x="460" y="76"/>
                  </a:lnTo>
                  <a:lnTo>
                    <a:pt x="447" y="86"/>
                  </a:lnTo>
                  <a:lnTo>
                    <a:pt x="460" y="98"/>
                  </a:lnTo>
                  <a:lnTo>
                    <a:pt x="460" y="107"/>
                  </a:lnTo>
                  <a:lnTo>
                    <a:pt x="481" y="107"/>
                  </a:lnTo>
                  <a:lnTo>
                    <a:pt x="502" y="128"/>
                  </a:lnTo>
                  <a:lnTo>
                    <a:pt x="514" y="150"/>
                  </a:lnTo>
                  <a:lnTo>
                    <a:pt x="524" y="140"/>
                  </a:lnTo>
                  <a:lnTo>
                    <a:pt x="536" y="140"/>
                  </a:lnTo>
                  <a:lnTo>
                    <a:pt x="557" y="107"/>
                  </a:lnTo>
                  <a:lnTo>
                    <a:pt x="578" y="10"/>
                  </a:lnTo>
                  <a:lnTo>
                    <a:pt x="578" y="0"/>
                  </a:lnTo>
                  <a:lnTo>
                    <a:pt x="591" y="10"/>
                  </a:lnTo>
                  <a:lnTo>
                    <a:pt x="600" y="76"/>
                  </a:lnTo>
                  <a:lnTo>
                    <a:pt x="612" y="76"/>
                  </a:lnTo>
                  <a:lnTo>
                    <a:pt x="621" y="86"/>
                  </a:lnTo>
                  <a:lnTo>
                    <a:pt x="621" y="116"/>
                  </a:lnTo>
                  <a:lnTo>
                    <a:pt x="633" y="140"/>
                  </a:lnTo>
                  <a:lnTo>
                    <a:pt x="633" y="171"/>
                  </a:lnTo>
                  <a:lnTo>
                    <a:pt x="642" y="183"/>
                  </a:lnTo>
                  <a:lnTo>
                    <a:pt x="667" y="192"/>
                  </a:lnTo>
                  <a:lnTo>
                    <a:pt x="676" y="238"/>
                  </a:lnTo>
                  <a:lnTo>
                    <a:pt x="688" y="247"/>
                  </a:lnTo>
                  <a:lnTo>
                    <a:pt x="688" y="259"/>
                  </a:lnTo>
                  <a:lnTo>
                    <a:pt x="697" y="268"/>
                  </a:lnTo>
                  <a:lnTo>
                    <a:pt x="709" y="314"/>
                  </a:lnTo>
                  <a:lnTo>
                    <a:pt x="709" y="369"/>
                  </a:lnTo>
                  <a:lnTo>
                    <a:pt x="676" y="424"/>
                  </a:lnTo>
                  <a:lnTo>
                    <a:pt x="591" y="518"/>
                  </a:lnTo>
                  <a:lnTo>
                    <a:pt x="557" y="548"/>
                  </a:lnTo>
                  <a:lnTo>
                    <a:pt x="481" y="585"/>
                  </a:lnTo>
                  <a:lnTo>
                    <a:pt x="481" y="573"/>
                  </a:lnTo>
                  <a:lnTo>
                    <a:pt x="481" y="564"/>
                  </a:lnTo>
                  <a:lnTo>
                    <a:pt x="469" y="573"/>
                  </a:lnTo>
                  <a:lnTo>
                    <a:pt x="469" y="548"/>
                  </a:lnTo>
                  <a:lnTo>
                    <a:pt x="435" y="573"/>
                  </a:lnTo>
                  <a:lnTo>
                    <a:pt x="405" y="573"/>
                  </a:lnTo>
                  <a:lnTo>
                    <a:pt x="393" y="539"/>
                  </a:lnTo>
                  <a:lnTo>
                    <a:pt x="405" y="530"/>
                  </a:lnTo>
                  <a:lnTo>
                    <a:pt x="393" y="518"/>
                  </a:lnTo>
                  <a:lnTo>
                    <a:pt x="393" y="509"/>
                  </a:lnTo>
                  <a:lnTo>
                    <a:pt x="383" y="509"/>
                  </a:lnTo>
                  <a:lnTo>
                    <a:pt x="393" y="497"/>
                  </a:lnTo>
                  <a:lnTo>
                    <a:pt x="393" y="484"/>
                  </a:lnTo>
                  <a:lnTo>
                    <a:pt x="359" y="509"/>
                  </a:lnTo>
                  <a:lnTo>
                    <a:pt x="393" y="463"/>
                  </a:lnTo>
                  <a:lnTo>
                    <a:pt x="393" y="454"/>
                  </a:lnTo>
                  <a:lnTo>
                    <a:pt x="338" y="497"/>
                  </a:lnTo>
                  <a:lnTo>
                    <a:pt x="338" y="454"/>
                  </a:lnTo>
                  <a:lnTo>
                    <a:pt x="292" y="433"/>
                  </a:lnTo>
                  <a:lnTo>
                    <a:pt x="198" y="445"/>
                  </a:lnTo>
                  <a:lnTo>
                    <a:pt x="152" y="454"/>
                  </a:lnTo>
                  <a:lnTo>
                    <a:pt x="140" y="475"/>
                  </a:lnTo>
                  <a:lnTo>
                    <a:pt x="85" y="475"/>
                  </a:lnTo>
                  <a:lnTo>
                    <a:pt x="45" y="497"/>
                  </a:lnTo>
                  <a:lnTo>
                    <a:pt x="9" y="497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74" name="Freeform 218"/>
            <p:cNvSpPr>
              <a:spLocks/>
            </p:cNvSpPr>
            <p:nvPr/>
          </p:nvSpPr>
          <p:spPr bwMode="auto">
            <a:xfrm>
              <a:off x="9209348" y="5932092"/>
              <a:ext cx="107963" cy="96266"/>
            </a:xfrm>
            <a:custGeom>
              <a:avLst/>
              <a:gdLst>
                <a:gd name="T0" fmla="*/ 9 w 64"/>
                <a:gd name="T1" fmla="*/ 0 h 55"/>
                <a:gd name="T2" fmla="*/ 34 w 64"/>
                <a:gd name="T3" fmla="*/ 10 h 55"/>
                <a:gd name="T4" fmla="*/ 64 w 64"/>
                <a:gd name="T5" fmla="*/ 0 h 55"/>
                <a:gd name="T6" fmla="*/ 34 w 64"/>
                <a:gd name="T7" fmla="*/ 46 h 55"/>
                <a:gd name="T8" fmla="*/ 9 w 64"/>
                <a:gd name="T9" fmla="*/ 55 h 55"/>
                <a:gd name="T10" fmla="*/ 0 w 64"/>
                <a:gd name="T11" fmla="*/ 55 h 55"/>
                <a:gd name="T12" fmla="*/ 0 w 64"/>
                <a:gd name="T13" fmla="*/ 46 h 55"/>
                <a:gd name="T14" fmla="*/ 9 w 64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55">
                  <a:moveTo>
                    <a:pt x="9" y="0"/>
                  </a:moveTo>
                  <a:lnTo>
                    <a:pt x="34" y="10"/>
                  </a:lnTo>
                  <a:lnTo>
                    <a:pt x="64" y="0"/>
                  </a:lnTo>
                  <a:lnTo>
                    <a:pt x="34" y="46"/>
                  </a:lnTo>
                  <a:lnTo>
                    <a:pt x="9" y="55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75" name="Freeform 219"/>
            <p:cNvSpPr>
              <a:spLocks/>
            </p:cNvSpPr>
            <p:nvPr/>
          </p:nvSpPr>
          <p:spPr bwMode="auto">
            <a:xfrm>
              <a:off x="10090183" y="5702803"/>
              <a:ext cx="181651" cy="246792"/>
            </a:xfrm>
            <a:custGeom>
              <a:avLst/>
              <a:gdLst>
                <a:gd name="T0" fmla="*/ 0 w 106"/>
                <a:gd name="T1" fmla="*/ 101 h 141"/>
                <a:gd name="T2" fmla="*/ 18 w 106"/>
                <a:gd name="T3" fmla="*/ 89 h 141"/>
                <a:gd name="T4" fmla="*/ 55 w 106"/>
                <a:gd name="T5" fmla="*/ 55 h 141"/>
                <a:gd name="T6" fmla="*/ 42 w 106"/>
                <a:gd name="T7" fmla="*/ 55 h 141"/>
                <a:gd name="T8" fmla="*/ 42 w 106"/>
                <a:gd name="T9" fmla="*/ 0 h 141"/>
                <a:gd name="T10" fmla="*/ 55 w 106"/>
                <a:gd name="T11" fmla="*/ 13 h 141"/>
                <a:gd name="T12" fmla="*/ 64 w 106"/>
                <a:gd name="T13" fmla="*/ 13 h 141"/>
                <a:gd name="T14" fmla="*/ 64 w 106"/>
                <a:gd name="T15" fmla="*/ 25 h 141"/>
                <a:gd name="T16" fmla="*/ 55 w 106"/>
                <a:gd name="T17" fmla="*/ 55 h 141"/>
                <a:gd name="T18" fmla="*/ 64 w 106"/>
                <a:gd name="T19" fmla="*/ 55 h 141"/>
                <a:gd name="T20" fmla="*/ 64 w 106"/>
                <a:gd name="T21" fmla="*/ 46 h 141"/>
                <a:gd name="T22" fmla="*/ 76 w 106"/>
                <a:gd name="T23" fmla="*/ 46 h 141"/>
                <a:gd name="T24" fmla="*/ 64 w 106"/>
                <a:gd name="T25" fmla="*/ 64 h 141"/>
                <a:gd name="T26" fmla="*/ 76 w 106"/>
                <a:gd name="T27" fmla="*/ 80 h 141"/>
                <a:gd name="T28" fmla="*/ 97 w 106"/>
                <a:gd name="T29" fmla="*/ 64 h 141"/>
                <a:gd name="T30" fmla="*/ 106 w 106"/>
                <a:gd name="T31" fmla="*/ 64 h 141"/>
                <a:gd name="T32" fmla="*/ 85 w 106"/>
                <a:gd name="T33" fmla="*/ 89 h 141"/>
                <a:gd name="T34" fmla="*/ 64 w 106"/>
                <a:gd name="T35" fmla="*/ 101 h 141"/>
                <a:gd name="T36" fmla="*/ 9 w 106"/>
                <a:gd name="T37" fmla="*/ 141 h 141"/>
                <a:gd name="T38" fmla="*/ 0 w 106"/>
                <a:gd name="T39" fmla="*/ 141 h 141"/>
                <a:gd name="T40" fmla="*/ 18 w 106"/>
                <a:gd name="T41" fmla="*/ 122 h 141"/>
                <a:gd name="T42" fmla="*/ 0 w 106"/>
                <a:gd name="T43" fmla="*/ 10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" h="141">
                  <a:moveTo>
                    <a:pt x="0" y="101"/>
                  </a:moveTo>
                  <a:lnTo>
                    <a:pt x="18" y="89"/>
                  </a:lnTo>
                  <a:lnTo>
                    <a:pt x="55" y="55"/>
                  </a:lnTo>
                  <a:lnTo>
                    <a:pt x="42" y="55"/>
                  </a:lnTo>
                  <a:lnTo>
                    <a:pt x="42" y="0"/>
                  </a:lnTo>
                  <a:lnTo>
                    <a:pt x="55" y="13"/>
                  </a:lnTo>
                  <a:lnTo>
                    <a:pt x="64" y="13"/>
                  </a:lnTo>
                  <a:lnTo>
                    <a:pt x="64" y="25"/>
                  </a:lnTo>
                  <a:lnTo>
                    <a:pt x="55" y="55"/>
                  </a:lnTo>
                  <a:lnTo>
                    <a:pt x="64" y="55"/>
                  </a:lnTo>
                  <a:lnTo>
                    <a:pt x="64" y="46"/>
                  </a:lnTo>
                  <a:lnTo>
                    <a:pt x="76" y="46"/>
                  </a:lnTo>
                  <a:lnTo>
                    <a:pt x="64" y="64"/>
                  </a:lnTo>
                  <a:lnTo>
                    <a:pt x="76" y="80"/>
                  </a:lnTo>
                  <a:lnTo>
                    <a:pt x="97" y="64"/>
                  </a:lnTo>
                  <a:lnTo>
                    <a:pt x="106" y="64"/>
                  </a:lnTo>
                  <a:lnTo>
                    <a:pt x="85" y="89"/>
                  </a:lnTo>
                  <a:lnTo>
                    <a:pt x="64" y="101"/>
                  </a:lnTo>
                  <a:lnTo>
                    <a:pt x="9" y="141"/>
                  </a:lnTo>
                  <a:lnTo>
                    <a:pt x="0" y="141"/>
                  </a:lnTo>
                  <a:lnTo>
                    <a:pt x="18" y="122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76" name="Freeform 220"/>
            <p:cNvSpPr>
              <a:spLocks/>
            </p:cNvSpPr>
            <p:nvPr/>
          </p:nvSpPr>
          <p:spPr bwMode="auto">
            <a:xfrm>
              <a:off x="9735450" y="5932092"/>
              <a:ext cx="334168" cy="213536"/>
            </a:xfrm>
            <a:custGeom>
              <a:avLst/>
              <a:gdLst>
                <a:gd name="T0" fmla="*/ 0 w 195"/>
                <a:gd name="T1" fmla="*/ 110 h 122"/>
                <a:gd name="T2" fmla="*/ 54 w 195"/>
                <a:gd name="T3" fmla="*/ 64 h 122"/>
                <a:gd name="T4" fmla="*/ 115 w 195"/>
                <a:gd name="T5" fmla="*/ 46 h 122"/>
                <a:gd name="T6" fmla="*/ 161 w 195"/>
                <a:gd name="T7" fmla="*/ 0 h 122"/>
                <a:gd name="T8" fmla="*/ 173 w 195"/>
                <a:gd name="T9" fmla="*/ 0 h 122"/>
                <a:gd name="T10" fmla="*/ 173 w 195"/>
                <a:gd name="T11" fmla="*/ 10 h 122"/>
                <a:gd name="T12" fmla="*/ 195 w 195"/>
                <a:gd name="T13" fmla="*/ 0 h 122"/>
                <a:gd name="T14" fmla="*/ 182 w 195"/>
                <a:gd name="T15" fmla="*/ 10 h 122"/>
                <a:gd name="T16" fmla="*/ 195 w 195"/>
                <a:gd name="T17" fmla="*/ 10 h 122"/>
                <a:gd name="T18" fmla="*/ 182 w 195"/>
                <a:gd name="T19" fmla="*/ 25 h 122"/>
                <a:gd name="T20" fmla="*/ 140 w 195"/>
                <a:gd name="T21" fmla="*/ 46 h 122"/>
                <a:gd name="T22" fmla="*/ 140 w 195"/>
                <a:gd name="T23" fmla="*/ 64 h 122"/>
                <a:gd name="T24" fmla="*/ 97 w 195"/>
                <a:gd name="T25" fmla="*/ 76 h 122"/>
                <a:gd name="T26" fmla="*/ 54 w 195"/>
                <a:gd name="T27" fmla="*/ 110 h 122"/>
                <a:gd name="T28" fmla="*/ 18 w 195"/>
                <a:gd name="T29" fmla="*/ 122 h 122"/>
                <a:gd name="T30" fmla="*/ 9 w 195"/>
                <a:gd name="T31" fmla="*/ 122 h 122"/>
                <a:gd name="T32" fmla="*/ 9 w 195"/>
                <a:gd name="T33" fmla="*/ 110 h 122"/>
                <a:gd name="T34" fmla="*/ 0 w 195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" h="122">
                  <a:moveTo>
                    <a:pt x="0" y="110"/>
                  </a:moveTo>
                  <a:lnTo>
                    <a:pt x="54" y="64"/>
                  </a:lnTo>
                  <a:lnTo>
                    <a:pt x="115" y="46"/>
                  </a:lnTo>
                  <a:lnTo>
                    <a:pt x="161" y="0"/>
                  </a:lnTo>
                  <a:lnTo>
                    <a:pt x="173" y="0"/>
                  </a:lnTo>
                  <a:lnTo>
                    <a:pt x="173" y="10"/>
                  </a:lnTo>
                  <a:lnTo>
                    <a:pt x="195" y="0"/>
                  </a:lnTo>
                  <a:lnTo>
                    <a:pt x="182" y="10"/>
                  </a:lnTo>
                  <a:lnTo>
                    <a:pt x="195" y="10"/>
                  </a:lnTo>
                  <a:lnTo>
                    <a:pt x="182" y="25"/>
                  </a:lnTo>
                  <a:lnTo>
                    <a:pt x="140" y="46"/>
                  </a:lnTo>
                  <a:lnTo>
                    <a:pt x="140" y="64"/>
                  </a:lnTo>
                  <a:lnTo>
                    <a:pt x="97" y="76"/>
                  </a:lnTo>
                  <a:lnTo>
                    <a:pt x="54" y="110"/>
                  </a:lnTo>
                  <a:lnTo>
                    <a:pt x="18" y="122"/>
                  </a:lnTo>
                  <a:lnTo>
                    <a:pt x="9" y="122"/>
                  </a:lnTo>
                  <a:lnTo>
                    <a:pt x="9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77" name="Freeform 221"/>
            <p:cNvSpPr>
              <a:spLocks/>
            </p:cNvSpPr>
            <p:nvPr/>
          </p:nvSpPr>
          <p:spPr bwMode="auto">
            <a:xfrm>
              <a:off x="8028619" y="4264063"/>
              <a:ext cx="334168" cy="416570"/>
            </a:xfrm>
            <a:custGeom>
              <a:avLst/>
              <a:gdLst>
                <a:gd name="T0" fmla="*/ 0 w 195"/>
                <a:gd name="T1" fmla="*/ 0 h 238"/>
                <a:gd name="T2" fmla="*/ 33 w 195"/>
                <a:gd name="T3" fmla="*/ 10 h 238"/>
                <a:gd name="T4" fmla="*/ 100 w 195"/>
                <a:gd name="T5" fmla="*/ 77 h 238"/>
                <a:gd name="T6" fmla="*/ 109 w 195"/>
                <a:gd name="T7" fmla="*/ 77 h 238"/>
                <a:gd name="T8" fmla="*/ 140 w 195"/>
                <a:gd name="T9" fmla="*/ 98 h 238"/>
                <a:gd name="T10" fmla="*/ 140 w 195"/>
                <a:gd name="T11" fmla="*/ 107 h 238"/>
                <a:gd name="T12" fmla="*/ 152 w 195"/>
                <a:gd name="T13" fmla="*/ 122 h 238"/>
                <a:gd name="T14" fmla="*/ 140 w 195"/>
                <a:gd name="T15" fmla="*/ 131 h 238"/>
                <a:gd name="T16" fmla="*/ 152 w 195"/>
                <a:gd name="T17" fmla="*/ 140 h 238"/>
                <a:gd name="T18" fmla="*/ 164 w 195"/>
                <a:gd name="T19" fmla="*/ 140 h 238"/>
                <a:gd name="T20" fmla="*/ 176 w 195"/>
                <a:gd name="T21" fmla="*/ 162 h 238"/>
                <a:gd name="T22" fmla="*/ 186 w 195"/>
                <a:gd name="T23" fmla="*/ 162 h 238"/>
                <a:gd name="T24" fmla="*/ 195 w 195"/>
                <a:gd name="T25" fmla="*/ 183 h 238"/>
                <a:gd name="T26" fmla="*/ 186 w 195"/>
                <a:gd name="T27" fmla="*/ 238 h 238"/>
                <a:gd name="T28" fmla="*/ 176 w 195"/>
                <a:gd name="T29" fmla="*/ 229 h 238"/>
                <a:gd name="T30" fmla="*/ 164 w 195"/>
                <a:gd name="T31" fmla="*/ 238 h 238"/>
                <a:gd name="T32" fmla="*/ 164 w 195"/>
                <a:gd name="T33" fmla="*/ 229 h 238"/>
                <a:gd name="T34" fmla="*/ 109 w 195"/>
                <a:gd name="T35" fmla="*/ 183 h 238"/>
                <a:gd name="T36" fmla="*/ 100 w 195"/>
                <a:gd name="T37" fmla="*/ 162 h 238"/>
                <a:gd name="T38" fmla="*/ 85 w 195"/>
                <a:gd name="T39" fmla="*/ 131 h 238"/>
                <a:gd name="T40" fmla="*/ 64 w 195"/>
                <a:gd name="T41" fmla="*/ 107 h 238"/>
                <a:gd name="T42" fmla="*/ 64 w 195"/>
                <a:gd name="T43" fmla="*/ 77 h 238"/>
                <a:gd name="T44" fmla="*/ 42 w 195"/>
                <a:gd name="T45" fmla="*/ 64 h 238"/>
                <a:gd name="T46" fmla="*/ 21 w 195"/>
                <a:gd name="T47" fmla="*/ 46 h 238"/>
                <a:gd name="T48" fmla="*/ 0 w 195"/>
                <a:gd name="T49" fmla="*/ 22 h 238"/>
                <a:gd name="T50" fmla="*/ 0 w 195"/>
                <a:gd name="T5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" h="238">
                  <a:moveTo>
                    <a:pt x="0" y="0"/>
                  </a:moveTo>
                  <a:lnTo>
                    <a:pt x="33" y="10"/>
                  </a:lnTo>
                  <a:lnTo>
                    <a:pt x="100" y="77"/>
                  </a:lnTo>
                  <a:lnTo>
                    <a:pt x="109" y="77"/>
                  </a:lnTo>
                  <a:lnTo>
                    <a:pt x="140" y="98"/>
                  </a:lnTo>
                  <a:lnTo>
                    <a:pt x="140" y="107"/>
                  </a:lnTo>
                  <a:lnTo>
                    <a:pt x="152" y="122"/>
                  </a:lnTo>
                  <a:lnTo>
                    <a:pt x="140" y="131"/>
                  </a:lnTo>
                  <a:lnTo>
                    <a:pt x="152" y="140"/>
                  </a:lnTo>
                  <a:lnTo>
                    <a:pt x="164" y="140"/>
                  </a:lnTo>
                  <a:lnTo>
                    <a:pt x="176" y="162"/>
                  </a:lnTo>
                  <a:lnTo>
                    <a:pt x="186" y="162"/>
                  </a:lnTo>
                  <a:lnTo>
                    <a:pt x="195" y="183"/>
                  </a:lnTo>
                  <a:lnTo>
                    <a:pt x="186" y="238"/>
                  </a:lnTo>
                  <a:lnTo>
                    <a:pt x="176" y="229"/>
                  </a:lnTo>
                  <a:lnTo>
                    <a:pt x="164" y="238"/>
                  </a:lnTo>
                  <a:lnTo>
                    <a:pt x="164" y="229"/>
                  </a:lnTo>
                  <a:lnTo>
                    <a:pt x="109" y="183"/>
                  </a:lnTo>
                  <a:lnTo>
                    <a:pt x="100" y="162"/>
                  </a:lnTo>
                  <a:lnTo>
                    <a:pt x="85" y="131"/>
                  </a:lnTo>
                  <a:lnTo>
                    <a:pt x="64" y="107"/>
                  </a:lnTo>
                  <a:lnTo>
                    <a:pt x="64" y="77"/>
                  </a:lnTo>
                  <a:lnTo>
                    <a:pt x="42" y="64"/>
                  </a:lnTo>
                  <a:lnTo>
                    <a:pt x="21" y="46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78" name="Freeform 222"/>
            <p:cNvSpPr>
              <a:spLocks/>
            </p:cNvSpPr>
            <p:nvPr/>
          </p:nvSpPr>
          <p:spPr bwMode="auto">
            <a:xfrm>
              <a:off x="8330228" y="4680633"/>
              <a:ext cx="277617" cy="96267"/>
            </a:xfrm>
            <a:custGeom>
              <a:avLst/>
              <a:gdLst>
                <a:gd name="T0" fmla="*/ 0 w 162"/>
                <a:gd name="T1" fmla="*/ 9 h 55"/>
                <a:gd name="T2" fmla="*/ 19 w 162"/>
                <a:gd name="T3" fmla="*/ 0 h 55"/>
                <a:gd name="T4" fmla="*/ 40 w 162"/>
                <a:gd name="T5" fmla="*/ 0 h 55"/>
                <a:gd name="T6" fmla="*/ 64 w 162"/>
                <a:gd name="T7" fmla="*/ 24 h 55"/>
                <a:gd name="T8" fmla="*/ 95 w 162"/>
                <a:gd name="T9" fmla="*/ 24 h 55"/>
                <a:gd name="T10" fmla="*/ 95 w 162"/>
                <a:gd name="T11" fmla="*/ 9 h 55"/>
                <a:gd name="T12" fmla="*/ 131 w 162"/>
                <a:gd name="T13" fmla="*/ 24 h 55"/>
                <a:gd name="T14" fmla="*/ 141 w 162"/>
                <a:gd name="T15" fmla="*/ 33 h 55"/>
                <a:gd name="T16" fmla="*/ 162 w 162"/>
                <a:gd name="T17" fmla="*/ 33 h 55"/>
                <a:gd name="T18" fmla="*/ 162 w 162"/>
                <a:gd name="T19" fmla="*/ 55 h 55"/>
                <a:gd name="T20" fmla="*/ 141 w 162"/>
                <a:gd name="T21" fmla="*/ 46 h 55"/>
                <a:gd name="T22" fmla="*/ 131 w 162"/>
                <a:gd name="T23" fmla="*/ 55 h 55"/>
                <a:gd name="T24" fmla="*/ 74 w 162"/>
                <a:gd name="T25" fmla="*/ 33 h 55"/>
                <a:gd name="T26" fmla="*/ 55 w 162"/>
                <a:gd name="T27" fmla="*/ 33 h 55"/>
                <a:gd name="T28" fmla="*/ 0 w 162"/>
                <a:gd name="T2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55">
                  <a:moveTo>
                    <a:pt x="0" y="9"/>
                  </a:moveTo>
                  <a:lnTo>
                    <a:pt x="19" y="0"/>
                  </a:lnTo>
                  <a:lnTo>
                    <a:pt x="40" y="0"/>
                  </a:lnTo>
                  <a:lnTo>
                    <a:pt x="64" y="24"/>
                  </a:lnTo>
                  <a:lnTo>
                    <a:pt x="95" y="24"/>
                  </a:lnTo>
                  <a:lnTo>
                    <a:pt x="95" y="9"/>
                  </a:lnTo>
                  <a:lnTo>
                    <a:pt x="131" y="24"/>
                  </a:lnTo>
                  <a:lnTo>
                    <a:pt x="141" y="33"/>
                  </a:lnTo>
                  <a:lnTo>
                    <a:pt x="162" y="33"/>
                  </a:lnTo>
                  <a:lnTo>
                    <a:pt x="162" y="55"/>
                  </a:lnTo>
                  <a:lnTo>
                    <a:pt x="141" y="46"/>
                  </a:lnTo>
                  <a:lnTo>
                    <a:pt x="131" y="55"/>
                  </a:lnTo>
                  <a:lnTo>
                    <a:pt x="74" y="33"/>
                  </a:lnTo>
                  <a:lnTo>
                    <a:pt x="55" y="3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79" name="Freeform 223"/>
            <p:cNvSpPr>
              <a:spLocks/>
            </p:cNvSpPr>
            <p:nvPr/>
          </p:nvSpPr>
          <p:spPr bwMode="auto">
            <a:xfrm>
              <a:off x="8664396" y="4761146"/>
              <a:ext cx="245058" cy="36757"/>
            </a:xfrm>
            <a:custGeom>
              <a:avLst/>
              <a:gdLst>
                <a:gd name="T0" fmla="*/ 0 w 143"/>
                <a:gd name="T1" fmla="*/ 21 h 21"/>
                <a:gd name="T2" fmla="*/ 0 w 143"/>
                <a:gd name="T3" fmla="*/ 9 h 21"/>
                <a:gd name="T4" fmla="*/ 13 w 143"/>
                <a:gd name="T5" fmla="*/ 0 h 21"/>
                <a:gd name="T6" fmla="*/ 31 w 143"/>
                <a:gd name="T7" fmla="*/ 9 h 21"/>
                <a:gd name="T8" fmla="*/ 31 w 143"/>
                <a:gd name="T9" fmla="*/ 0 h 21"/>
                <a:gd name="T10" fmla="*/ 67 w 143"/>
                <a:gd name="T11" fmla="*/ 9 h 21"/>
                <a:gd name="T12" fmla="*/ 76 w 143"/>
                <a:gd name="T13" fmla="*/ 0 h 21"/>
                <a:gd name="T14" fmla="*/ 107 w 143"/>
                <a:gd name="T15" fmla="*/ 9 h 21"/>
                <a:gd name="T16" fmla="*/ 119 w 143"/>
                <a:gd name="T17" fmla="*/ 0 h 21"/>
                <a:gd name="T18" fmla="*/ 143 w 143"/>
                <a:gd name="T19" fmla="*/ 9 h 21"/>
                <a:gd name="T20" fmla="*/ 107 w 143"/>
                <a:gd name="T21" fmla="*/ 21 h 21"/>
                <a:gd name="T22" fmla="*/ 67 w 143"/>
                <a:gd name="T23" fmla="*/ 9 h 21"/>
                <a:gd name="T24" fmla="*/ 22 w 143"/>
                <a:gd name="T25" fmla="*/ 21 h 21"/>
                <a:gd name="T26" fmla="*/ 0 w 143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21">
                  <a:moveTo>
                    <a:pt x="0" y="21"/>
                  </a:moveTo>
                  <a:lnTo>
                    <a:pt x="0" y="9"/>
                  </a:lnTo>
                  <a:lnTo>
                    <a:pt x="13" y="0"/>
                  </a:lnTo>
                  <a:lnTo>
                    <a:pt x="31" y="9"/>
                  </a:lnTo>
                  <a:lnTo>
                    <a:pt x="31" y="0"/>
                  </a:lnTo>
                  <a:lnTo>
                    <a:pt x="67" y="9"/>
                  </a:lnTo>
                  <a:lnTo>
                    <a:pt x="76" y="0"/>
                  </a:lnTo>
                  <a:lnTo>
                    <a:pt x="107" y="9"/>
                  </a:lnTo>
                  <a:lnTo>
                    <a:pt x="119" y="0"/>
                  </a:lnTo>
                  <a:lnTo>
                    <a:pt x="143" y="9"/>
                  </a:lnTo>
                  <a:lnTo>
                    <a:pt x="107" y="21"/>
                  </a:lnTo>
                  <a:lnTo>
                    <a:pt x="67" y="9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80" name="Freeform 224"/>
            <p:cNvSpPr>
              <a:spLocks/>
            </p:cNvSpPr>
            <p:nvPr/>
          </p:nvSpPr>
          <p:spPr bwMode="auto">
            <a:xfrm>
              <a:off x="8753508" y="4813655"/>
              <a:ext cx="63407" cy="15753"/>
            </a:xfrm>
            <a:custGeom>
              <a:avLst/>
              <a:gdLst>
                <a:gd name="T0" fmla="*/ 0 w 37"/>
                <a:gd name="T1" fmla="*/ 0 h 9"/>
                <a:gd name="T2" fmla="*/ 15 w 37"/>
                <a:gd name="T3" fmla="*/ 0 h 9"/>
                <a:gd name="T4" fmla="*/ 37 w 37"/>
                <a:gd name="T5" fmla="*/ 9 h 9"/>
                <a:gd name="T6" fmla="*/ 24 w 37"/>
                <a:gd name="T7" fmla="*/ 9 h 9"/>
                <a:gd name="T8" fmla="*/ 0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0" y="0"/>
                  </a:moveTo>
                  <a:lnTo>
                    <a:pt x="15" y="0"/>
                  </a:lnTo>
                  <a:lnTo>
                    <a:pt x="37" y="9"/>
                  </a:lnTo>
                  <a:lnTo>
                    <a:pt x="2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81" name="Freeform 225"/>
            <p:cNvSpPr>
              <a:spLocks/>
            </p:cNvSpPr>
            <p:nvPr/>
          </p:nvSpPr>
          <p:spPr bwMode="auto">
            <a:xfrm>
              <a:off x="8753508" y="4414588"/>
              <a:ext cx="210784" cy="266044"/>
            </a:xfrm>
            <a:custGeom>
              <a:avLst/>
              <a:gdLst>
                <a:gd name="T0" fmla="*/ 0 w 122"/>
                <a:gd name="T1" fmla="*/ 88 h 152"/>
                <a:gd name="T2" fmla="*/ 24 w 122"/>
                <a:gd name="T3" fmla="*/ 45 h 152"/>
                <a:gd name="T4" fmla="*/ 24 w 122"/>
                <a:gd name="T5" fmla="*/ 12 h 152"/>
                <a:gd name="T6" fmla="*/ 37 w 122"/>
                <a:gd name="T7" fmla="*/ 12 h 152"/>
                <a:gd name="T8" fmla="*/ 46 w 122"/>
                <a:gd name="T9" fmla="*/ 0 h 152"/>
                <a:gd name="T10" fmla="*/ 76 w 122"/>
                <a:gd name="T11" fmla="*/ 12 h 152"/>
                <a:gd name="T12" fmla="*/ 101 w 122"/>
                <a:gd name="T13" fmla="*/ 12 h 152"/>
                <a:gd name="T14" fmla="*/ 113 w 122"/>
                <a:gd name="T15" fmla="*/ 0 h 152"/>
                <a:gd name="T16" fmla="*/ 122 w 122"/>
                <a:gd name="T17" fmla="*/ 0 h 152"/>
                <a:gd name="T18" fmla="*/ 113 w 122"/>
                <a:gd name="T19" fmla="*/ 21 h 152"/>
                <a:gd name="T20" fmla="*/ 91 w 122"/>
                <a:gd name="T21" fmla="*/ 21 h 152"/>
                <a:gd name="T22" fmla="*/ 37 w 122"/>
                <a:gd name="T23" fmla="*/ 21 h 152"/>
                <a:gd name="T24" fmla="*/ 24 w 122"/>
                <a:gd name="T25" fmla="*/ 36 h 152"/>
                <a:gd name="T26" fmla="*/ 24 w 122"/>
                <a:gd name="T27" fmla="*/ 45 h 152"/>
                <a:gd name="T28" fmla="*/ 37 w 122"/>
                <a:gd name="T29" fmla="*/ 54 h 152"/>
                <a:gd name="T30" fmla="*/ 76 w 122"/>
                <a:gd name="T31" fmla="*/ 45 h 152"/>
                <a:gd name="T32" fmla="*/ 91 w 122"/>
                <a:gd name="T33" fmla="*/ 54 h 152"/>
                <a:gd name="T34" fmla="*/ 76 w 122"/>
                <a:gd name="T35" fmla="*/ 54 h 152"/>
                <a:gd name="T36" fmla="*/ 55 w 122"/>
                <a:gd name="T37" fmla="*/ 67 h 152"/>
                <a:gd name="T38" fmla="*/ 67 w 122"/>
                <a:gd name="T39" fmla="*/ 97 h 152"/>
                <a:gd name="T40" fmla="*/ 55 w 122"/>
                <a:gd name="T41" fmla="*/ 97 h 152"/>
                <a:gd name="T42" fmla="*/ 76 w 122"/>
                <a:gd name="T43" fmla="*/ 131 h 152"/>
                <a:gd name="T44" fmla="*/ 76 w 122"/>
                <a:gd name="T45" fmla="*/ 143 h 152"/>
                <a:gd name="T46" fmla="*/ 67 w 122"/>
                <a:gd name="T47" fmla="*/ 152 h 152"/>
                <a:gd name="T48" fmla="*/ 67 w 122"/>
                <a:gd name="T49" fmla="*/ 143 h 152"/>
                <a:gd name="T50" fmla="*/ 67 w 122"/>
                <a:gd name="T51" fmla="*/ 131 h 152"/>
                <a:gd name="T52" fmla="*/ 55 w 122"/>
                <a:gd name="T53" fmla="*/ 131 h 152"/>
                <a:gd name="T54" fmla="*/ 55 w 122"/>
                <a:gd name="T55" fmla="*/ 121 h 152"/>
                <a:gd name="T56" fmla="*/ 37 w 122"/>
                <a:gd name="T57" fmla="*/ 97 h 152"/>
                <a:gd name="T58" fmla="*/ 46 w 122"/>
                <a:gd name="T59" fmla="*/ 88 h 152"/>
                <a:gd name="T60" fmla="*/ 37 w 122"/>
                <a:gd name="T61" fmla="*/ 88 h 152"/>
                <a:gd name="T62" fmla="*/ 24 w 122"/>
                <a:gd name="T63" fmla="*/ 97 h 152"/>
                <a:gd name="T64" fmla="*/ 24 w 122"/>
                <a:gd name="T65" fmla="*/ 143 h 152"/>
                <a:gd name="T66" fmla="*/ 15 w 122"/>
                <a:gd name="T67" fmla="*/ 143 h 152"/>
                <a:gd name="T68" fmla="*/ 15 w 122"/>
                <a:gd name="T69" fmla="*/ 109 h 152"/>
                <a:gd name="T70" fmla="*/ 15 w 122"/>
                <a:gd name="T71" fmla="*/ 97 h 152"/>
                <a:gd name="T72" fmla="*/ 0 w 122"/>
                <a:gd name="T73" fmla="*/ 97 h 152"/>
                <a:gd name="T74" fmla="*/ 0 w 122"/>
                <a:gd name="T75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52">
                  <a:moveTo>
                    <a:pt x="0" y="88"/>
                  </a:moveTo>
                  <a:lnTo>
                    <a:pt x="24" y="45"/>
                  </a:lnTo>
                  <a:lnTo>
                    <a:pt x="24" y="12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76" y="12"/>
                  </a:lnTo>
                  <a:lnTo>
                    <a:pt x="101" y="12"/>
                  </a:lnTo>
                  <a:lnTo>
                    <a:pt x="113" y="0"/>
                  </a:lnTo>
                  <a:lnTo>
                    <a:pt x="122" y="0"/>
                  </a:lnTo>
                  <a:lnTo>
                    <a:pt x="113" y="21"/>
                  </a:lnTo>
                  <a:lnTo>
                    <a:pt x="91" y="21"/>
                  </a:lnTo>
                  <a:lnTo>
                    <a:pt x="37" y="21"/>
                  </a:lnTo>
                  <a:lnTo>
                    <a:pt x="24" y="36"/>
                  </a:lnTo>
                  <a:lnTo>
                    <a:pt x="24" y="45"/>
                  </a:lnTo>
                  <a:lnTo>
                    <a:pt x="37" y="54"/>
                  </a:lnTo>
                  <a:lnTo>
                    <a:pt x="76" y="45"/>
                  </a:lnTo>
                  <a:lnTo>
                    <a:pt x="91" y="54"/>
                  </a:lnTo>
                  <a:lnTo>
                    <a:pt x="76" y="54"/>
                  </a:lnTo>
                  <a:lnTo>
                    <a:pt x="55" y="67"/>
                  </a:lnTo>
                  <a:lnTo>
                    <a:pt x="67" y="97"/>
                  </a:lnTo>
                  <a:lnTo>
                    <a:pt x="55" y="97"/>
                  </a:lnTo>
                  <a:lnTo>
                    <a:pt x="76" y="131"/>
                  </a:lnTo>
                  <a:lnTo>
                    <a:pt x="76" y="143"/>
                  </a:lnTo>
                  <a:lnTo>
                    <a:pt x="67" y="152"/>
                  </a:lnTo>
                  <a:lnTo>
                    <a:pt x="67" y="143"/>
                  </a:lnTo>
                  <a:lnTo>
                    <a:pt x="67" y="131"/>
                  </a:lnTo>
                  <a:lnTo>
                    <a:pt x="55" y="131"/>
                  </a:lnTo>
                  <a:lnTo>
                    <a:pt x="55" y="121"/>
                  </a:lnTo>
                  <a:lnTo>
                    <a:pt x="37" y="97"/>
                  </a:lnTo>
                  <a:lnTo>
                    <a:pt x="46" y="88"/>
                  </a:lnTo>
                  <a:lnTo>
                    <a:pt x="37" y="88"/>
                  </a:lnTo>
                  <a:lnTo>
                    <a:pt x="24" y="97"/>
                  </a:lnTo>
                  <a:lnTo>
                    <a:pt x="24" y="143"/>
                  </a:lnTo>
                  <a:lnTo>
                    <a:pt x="15" y="143"/>
                  </a:lnTo>
                  <a:lnTo>
                    <a:pt x="15" y="109"/>
                  </a:lnTo>
                  <a:lnTo>
                    <a:pt x="15" y="97"/>
                  </a:lnTo>
                  <a:lnTo>
                    <a:pt x="0" y="9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82" name="Freeform 226"/>
            <p:cNvSpPr>
              <a:spLocks/>
            </p:cNvSpPr>
            <p:nvPr/>
          </p:nvSpPr>
          <p:spPr bwMode="auto">
            <a:xfrm>
              <a:off x="9019130" y="4398836"/>
              <a:ext cx="59978" cy="110268"/>
            </a:xfrm>
            <a:custGeom>
              <a:avLst/>
              <a:gdLst>
                <a:gd name="T0" fmla="*/ 0 w 34"/>
                <a:gd name="T1" fmla="*/ 21 h 63"/>
                <a:gd name="T2" fmla="*/ 13 w 34"/>
                <a:gd name="T3" fmla="*/ 0 h 63"/>
                <a:gd name="T4" fmla="*/ 22 w 34"/>
                <a:gd name="T5" fmla="*/ 9 h 63"/>
                <a:gd name="T6" fmla="*/ 34 w 34"/>
                <a:gd name="T7" fmla="*/ 9 h 63"/>
                <a:gd name="T8" fmla="*/ 34 w 34"/>
                <a:gd name="T9" fmla="*/ 21 h 63"/>
                <a:gd name="T10" fmla="*/ 22 w 34"/>
                <a:gd name="T11" fmla="*/ 21 h 63"/>
                <a:gd name="T12" fmla="*/ 22 w 34"/>
                <a:gd name="T13" fmla="*/ 30 h 63"/>
                <a:gd name="T14" fmla="*/ 13 w 34"/>
                <a:gd name="T15" fmla="*/ 30 h 63"/>
                <a:gd name="T16" fmla="*/ 13 w 34"/>
                <a:gd name="T17" fmla="*/ 45 h 63"/>
                <a:gd name="T18" fmla="*/ 22 w 34"/>
                <a:gd name="T19" fmla="*/ 63 h 63"/>
                <a:gd name="T20" fmla="*/ 13 w 34"/>
                <a:gd name="T21" fmla="*/ 45 h 63"/>
                <a:gd name="T22" fmla="*/ 0 w 34"/>
                <a:gd name="T23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63">
                  <a:moveTo>
                    <a:pt x="0" y="21"/>
                  </a:moveTo>
                  <a:lnTo>
                    <a:pt x="13" y="0"/>
                  </a:lnTo>
                  <a:lnTo>
                    <a:pt x="22" y="9"/>
                  </a:lnTo>
                  <a:lnTo>
                    <a:pt x="34" y="9"/>
                  </a:lnTo>
                  <a:lnTo>
                    <a:pt x="34" y="21"/>
                  </a:lnTo>
                  <a:lnTo>
                    <a:pt x="22" y="21"/>
                  </a:lnTo>
                  <a:lnTo>
                    <a:pt x="22" y="30"/>
                  </a:lnTo>
                  <a:lnTo>
                    <a:pt x="13" y="30"/>
                  </a:lnTo>
                  <a:lnTo>
                    <a:pt x="13" y="45"/>
                  </a:lnTo>
                  <a:lnTo>
                    <a:pt x="22" y="63"/>
                  </a:lnTo>
                  <a:lnTo>
                    <a:pt x="13" y="4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83" name="Freeform 227"/>
            <p:cNvSpPr>
              <a:spLocks/>
            </p:cNvSpPr>
            <p:nvPr/>
          </p:nvSpPr>
          <p:spPr bwMode="auto">
            <a:xfrm>
              <a:off x="9041407" y="4568614"/>
              <a:ext cx="92539" cy="36757"/>
            </a:xfrm>
            <a:custGeom>
              <a:avLst/>
              <a:gdLst>
                <a:gd name="T0" fmla="*/ 0 w 54"/>
                <a:gd name="T1" fmla="*/ 9 h 21"/>
                <a:gd name="T2" fmla="*/ 9 w 54"/>
                <a:gd name="T3" fmla="*/ 0 h 21"/>
                <a:gd name="T4" fmla="*/ 30 w 54"/>
                <a:gd name="T5" fmla="*/ 0 h 21"/>
                <a:gd name="T6" fmla="*/ 39 w 54"/>
                <a:gd name="T7" fmla="*/ 9 h 21"/>
                <a:gd name="T8" fmla="*/ 54 w 54"/>
                <a:gd name="T9" fmla="*/ 21 h 21"/>
                <a:gd name="T10" fmla="*/ 0 w 54"/>
                <a:gd name="T11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1">
                  <a:moveTo>
                    <a:pt x="0" y="9"/>
                  </a:moveTo>
                  <a:lnTo>
                    <a:pt x="9" y="0"/>
                  </a:lnTo>
                  <a:lnTo>
                    <a:pt x="30" y="0"/>
                  </a:lnTo>
                  <a:lnTo>
                    <a:pt x="39" y="9"/>
                  </a:lnTo>
                  <a:lnTo>
                    <a:pt x="54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84" name="Freeform 228"/>
            <p:cNvSpPr>
              <a:spLocks/>
            </p:cNvSpPr>
            <p:nvPr/>
          </p:nvSpPr>
          <p:spPr bwMode="auto">
            <a:xfrm>
              <a:off x="8753508" y="3807238"/>
              <a:ext cx="155946" cy="190781"/>
            </a:xfrm>
            <a:custGeom>
              <a:avLst/>
              <a:gdLst>
                <a:gd name="T0" fmla="*/ 0 w 91"/>
                <a:gd name="T1" fmla="*/ 45 h 109"/>
                <a:gd name="T2" fmla="*/ 15 w 91"/>
                <a:gd name="T3" fmla="*/ 45 h 109"/>
                <a:gd name="T4" fmla="*/ 0 w 91"/>
                <a:gd name="T5" fmla="*/ 0 h 109"/>
                <a:gd name="T6" fmla="*/ 37 w 91"/>
                <a:gd name="T7" fmla="*/ 0 h 109"/>
                <a:gd name="T8" fmla="*/ 37 w 91"/>
                <a:gd name="T9" fmla="*/ 24 h 109"/>
                <a:gd name="T10" fmla="*/ 46 w 91"/>
                <a:gd name="T11" fmla="*/ 33 h 109"/>
                <a:gd name="T12" fmla="*/ 37 w 91"/>
                <a:gd name="T13" fmla="*/ 67 h 109"/>
                <a:gd name="T14" fmla="*/ 46 w 91"/>
                <a:gd name="T15" fmla="*/ 88 h 109"/>
                <a:gd name="T16" fmla="*/ 46 w 91"/>
                <a:gd name="T17" fmla="*/ 100 h 109"/>
                <a:gd name="T18" fmla="*/ 55 w 91"/>
                <a:gd name="T19" fmla="*/ 88 h 109"/>
                <a:gd name="T20" fmla="*/ 76 w 91"/>
                <a:gd name="T21" fmla="*/ 100 h 109"/>
                <a:gd name="T22" fmla="*/ 91 w 91"/>
                <a:gd name="T23" fmla="*/ 109 h 109"/>
                <a:gd name="T24" fmla="*/ 67 w 91"/>
                <a:gd name="T25" fmla="*/ 109 h 109"/>
                <a:gd name="T26" fmla="*/ 55 w 91"/>
                <a:gd name="T27" fmla="*/ 100 h 109"/>
                <a:gd name="T28" fmla="*/ 55 w 91"/>
                <a:gd name="T29" fmla="*/ 109 h 109"/>
                <a:gd name="T30" fmla="*/ 37 w 91"/>
                <a:gd name="T31" fmla="*/ 100 h 109"/>
                <a:gd name="T32" fmla="*/ 24 w 91"/>
                <a:gd name="T33" fmla="*/ 100 h 109"/>
                <a:gd name="T34" fmla="*/ 24 w 91"/>
                <a:gd name="T35" fmla="*/ 76 h 109"/>
                <a:gd name="T36" fmla="*/ 0 w 91"/>
                <a:gd name="T37" fmla="*/ 76 h 109"/>
                <a:gd name="T38" fmla="*/ 0 w 91"/>
                <a:gd name="T39" fmla="*/ 4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09">
                  <a:moveTo>
                    <a:pt x="0" y="45"/>
                  </a:moveTo>
                  <a:lnTo>
                    <a:pt x="15" y="45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4"/>
                  </a:lnTo>
                  <a:lnTo>
                    <a:pt x="46" y="33"/>
                  </a:lnTo>
                  <a:lnTo>
                    <a:pt x="37" y="67"/>
                  </a:lnTo>
                  <a:lnTo>
                    <a:pt x="46" y="88"/>
                  </a:lnTo>
                  <a:lnTo>
                    <a:pt x="46" y="100"/>
                  </a:lnTo>
                  <a:lnTo>
                    <a:pt x="55" y="88"/>
                  </a:lnTo>
                  <a:lnTo>
                    <a:pt x="76" y="100"/>
                  </a:lnTo>
                  <a:lnTo>
                    <a:pt x="91" y="109"/>
                  </a:lnTo>
                  <a:lnTo>
                    <a:pt x="67" y="109"/>
                  </a:lnTo>
                  <a:lnTo>
                    <a:pt x="55" y="100"/>
                  </a:lnTo>
                  <a:lnTo>
                    <a:pt x="55" y="109"/>
                  </a:lnTo>
                  <a:lnTo>
                    <a:pt x="37" y="100"/>
                  </a:lnTo>
                  <a:lnTo>
                    <a:pt x="24" y="100"/>
                  </a:lnTo>
                  <a:lnTo>
                    <a:pt x="24" y="76"/>
                  </a:lnTo>
                  <a:lnTo>
                    <a:pt x="0" y="7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85" name="Freeform 229"/>
            <p:cNvSpPr>
              <a:spLocks/>
            </p:cNvSpPr>
            <p:nvPr/>
          </p:nvSpPr>
          <p:spPr bwMode="auto">
            <a:xfrm>
              <a:off x="8702097" y="4073281"/>
              <a:ext cx="77116" cy="96266"/>
            </a:xfrm>
            <a:custGeom>
              <a:avLst/>
              <a:gdLst>
                <a:gd name="T0" fmla="*/ 0 w 45"/>
                <a:gd name="T1" fmla="*/ 55 h 55"/>
                <a:gd name="T2" fmla="*/ 30 w 45"/>
                <a:gd name="T3" fmla="*/ 12 h 55"/>
                <a:gd name="T4" fmla="*/ 30 w 45"/>
                <a:gd name="T5" fmla="*/ 0 h 55"/>
                <a:gd name="T6" fmla="*/ 45 w 45"/>
                <a:gd name="T7" fmla="*/ 12 h 55"/>
                <a:gd name="T8" fmla="*/ 0 w 45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5">
                  <a:moveTo>
                    <a:pt x="0" y="55"/>
                  </a:moveTo>
                  <a:lnTo>
                    <a:pt x="30" y="12"/>
                  </a:lnTo>
                  <a:lnTo>
                    <a:pt x="30" y="0"/>
                  </a:lnTo>
                  <a:lnTo>
                    <a:pt x="45" y="1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86" name="Freeform 230"/>
            <p:cNvSpPr>
              <a:spLocks/>
            </p:cNvSpPr>
            <p:nvPr/>
          </p:nvSpPr>
          <p:spPr bwMode="auto">
            <a:xfrm>
              <a:off x="8909454" y="4019022"/>
              <a:ext cx="37701" cy="96267"/>
            </a:xfrm>
            <a:custGeom>
              <a:avLst/>
              <a:gdLst>
                <a:gd name="T0" fmla="*/ 0 w 22"/>
                <a:gd name="T1" fmla="*/ 0 h 55"/>
                <a:gd name="T2" fmla="*/ 22 w 22"/>
                <a:gd name="T3" fmla="*/ 0 h 55"/>
                <a:gd name="T4" fmla="*/ 22 w 22"/>
                <a:gd name="T5" fmla="*/ 10 h 55"/>
                <a:gd name="T6" fmla="*/ 22 w 22"/>
                <a:gd name="T7" fmla="*/ 31 h 55"/>
                <a:gd name="T8" fmla="*/ 10 w 22"/>
                <a:gd name="T9" fmla="*/ 31 h 55"/>
                <a:gd name="T10" fmla="*/ 22 w 22"/>
                <a:gd name="T11" fmla="*/ 43 h 55"/>
                <a:gd name="T12" fmla="*/ 10 w 22"/>
                <a:gd name="T13" fmla="*/ 55 h 55"/>
                <a:gd name="T14" fmla="*/ 10 w 22"/>
                <a:gd name="T15" fmla="*/ 31 h 55"/>
                <a:gd name="T16" fmla="*/ 0 w 22"/>
                <a:gd name="T17" fmla="*/ 31 h 55"/>
                <a:gd name="T18" fmla="*/ 0 w 22"/>
                <a:gd name="T19" fmla="*/ 22 h 55"/>
                <a:gd name="T20" fmla="*/ 10 w 22"/>
                <a:gd name="T21" fmla="*/ 22 h 55"/>
                <a:gd name="T22" fmla="*/ 0 w 22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55">
                  <a:moveTo>
                    <a:pt x="0" y="0"/>
                  </a:moveTo>
                  <a:lnTo>
                    <a:pt x="22" y="0"/>
                  </a:lnTo>
                  <a:lnTo>
                    <a:pt x="22" y="10"/>
                  </a:lnTo>
                  <a:lnTo>
                    <a:pt x="22" y="31"/>
                  </a:lnTo>
                  <a:lnTo>
                    <a:pt x="10" y="31"/>
                  </a:lnTo>
                  <a:lnTo>
                    <a:pt x="22" y="43"/>
                  </a:lnTo>
                  <a:lnTo>
                    <a:pt x="10" y="55"/>
                  </a:lnTo>
                  <a:lnTo>
                    <a:pt x="10" y="31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87" name="Freeform 231"/>
            <p:cNvSpPr>
              <a:spLocks/>
            </p:cNvSpPr>
            <p:nvPr/>
          </p:nvSpPr>
          <p:spPr bwMode="auto">
            <a:xfrm>
              <a:off x="8834052" y="4036526"/>
              <a:ext cx="92539" cy="115519"/>
            </a:xfrm>
            <a:custGeom>
              <a:avLst/>
              <a:gdLst>
                <a:gd name="T0" fmla="*/ 0 w 55"/>
                <a:gd name="T1" fmla="*/ 33 h 66"/>
                <a:gd name="T2" fmla="*/ 0 w 55"/>
                <a:gd name="T3" fmla="*/ 0 h 66"/>
                <a:gd name="T4" fmla="*/ 9 w 55"/>
                <a:gd name="T5" fmla="*/ 12 h 66"/>
                <a:gd name="T6" fmla="*/ 21 w 55"/>
                <a:gd name="T7" fmla="*/ 12 h 66"/>
                <a:gd name="T8" fmla="*/ 30 w 55"/>
                <a:gd name="T9" fmla="*/ 33 h 66"/>
                <a:gd name="T10" fmla="*/ 45 w 55"/>
                <a:gd name="T11" fmla="*/ 21 h 66"/>
                <a:gd name="T12" fmla="*/ 45 w 55"/>
                <a:gd name="T13" fmla="*/ 45 h 66"/>
                <a:gd name="T14" fmla="*/ 55 w 55"/>
                <a:gd name="T15" fmla="*/ 45 h 66"/>
                <a:gd name="T16" fmla="*/ 55 w 55"/>
                <a:gd name="T17" fmla="*/ 54 h 66"/>
                <a:gd name="T18" fmla="*/ 45 w 55"/>
                <a:gd name="T19" fmla="*/ 54 h 66"/>
                <a:gd name="T20" fmla="*/ 45 w 55"/>
                <a:gd name="T21" fmla="*/ 45 h 66"/>
                <a:gd name="T22" fmla="*/ 30 w 55"/>
                <a:gd name="T23" fmla="*/ 54 h 66"/>
                <a:gd name="T24" fmla="*/ 30 w 55"/>
                <a:gd name="T25" fmla="*/ 45 h 66"/>
                <a:gd name="T26" fmla="*/ 30 w 55"/>
                <a:gd name="T27" fmla="*/ 54 h 66"/>
                <a:gd name="T28" fmla="*/ 21 w 55"/>
                <a:gd name="T29" fmla="*/ 66 h 66"/>
                <a:gd name="T30" fmla="*/ 9 w 55"/>
                <a:gd name="T31" fmla="*/ 45 h 66"/>
                <a:gd name="T32" fmla="*/ 21 w 55"/>
                <a:gd name="T33" fmla="*/ 45 h 66"/>
                <a:gd name="T34" fmla="*/ 21 w 55"/>
                <a:gd name="T35" fmla="*/ 33 h 66"/>
                <a:gd name="T36" fmla="*/ 0 w 55"/>
                <a:gd name="T37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66">
                  <a:moveTo>
                    <a:pt x="0" y="33"/>
                  </a:moveTo>
                  <a:lnTo>
                    <a:pt x="0" y="0"/>
                  </a:lnTo>
                  <a:lnTo>
                    <a:pt x="9" y="12"/>
                  </a:lnTo>
                  <a:lnTo>
                    <a:pt x="21" y="12"/>
                  </a:lnTo>
                  <a:lnTo>
                    <a:pt x="30" y="33"/>
                  </a:lnTo>
                  <a:lnTo>
                    <a:pt x="45" y="21"/>
                  </a:lnTo>
                  <a:lnTo>
                    <a:pt x="45" y="45"/>
                  </a:lnTo>
                  <a:lnTo>
                    <a:pt x="55" y="45"/>
                  </a:lnTo>
                  <a:lnTo>
                    <a:pt x="55" y="54"/>
                  </a:lnTo>
                  <a:lnTo>
                    <a:pt x="45" y="54"/>
                  </a:lnTo>
                  <a:lnTo>
                    <a:pt x="45" y="45"/>
                  </a:lnTo>
                  <a:lnTo>
                    <a:pt x="30" y="54"/>
                  </a:lnTo>
                  <a:lnTo>
                    <a:pt x="30" y="45"/>
                  </a:lnTo>
                  <a:lnTo>
                    <a:pt x="30" y="54"/>
                  </a:lnTo>
                  <a:lnTo>
                    <a:pt x="21" y="66"/>
                  </a:lnTo>
                  <a:lnTo>
                    <a:pt x="9" y="45"/>
                  </a:lnTo>
                  <a:lnTo>
                    <a:pt x="21" y="45"/>
                  </a:lnTo>
                  <a:lnTo>
                    <a:pt x="21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88" name="Freeform 232"/>
            <p:cNvSpPr>
              <a:spLocks/>
            </p:cNvSpPr>
            <p:nvPr/>
          </p:nvSpPr>
          <p:spPr bwMode="auto">
            <a:xfrm>
              <a:off x="8847761" y="4115289"/>
              <a:ext cx="150804" cy="148774"/>
            </a:xfrm>
            <a:custGeom>
              <a:avLst/>
              <a:gdLst>
                <a:gd name="T0" fmla="*/ 0 w 88"/>
                <a:gd name="T1" fmla="*/ 52 h 85"/>
                <a:gd name="T2" fmla="*/ 0 w 88"/>
                <a:gd name="T3" fmla="*/ 43 h 85"/>
                <a:gd name="T4" fmla="*/ 21 w 88"/>
                <a:gd name="T5" fmla="*/ 31 h 85"/>
                <a:gd name="T6" fmla="*/ 36 w 88"/>
                <a:gd name="T7" fmla="*/ 31 h 85"/>
                <a:gd name="T8" fmla="*/ 36 w 88"/>
                <a:gd name="T9" fmla="*/ 43 h 85"/>
                <a:gd name="T10" fmla="*/ 46 w 88"/>
                <a:gd name="T11" fmla="*/ 31 h 85"/>
                <a:gd name="T12" fmla="*/ 46 w 88"/>
                <a:gd name="T13" fmla="*/ 21 h 85"/>
                <a:gd name="T14" fmla="*/ 58 w 88"/>
                <a:gd name="T15" fmla="*/ 21 h 85"/>
                <a:gd name="T16" fmla="*/ 67 w 88"/>
                <a:gd name="T17" fmla="*/ 21 h 85"/>
                <a:gd name="T18" fmla="*/ 58 w 88"/>
                <a:gd name="T19" fmla="*/ 0 h 85"/>
                <a:gd name="T20" fmla="*/ 76 w 88"/>
                <a:gd name="T21" fmla="*/ 21 h 85"/>
                <a:gd name="T22" fmla="*/ 88 w 88"/>
                <a:gd name="T23" fmla="*/ 52 h 85"/>
                <a:gd name="T24" fmla="*/ 76 w 88"/>
                <a:gd name="T25" fmla="*/ 76 h 85"/>
                <a:gd name="T26" fmla="*/ 67 w 88"/>
                <a:gd name="T27" fmla="*/ 52 h 85"/>
                <a:gd name="T28" fmla="*/ 67 w 88"/>
                <a:gd name="T29" fmla="*/ 64 h 85"/>
                <a:gd name="T30" fmla="*/ 67 w 88"/>
                <a:gd name="T31" fmla="*/ 76 h 85"/>
                <a:gd name="T32" fmla="*/ 67 w 88"/>
                <a:gd name="T33" fmla="*/ 85 h 85"/>
                <a:gd name="T34" fmla="*/ 36 w 88"/>
                <a:gd name="T35" fmla="*/ 76 h 85"/>
                <a:gd name="T36" fmla="*/ 46 w 88"/>
                <a:gd name="T37" fmla="*/ 52 h 85"/>
                <a:gd name="T38" fmla="*/ 36 w 88"/>
                <a:gd name="T39" fmla="*/ 43 h 85"/>
                <a:gd name="T40" fmla="*/ 12 w 88"/>
                <a:gd name="T41" fmla="*/ 52 h 85"/>
                <a:gd name="T42" fmla="*/ 12 w 88"/>
                <a:gd name="T43" fmla="*/ 43 h 85"/>
                <a:gd name="T44" fmla="*/ 0 w 88"/>
                <a:gd name="T45" fmla="*/ 64 h 85"/>
                <a:gd name="T46" fmla="*/ 0 w 88"/>
                <a:gd name="T47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85">
                  <a:moveTo>
                    <a:pt x="0" y="52"/>
                  </a:moveTo>
                  <a:lnTo>
                    <a:pt x="0" y="43"/>
                  </a:lnTo>
                  <a:lnTo>
                    <a:pt x="21" y="31"/>
                  </a:lnTo>
                  <a:lnTo>
                    <a:pt x="36" y="31"/>
                  </a:lnTo>
                  <a:lnTo>
                    <a:pt x="36" y="43"/>
                  </a:lnTo>
                  <a:lnTo>
                    <a:pt x="46" y="31"/>
                  </a:lnTo>
                  <a:lnTo>
                    <a:pt x="46" y="21"/>
                  </a:lnTo>
                  <a:lnTo>
                    <a:pt x="58" y="21"/>
                  </a:lnTo>
                  <a:lnTo>
                    <a:pt x="67" y="21"/>
                  </a:lnTo>
                  <a:lnTo>
                    <a:pt x="58" y="0"/>
                  </a:lnTo>
                  <a:lnTo>
                    <a:pt x="76" y="21"/>
                  </a:lnTo>
                  <a:lnTo>
                    <a:pt x="88" y="52"/>
                  </a:lnTo>
                  <a:lnTo>
                    <a:pt x="76" y="76"/>
                  </a:lnTo>
                  <a:lnTo>
                    <a:pt x="67" y="52"/>
                  </a:lnTo>
                  <a:lnTo>
                    <a:pt x="67" y="64"/>
                  </a:lnTo>
                  <a:lnTo>
                    <a:pt x="67" y="76"/>
                  </a:lnTo>
                  <a:lnTo>
                    <a:pt x="67" y="85"/>
                  </a:lnTo>
                  <a:lnTo>
                    <a:pt x="36" y="76"/>
                  </a:lnTo>
                  <a:lnTo>
                    <a:pt x="46" y="52"/>
                  </a:lnTo>
                  <a:lnTo>
                    <a:pt x="36" y="43"/>
                  </a:lnTo>
                  <a:lnTo>
                    <a:pt x="12" y="52"/>
                  </a:lnTo>
                  <a:lnTo>
                    <a:pt x="12" y="43"/>
                  </a:lnTo>
                  <a:lnTo>
                    <a:pt x="0" y="6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89" name="Freeform 233"/>
            <p:cNvSpPr>
              <a:spLocks/>
            </p:cNvSpPr>
            <p:nvPr/>
          </p:nvSpPr>
          <p:spPr bwMode="auto">
            <a:xfrm>
              <a:off x="9672043" y="4626374"/>
              <a:ext cx="130240" cy="70012"/>
            </a:xfrm>
            <a:custGeom>
              <a:avLst/>
              <a:gdLst>
                <a:gd name="T0" fmla="*/ 0 w 76"/>
                <a:gd name="T1" fmla="*/ 22 h 40"/>
                <a:gd name="T2" fmla="*/ 46 w 76"/>
                <a:gd name="T3" fmla="*/ 22 h 40"/>
                <a:gd name="T4" fmla="*/ 55 w 76"/>
                <a:gd name="T5" fmla="*/ 10 h 40"/>
                <a:gd name="T6" fmla="*/ 67 w 76"/>
                <a:gd name="T7" fmla="*/ 10 h 40"/>
                <a:gd name="T8" fmla="*/ 67 w 76"/>
                <a:gd name="T9" fmla="*/ 0 h 40"/>
                <a:gd name="T10" fmla="*/ 76 w 76"/>
                <a:gd name="T11" fmla="*/ 0 h 40"/>
                <a:gd name="T12" fmla="*/ 76 w 76"/>
                <a:gd name="T13" fmla="*/ 10 h 40"/>
                <a:gd name="T14" fmla="*/ 67 w 76"/>
                <a:gd name="T15" fmla="*/ 22 h 40"/>
                <a:gd name="T16" fmla="*/ 46 w 76"/>
                <a:gd name="T17" fmla="*/ 40 h 40"/>
                <a:gd name="T18" fmla="*/ 12 w 76"/>
                <a:gd name="T19" fmla="*/ 40 h 40"/>
                <a:gd name="T20" fmla="*/ 0 w 76"/>
                <a:gd name="T2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40">
                  <a:moveTo>
                    <a:pt x="0" y="22"/>
                  </a:moveTo>
                  <a:lnTo>
                    <a:pt x="46" y="22"/>
                  </a:lnTo>
                  <a:lnTo>
                    <a:pt x="55" y="10"/>
                  </a:lnTo>
                  <a:lnTo>
                    <a:pt x="67" y="1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0"/>
                  </a:lnTo>
                  <a:lnTo>
                    <a:pt x="67" y="22"/>
                  </a:lnTo>
                  <a:lnTo>
                    <a:pt x="46" y="40"/>
                  </a:lnTo>
                  <a:lnTo>
                    <a:pt x="12" y="4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90" name="Freeform 234"/>
            <p:cNvSpPr>
              <a:spLocks/>
            </p:cNvSpPr>
            <p:nvPr/>
          </p:nvSpPr>
          <p:spPr bwMode="auto">
            <a:xfrm>
              <a:off x="9766296" y="4568614"/>
              <a:ext cx="61693" cy="75263"/>
            </a:xfrm>
            <a:custGeom>
              <a:avLst/>
              <a:gdLst>
                <a:gd name="T0" fmla="*/ 0 w 36"/>
                <a:gd name="T1" fmla="*/ 0 h 43"/>
                <a:gd name="T2" fmla="*/ 12 w 36"/>
                <a:gd name="T3" fmla="*/ 0 h 43"/>
                <a:gd name="T4" fmla="*/ 36 w 36"/>
                <a:gd name="T5" fmla="*/ 21 h 43"/>
                <a:gd name="T6" fmla="*/ 36 w 36"/>
                <a:gd name="T7" fmla="*/ 43 h 43"/>
                <a:gd name="T8" fmla="*/ 21 w 36"/>
                <a:gd name="T9" fmla="*/ 21 h 43"/>
                <a:gd name="T10" fmla="*/ 0 w 36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3">
                  <a:moveTo>
                    <a:pt x="0" y="0"/>
                  </a:moveTo>
                  <a:lnTo>
                    <a:pt x="12" y="0"/>
                  </a:lnTo>
                  <a:lnTo>
                    <a:pt x="36" y="21"/>
                  </a:lnTo>
                  <a:lnTo>
                    <a:pt x="36" y="43"/>
                  </a:lnTo>
                  <a:lnTo>
                    <a:pt x="2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91" name="Freeform 235"/>
            <p:cNvSpPr>
              <a:spLocks/>
            </p:cNvSpPr>
            <p:nvPr/>
          </p:nvSpPr>
          <p:spPr bwMode="auto">
            <a:xfrm>
              <a:off x="10090183" y="5191719"/>
              <a:ext cx="71975" cy="80513"/>
            </a:xfrm>
            <a:custGeom>
              <a:avLst/>
              <a:gdLst>
                <a:gd name="T0" fmla="*/ 0 w 42"/>
                <a:gd name="T1" fmla="*/ 0 h 46"/>
                <a:gd name="T2" fmla="*/ 18 w 42"/>
                <a:gd name="T3" fmla="*/ 9 h 46"/>
                <a:gd name="T4" fmla="*/ 42 w 42"/>
                <a:gd name="T5" fmla="*/ 46 h 46"/>
                <a:gd name="T6" fmla="*/ 30 w 42"/>
                <a:gd name="T7" fmla="*/ 46 h 46"/>
                <a:gd name="T8" fmla="*/ 9 w 42"/>
                <a:gd name="T9" fmla="*/ 25 h 46"/>
                <a:gd name="T10" fmla="*/ 0 w 42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6">
                  <a:moveTo>
                    <a:pt x="0" y="0"/>
                  </a:moveTo>
                  <a:lnTo>
                    <a:pt x="18" y="9"/>
                  </a:lnTo>
                  <a:lnTo>
                    <a:pt x="42" y="46"/>
                  </a:lnTo>
                  <a:lnTo>
                    <a:pt x="30" y="46"/>
                  </a:lnTo>
                  <a:lnTo>
                    <a:pt x="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92" name="Freeform 236"/>
            <p:cNvSpPr>
              <a:spLocks/>
            </p:cNvSpPr>
            <p:nvPr/>
          </p:nvSpPr>
          <p:spPr bwMode="auto">
            <a:xfrm>
              <a:off x="8834051" y="2538274"/>
              <a:ext cx="245057" cy="281798"/>
            </a:xfrm>
            <a:custGeom>
              <a:avLst/>
              <a:gdLst>
                <a:gd name="T0" fmla="*/ 9 w 143"/>
                <a:gd name="T1" fmla="*/ 21 h 161"/>
                <a:gd name="T2" fmla="*/ 9 w 143"/>
                <a:gd name="T3" fmla="*/ 9 h 161"/>
                <a:gd name="T4" fmla="*/ 0 w 143"/>
                <a:gd name="T5" fmla="*/ 0 h 161"/>
                <a:gd name="T6" fmla="*/ 21 w 143"/>
                <a:gd name="T7" fmla="*/ 0 h 161"/>
                <a:gd name="T8" fmla="*/ 122 w 143"/>
                <a:gd name="T9" fmla="*/ 94 h 161"/>
                <a:gd name="T10" fmla="*/ 97 w 143"/>
                <a:gd name="T11" fmla="*/ 94 h 161"/>
                <a:gd name="T12" fmla="*/ 97 w 143"/>
                <a:gd name="T13" fmla="*/ 119 h 161"/>
                <a:gd name="T14" fmla="*/ 143 w 143"/>
                <a:gd name="T15" fmla="*/ 152 h 161"/>
                <a:gd name="T16" fmla="*/ 122 w 143"/>
                <a:gd name="T17" fmla="*/ 152 h 161"/>
                <a:gd name="T18" fmla="*/ 122 w 143"/>
                <a:gd name="T19" fmla="*/ 161 h 161"/>
                <a:gd name="T20" fmla="*/ 109 w 143"/>
                <a:gd name="T21" fmla="*/ 152 h 161"/>
                <a:gd name="T22" fmla="*/ 97 w 143"/>
                <a:gd name="T23" fmla="*/ 119 h 161"/>
                <a:gd name="T24" fmla="*/ 9 w 143"/>
                <a:gd name="T25" fmla="*/ 2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61">
                  <a:moveTo>
                    <a:pt x="9" y="21"/>
                  </a:moveTo>
                  <a:lnTo>
                    <a:pt x="9" y="9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22" y="94"/>
                  </a:lnTo>
                  <a:lnTo>
                    <a:pt x="97" y="94"/>
                  </a:lnTo>
                  <a:lnTo>
                    <a:pt x="97" y="119"/>
                  </a:lnTo>
                  <a:lnTo>
                    <a:pt x="143" y="152"/>
                  </a:lnTo>
                  <a:lnTo>
                    <a:pt x="122" y="152"/>
                  </a:lnTo>
                  <a:lnTo>
                    <a:pt x="122" y="161"/>
                  </a:lnTo>
                  <a:lnTo>
                    <a:pt x="109" y="152"/>
                  </a:lnTo>
                  <a:lnTo>
                    <a:pt x="97" y="119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93" name="Freeform 237"/>
            <p:cNvSpPr>
              <a:spLocks/>
            </p:cNvSpPr>
            <p:nvPr/>
          </p:nvSpPr>
          <p:spPr bwMode="auto">
            <a:xfrm>
              <a:off x="8883748" y="4776899"/>
              <a:ext cx="135382" cy="52509"/>
            </a:xfrm>
            <a:custGeom>
              <a:avLst/>
              <a:gdLst>
                <a:gd name="T0" fmla="*/ 0 w 79"/>
                <a:gd name="T1" fmla="*/ 30 h 30"/>
                <a:gd name="T2" fmla="*/ 15 w 79"/>
                <a:gd name="T3" fmla="*/ 21 h 30"/>
                <a:gd name="T4" fmla="*/ 37 w 79"/>
                <a:gd name="T5" fmla="*/ 0 h 30"/>
                <a:gd name="T6" fmla="*/ 79 w 79"/>
                <a:gd name="T7" fmla="*/ 0 h 30"/>
                <a:gd name="T8" fmla="*/ 37 w 79"/>
                <a:gd name="T9" fmla="*/ 12 h 30"/>
                <a:gd name="T10" fmla="*/ 25 w 79"/>
                <a:gd name="T11" fmla="*/ 30 h 30"/>
                <a:gd name="T12" fmla="*/ 0 w 7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0">
                  <a:moveTo>
                    <a:pt x="0" y="30"/>
                  </a:moveTo>
                  <a:lnTo>
                    <a:pt x="15" y="21"/>
                  </a:lnTo>
                  <a:lnTo>
                    <a:pt x="37" y="0"/>
                  </a:lnTo>
                  <a:lnTo>
                    <a:pt x="79" y="0"/>
                  </a:lnTo>
                  <a:lnTo>
                    <a:pt x="37" y="12"/>
                  </a:lnTo>
                  <a:lnTo>
                    <a:pt x="25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94" name="Freeform 238"/>
            <p:cNvSpPr>
              <a:spLocks/>
            </p:cNvSpPr>
            <p:nvPr/>
          </p:nvSpPr>
          <p:spPr bwMode="auto">
            <a:xfrm>
              <a:off x="5872803" y="5501520"/>
              <a:ext cx="58265" cy="68261"/>
            </a:xfrm>
            <a:custGeom>
              <a:avLst/>
              <a:gdLst>
                <a:gd name="T0" fmla="*/ 34 w 34"/>
                <a:gd name="T1" fmla="*/ 9 h 39"/>
                <a:gd name="T2" fmla="*/ 34 w 34"/>
                <a:gd name="T3" fmla="*/ 0 h 39"/>
                <a:gd name="T4" fmla="*/ 21 w 34"/>
                <a:gd name="T5" fmla="*/ 0 h 39"/>
                <a:gd name="T6" fmla="*/ 0 w 34"/>
                <a:gd name="T7" fmla="*/ 18 h 39"/>
                <a:gd name="T8" fmla="*/ 12 w 34"/>
                <a:gd name="T9" fmla="*/ 39 h 39"/>
                <a:gd name="T10" fmla="*/ 34 w 34"/>
                <a:gd name="T11" fmla="*/ 18 h 39"/>
                <a:gd name="T12" fmla="*/ 34 w 34"/>
                <a:gd name="T1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9">
                  <a:moveTo>
                    <a:pt x="34" y="9"/>
                  </a:moveTo>
                  <a:lnTo>
                    <a:pt x="34" y="0"/>
                  </a:lnTo>
                  <a:lnTo>
                    <a:pt x="21" y="0"/>
                  </a:lnTo>
                  <a:lnTo>
                    <a:pt x="0" y="18"/>
                  </a:lnTo>
                  <a:lnTo>
                    <a:pt x="12" y="39"/>
                  </a:lnTo>
                  <a:lnTo>
                    <a:pt x="34" y="18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95" name="Freeform 240"/>
            <p:cNvSpPr>
              <a:spLocks/>
            </p:cNvSpPr>
            <p:nvPr/>
          </p:nvSpPr>
          <p:spPr bwMode="auto">
            <a:xfrm>
              <a:off x="4808603" y="2501519"/>
              <a:ext cx="130240" cy="133022"/>
            </a:xfrm>
            <a:custGeom>
              <a:avLst/>
              <a:gdLst>
                <a:gd name="T0" fmla="*/ 42 w 76"/>
                <a:gd name="T1" fmla="*/ 12 h 76"/>
                <a:gd name="T2" fmla="*/ 52 w 76"/>
                <a:gd name="T3" fmla="*/ 0 h 76"/>
                <a:gd name="T4" fmla="*/ 42 w 76"/>
                <a:gd name="T5" fmla="*/ 0 h 76"/>
                <a:gd name="T6" fmla="*/ 30 w 76"/>
                <a:gd name="T7" fmla="*/ 12 h 76"/>
                <a:gd name="T8" fmla="*/ 42 w 76"/>
                <a:gd name="T9" fmla="*/ 12 h 76"/>
                <a:gd name="T10" fmla="*/ 30 w 76"/>
                <a:gd name="T11" fmla="*/ 21 h 76"/>
                <a:gd name="T12" fmla="*/ 21 w 76"/>
                <a:gd name="T13" fmla="*/ 21 h 76"/>
                <a:gd name="T14" fmla="*/ 9 w 76"/>
                <a:gd name="T15" fmla="*/ 21 h 76"/>
                <a:gd name="T16" fmla="*/ 21 w 76"/>
                <a:gd name="T17" fmla="*/ 30 h 76"/>
                <a:gd name="T18" fmla="*/ 9 w 76"/>
                <a:gd name="T19" fmla="*/ 30 h 76"/>
                <a:gd name="T20" fmla="*/ 30 w 76"/>
                <a:gd name="T21" fmla="*/ 42 h 76"/>
                <a:gd name="T22" fmla="*/ 9 w 76"/>
                <a:gd name="T23" fmla="*/ 67 h 76"/>
                <a:gd name="T24" fmla="*/ 0 w 76"/>
                <a:gd name="T25" fmla="*/ 67 h 76"/>
                <a:gd name="T26" fmla="*/ 9 w 76"/>
                <a:gd name="T27" fmla="*/ 76 h 76"/>
                <a:gd name="T28" fmla="*/ 61 w 76"/>
                <a:gd name="T29" fmla="*/ 67 h 76"/>
                <a:gd name="T30" fmla="*/ 76 w 76"/>
                <a:gd name="T31" fmla="*/ 42 h 76"/>
                <a:gd name="T32" fmla="*/ 76 w 76"/>
                <a:gd name="T33" fmla="*/ 21 h 76"/>
                <a:gd name="T34" fmla="*/ 52 w 76"/>
                <a:gd name="T35" fmla="*/ 21 h 76"/>
                <a:gd name="T36" fmla="*/ 42 w 76"/>
                <a:gd name="T37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76">
                  <a:moveTo>
                    <a:pt x="42" y="12"/>
                  </a:moveTo>
                  <a:lnTo>
                    <a:pt x="52" y="0"/>
                  </a:lnTo>
                  <a:lnTo>
                    <a:pt x="42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30" y="21"/>
                  </a:lnTo>
                  <a:lnTo>
                    <a:pt x="21" y="21"/>
                  </a:lnTo>
                  <a:lnTo>
                    <a:pt x="9" y="21"/>
                  </a:lnTo>
                  <a:lnTo>
                    <a:pt x="21" y="30"/>
                  </a:lnTo>
                  <a:lnTo>
                    <a:pt x="9" y="30"/>
                  </a:lnTo>
                  <a:lnTo>
                    <a:pt x="30" y="42"/>
                  </a:lnTo>
                  <a:lnTo>
                    <a:pt x="9" y="67"/>
                  </a:lnTo>
                  <a:lnTo>
                    <a:pt x="0" y="67"/>
                  </a:lnTo>
                  <a:lnTo>
                    <a:pt x="9" y="76"/>
                  </a:lnTo>
                  <a:lnTo>
                    <a:pt x="61" y="67"/>
                  </a:lnTo>
                  <a:lnTo>
                    <a:pt x="76" y="42"/>
                  </a:lnTo>
                  <a:lnTo>
                    <a:pt x="76" y="21"/>
                  </a:lnTo>
                  <a:lnTo>
                    <a:pt x="52" y="21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96" name="Freeform 241"/>
            <p:cNvSpPr>
              <a:spLocks/>
            </p:cNvSpPr>
            <p:nvPr/>
          </p:nvSpPr>
          <p:spPr bwMode="auto">
            <a:xfrm>
              <a:off x="5180473" y="2571531"/>
              <a:ext cx="89112" cy="78763"/>
            </a:xfrm>
            <a:custGeom>
              <a:avLst/>
              <a:gdLst>
                <a:gd name="T0" fmla="*/ 0 w 53"/>
                <a:gd name="T1" fmla="*/ 36 h 45"/>
                <a:gd name="T2" fmla="*/ 21 w 53"/>
                <a:gd name="T3" fmla="*/ 36 h 45"/>
                <a:gd name="T4" fmla="*/ 43 w 53"/>
                <a:gd name="T5" fmla="*/ 45 h 45"/>
                <a:gd name="T6" fmla="*/ 43 w 53"/>
                <a:gd name="T7" fmla="*/ 27 h 45"/>
                <a:gd name="T8" fmla="*/ 50 w 53"/>
                <a:gd name="T9" fmla="*/ 12 h 45"/>
                <a:gd name="T10" fmla="*/ 53 w 53"/>
                <a:gd name="T11" fmla="*/ 0 h 45"/>
                <a:gd name="T12" fmla="*/ 34 w 53"/>
                <a:gd name="T13" fmla="*/ 2 h 45"/>
                <a:gd name="T14" fmla="*/ 34 w 53"/>
                <a:gd name="T15" fmla="*/ 18 h 45"/>
                <a:gd name="T16" fmla="*/ 22 w 53"/>
                <a:gd name="T17" fmla="*/ 21 h 45"/>
                <a:gd name="T18" fmla="*/ 21 w 53"/>
                <a:gd name="T19" fmla="*/ 11 h 45"/>
                <a:gd name="T20" fmla="*/ 21 w 53"/>
                <a:gd name="T21" fmla="*/ 2 h 45"/>
                <a:gd name="T22" fmla="*/ 0 w 53"/>
                <a:gd name="T23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45">
                  <a:moveTo>
                    <a:pt x="0" y="36"/>
                  </a:moveTo>
                  <a:lnTo>
                    <a:pt x="21" y="36"/>
                  </a:lnTo>
                  <a:lnTo>
                    <a:pt x="43" y="45"/>
                  </a:lnTo>
                  <a:lnTo>
                    <a:pt x="43" y="27"/>
                  </a:lnTo>
                  <a:lnTo>
                    <a:pt x="50" y="12"/>
                  </a:lnTo>
                  <a:lnTo>
                    <a:pt x="53" y="0"/>
                  </a:lnTo>
                  <a:lnTo>
                    <a:pt x="34" y="2"/>
                  </a:lnTo>
                  <a:lnTo>
                    <a:pt x="34" y="18"/>
                  </a:lnTo>
                  <a:lnTo>
                    <a:pt x="22" y="21"/>
                  </a:lnTo>
                  <a:lnTo>
                    <a:pt x="21" y="11"/>
                  </a:lnTo>
                  <a:lnTo>
                    <a:pt x="21" y="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  <p:sp>
          <p:nvSpPr>
            <p:cNvPr id="497" name="Freeform 242"/>
            <p:cNvSpPr>
              <a:spLocks/>
            </p:cNvSpPr>
            <p:nvPr/>
          </p:nvSpPr>
          <p:spPr bwMode="auto">
            <a:xfrm>
              <a:off x="5408393" y="2634541"/>
              <a:ext cx="183365" cy="96266"/>
            </a:xfrm>
            <a:custGeom>
              <a:avLst/>
              <a:gdLst>
                <a:gd name="T0" fmla="*/ 40 w 107"/>
                <a:gd name="T1" fmla="*/ 9 h 55"/>
                <a:gd name="T2" fmla="*/ 64 w 107"/>
                <a:gd name="T3" fmla="*/ 9 h 55"/>
                <a:gd name="T4" fmla="*/ 76 w 107"/>
                <a:gd name="T5" fmla="*/ 21 h 55"/>
                <a:gd name="T6" fmla="*/ 85 w 107"/>
                <a:gd name="T7" fmla="*/ 21 h 55"/>
                <a:gd name="T8" fmla="*/ 107 w 107"/>
                <a:gd name="T9" fmla="*/ 30 h 55"/>
                <a:gd name="T10" fmla="*/ 76 w 107"/>
                <a:gd name="T11" fmla="*/ 55 h 55"/>
                <a:gd name="T12" fmla="*/ 52 w 107"/>
                <a:gd name="T13" fmla="*/ 39 h 55"/>
                <a:gd name="T14" fmla="*/ 40 w 107"/>
                <a:gd name="T15" fmla="*/ 55 h 55"/>
                <a:gd name="T16" fmla="*/ 31 w 107"/>
                <a:gd name="T17" fmla="*/ 55 h 55"/>
                <a:gd name="T18" fmla="*/ 9 w 107"/>
                <a:gd name="T19" fmla="*/ 30 h 55"/>
                <a:gd name="T20" fmla="*/ 0 w 107"/>
                <a:gd name="T21" fmla="*/ 21 h 55"/>
                <a:gd name="T22" fmla="*/ 40 w 107"/>
                <a:gd name="T23" fmla="*/ 0 h 55"/>
                <a:gd name="T24" fmla="*/ 40 w 107"/>
                <a:gd name="T25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55">
                  <a:moveTo>
                    <a:pt x="40" y="9"/>
                  </a:moveTo>
                  <a:lnTo>
                    <a:pt x="64" y="9"/>
                  </a:lnTo>
                  <a:lnTo>
                    <a:pt x="76" y="21"/>
                  </a:lnTo>
                  <a:lnTo>
                    <a:pt x="85" y="21"/>
                  </a:lnTo>
                  <a:lnTo>
                    <a:pt x="107" y="30"/>
                  </a:lnTo>
                  <a:lnTo>
                    <a:pt x="76" y="55"/>
                  </a:lnTo>
                  <a:lnTo>
                    <a:pt x="52" y="39"/>
                  </a:lnTo>
                  <a:lnTo>
                    <a:pt x="40" y="55"/>
                  </a:lnTo>
                  <a:lnTo>
                    <a:pt x="31" y="55"/>
                  </a:lnTo>
                  <a:lnTo>
                    <a:pt x="9" y="30"/>
                  </a:lnTo>
                  <a:lnTo>
                    <a:pt x="0" y="21"/>
                  </a:lnTo>
                  <a:lnTo>
                    <a:pt x="40" y="0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B3BDD9"/>
            </a:solidFill>
            <a:ln w="3175" cmpd="sng">
              <a:solidFill>
                <a:srgbClr val="1172B7"/>
              </a:solidFill>
              <a:prstDash val="solid"/>
              <a:round/>
              <a:headEnd/>
              <a:tailEnd/>
            </a:ln>
          </p:spPr>
          <p:txBody>
            <a:bodyPr lIns="99569" tIns="49785" rIns="99569" bIns="49785"/>
            <a:lstStyle/>
            <a:p>
              <a:endParaRPr lang="fr-FR"/>
            </a:p>
          </p:txBody>
        </p:sp>
      </p:grpSp>
      <p:grpSp>
        <p:nvGrpSpPr>
          <p:cNvPr id="498" name="Group 57"/>
          <p:cNvGrpSpPr>
            <a:grpSpLocks/>
          </p:cNvGrpSpPr>
          <p:nvPr/>
        </p:nvGrpSpPr>
        <p:grpSpPr bwMode="auto">
          <a:xfrm>
            <a:off x="819397" y="3642630"/>
            <a:ext cx="2962281" cy="2992440"/>
            <a:chOff x="3615" y="740"/>
            <a:chExt cx="1866" cy="1885"/>
          </a:xfrm>
        </p:grpSpPr>
        <p:sp>
          <p:nvSpPr>
            <p:cNvPr id="499" name="Freeform 6"/>
            <p:cNvSpPr>
              <a:spLocks/>
            </p:cNvSpPr>
            <p:nvPr/>
          </p:nvSpPr>
          <p:spPr bwMode="auto">
            <a:xfrm>
              <a:off x="4696" y="1692"/>
              <a:ext cx="529" cy="424"/>
            </a:xfrm>
            <a:custGeom>
              <a:avLst/>
              <a:gdLst>
                <a:gd name="T0" fmla="*/ 40 w 839"/>
                <a:gd name="T1" fmla="*/ 414 h 672"/>
                <a:gd name="T2" fmla="*/ 0 w 839"/>
                <a:gd name="T3" fmla="*/ 444 h 672"/>
                <a:gd name="T4" fmla="*/ 10 w 839"/>
                <a:gd name="T5" fmla="*/ 381 h 672"/>
                <a:gd name="T6" fmla="*/ 68 w 839"/>
                <a:gd name="T7" fmla="*/ 321 h 672"/>
                <a:gd name="T8" fmla="*/ 186 w 839"/>
                <a:gd name="T9" fmla="*/ 304 h 672"/>
                <a:gd name="T10" fmla="*/ 249 w 839"/>
                <a:gd name="T11" fmla="*/ 321 h 672"/>
                <a:gd name="T12" fmla="*/ 268 w 839"/>
                <a:gd name="T13" fmla="*/ 279 h 672"/>
                <a:gd name="T14" fmla="*/ 249 w 839"/>
                <a:gd name="T15" fmla="*/ 230 h 672"/>
                <a:gd name="T16" fmla="*/ 294 w 839"/>
                <a:gd name="T17" fmla="*/ 185 h 672"/>
                <a:gd name="T18" fmla="*/ 291 w 839"/>
                <a:gd name="T19" fmla="*/ 156 h 672"/>
                <a:gd name="T20" fmla="*/ 318 w 839"/>
                <a:gd name="T21" fmla="*/ 124 h 672"/>
                <a:gd name="T22" fmla="*/ 294 w 839"/>
                <a:gd name="T23" fmla="*/ 94 h 672"/>
                <a:gd name="T24" fmla="*/ 340 w 839"/>
                <a:gd name="T25" fmla="*/ 49 h 672"/>
                <a:gd name="T26" fmla="*/ 430 w 839"/>
                <a:gd name="T27" fmla="*/ 49 h 672"/>
                <a:gd name="T28" fmla="*/ 501 w 839"/>
                <a:gd name="T29" fmla="*/ 0 h 672"/>
                <a:gd name="T30" fmla="*/ 567 w 839"/>
                <a:gd name="T31" fmla="*/ 49 h 672"/>
                <a:gd name="T32" fmla="*/ 612 w 839"/>
                <a:gd name="T33" fmla="*/ 49 h 672"/>
                <a:gd name="T34" fmla="*/ 657 w 839"/>
                <a:gd name="T35" fmla="*/ 94 h 672"/>
                <a:gd name="T36" fmla="*/ 703 w 839"/>
                <a:gd name="T37" fmla="*/ 94 h 672"/>
                <a:gd name="T38" fmla="*/ 748 w 839"/>
                <a:gd name="T39" fmla="*/ 140 h 672"/>
                <a:gd name="T40" fmla="*/ 793 w 839"/>
                <a:gd name="T41" fmla="*/ 140 h 672"/>
                <a:gd name="T42" fmla="*/ 839 w 839"/>
                <a:gd name="T43" fmla="*/ 185 h 672"/>
                <a:gd name="T44" fmla="*/ 772 w 839"/>
                <a:gd name="T45" fmla="*/ 262 h 672"/>
                <a:gd name="T46" fmla="*/ 793 w 839"/>
                <a:gd name="T47" fmla="*/ 321 h 672"/>
                <a:gd name="T48" fmla="*/ 748 w 839"/>
                <a:gd name="T49" fmla="*/ 321 h 672"/>
                <a:gd name="T50" fmla="*/ 726 w 839"/>
                <a:gd name="T51" fmla="*/ 390 h 672"/>
                <a:gd name="T52" fmla="*/ 714 w 839"/>
                <a:gd name="T53" fmla="*/ 469 h 672"/>
                <a:gd name="T54" fmla="*/ 663 w 839"/>
                <a:gd name="T55" fmla="*/ 505 h 672"/>
                <a:gd name="T56" fmla="*/ 612 w 839"/>
                <a:gd name="T57" fmla="*/ 593 h 672"/>
                <a:gd name="T58" fmla="*/ 478 w 839"/>
                <a:gd name="T59" fmla="*/ 619 h 672"/>
                <a:gd name="T60" fmla="*/ 363 w 839"/>
                <a:gd name="T61" fmla="*/ 672 h 672"/>
                <a:gd name="T62" fmla="*/ 324 w 839"/>
                <a:gd name="T63" fmla="*/ 640 h 672"/>
                <a:gd name="T64" fmla="*/ 322 w 839"/>
                <a:gd name="T65" fmla="*/ 567 h 672"/>
                <a:gd name="T66" fmla="*/ 292 w 839"/>
                <a:gd name="T67" fmla="*/ 540 h 672"/>
                <a:gd name="T68" fmla="*/ 267 w 839"/>
                <a:gd name="T69" fmla="*/ 433 h 672"/>
                <a:gd name="T70" fmla="*/ 169 w 839"/>
                <a:gd name="T71" fmla="*/ 430 h 672"/>
                <a:gd name="T72" fmla="*/ 136 w 839"/>
                <a:gd name="T73" fmla="*/ 429 h 672"/>
                <a:gd name="T74" fmla="*/ 112 w 839"/>
                <a:gd name="T75" fmla="*/ 447 h 672"/>
                <a:gd name="T76" fmla="*/ 93 w 839"/>
                <a:gd name="T77" fmla="*/ 424 h 672"/>
                <a:gd name="T78" fmla="*/ 40 w 839"/>
                <a:gd name="T79" fmla="*/ 41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00" name="Freeform 7"/>
            <p:cNvSpPr>
              <a:spLocks/>
            </p:cNvSpPr>
            <p:nvPr/>
          </p:nvSpPr>
          <p:spPr bwMode="auto">
            <a:xfrm>
              <a:off x="4609" y="1954"/>
              <a:ext cx="396" cy="263"/>
            </a:xfrm>
            <a:custGeom>
              <a:avLst/>
              <a:gdLst>
                <a:gd name="T0" fmla="*/ 135 w 627"/>
                <a:gd name="T1" fmla="*/ 30 h 417"/>
                <a:gd name="T2" fmla="*/ 104 w 627"/>
                <a:gd name="T3" fmla="*/ 59 h 417"/>
                <a:gd name="T4" fmla="*/ 69 w 627"/>
                <a:gd name="T5" fmla="*/ 133 h 417"/>
                <a:gd name="T6" fmla="*/ 44 w 627"/>
                <a:gd name="T7" fmla="*/ 173 h 417"/>
                <a:gd name="T8" fmla="*/ 0 w 627"/>
                <a:gd name="T9" fmla="*/ 206 h 417"/>
                <a:gd name="T10" fmla="*/ 63 w 627"/>
                <a:gd name="T11" fmla="*/ 221 h 417"/>
                <a:gd name="T12" fmla="*/ 111 w 627"/>
                <a:gd name="T13" fmla="*/ 213 h 417"/>
                <a:gd name="T14" fmla="*/ 147 w 627"/>
                <a:gd name="T15" fmla="*/ 237 h 417"/>
                <a:gd name="T16" fmla="*/ 225 w 627"/>
                <a:gd name="T17" fmla="*/ 257 h 417"/>
                <a:gd name="T18" fmla="*/ 242 w 627"/>
                <a:gd name="T19" fmla="*/ 308 h 417"/>
                <a:gd name="T20" fmla="*/ 250 w 627"/>
                <a:gd name="T21" fmla="*/ 360 h 417"/>
                <a:gd name="T22" fmla="*/ 278 w 627"/>
                <a:gd name="T23" fmla="*/ 386 h 417"/>
                <a:gd name="T24" fmla="*/ 305 w 627"/>
                <a:gd name="T25" fmla="*/ 383 h 417"/>
                <a:gd name="T26" fmla="*/ 336 w 627"/>
                <a:gd name="T27" fmla="*/ 417 h 417"/>
                <a:gd name="T28" fmla="*/ 383 w 627"/>
                <a:gd name="T29" fmla="*/ 380 h 417"/>
                <a:gd name="T30" fmla="*/ 419 w 627"/>
                <a:gd name="T31" fmla="*/ 372 h 417"/>
                <a:gd name="T32" fmla="*/ 471 w 627"/>
                <a:gd name="T33" fmla="*/ 329 h 417"/>
                <a:gd name="T34" fmla="*/ 522 w 627"/>
                <a:gd name="T35" fmla="*/ 314 h 417"/>
                <a:gd name="T36" fmla="*/ 613 w 627"/>
                <a:gd name="T37" fmla="*/ 269 h 417"/>
                <a:gd name="T38" fmla="*/ 627 w 627"/>
                <a:gd name="T39" fmla="*/ 240 h 417"/>
                <a:gd name="T40" fmla="*/ 588 w 627"/>
                <a:gd name="T41" fmla="*/ 219 h 417"/>
                <a:gd name="T42" fmla="*/ 498 w 627"/>
                <a:gd name="T43" fmla="*/ 260 h 417"/>
                <a:gd name="T44" fmla="*/ 458 w 627"/>
                <a:gd name="T45" fmla="*/ 227 h 417"/>
                <a:gd name="T46" fmla="*/ 461 w 627"/>
                <a:gd name="T47" fmla="*/ 152 h 417"/>
                <a:gd name="T48" fmla="*/ 432 w 627"/>
                <a:gd name="T49" fmla="*/ 128 h 417"/>
                <a:gd name="T50" fmla="*/ 404 w 627"/>
                <a:gd name="T51" fmla="*/ 18 h 417"/>
                <a:gd name="T52" fmla="*/ 275 w 627"/>
                <a:gd name="T53" fmla="*/ 12 h 417"/>
                <a:gd name="T54" fmla="*/ 251 w 627"/>
                <a:gd name="T55" fmla="*/ 32 h 417"/>
                <a:gd name="T56" fmla="*/ 227 w 627"/>
                <a:gd name="T57" fmla="*/ 9 h 417"/>
                <a:gd name="T58" fmla="*/ 179 w 627"/>
                <a:gd name="T59" fmla="*/ 0 h 417"/>
                <a:gd name="T60" fmla="*/ 135 w 627"/>
                <a:gd name="T61" fmla="*/ 3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01" name="Freeform 8"/>
            <p:cNvSpPr>
              <a:spLocks/>
            </p:cNvSpPr>
            <p:nvPr/>
          </p:nvSpPr>
          <p:spPr bwMode="auto">
            <a:xfrm>
              <a:off x="4983" y="2023"/>
              <a:ext cx="170" cy="105"/>
            </a:xfrm>
            <a:custGeom>
              <a:avLst/>
              <a:gdLst>
                <a:gd name="T0" fmla="*/ 198 w 270"/>
                <a:gd name="T1" fmla="*/ 0 h 168"/>
                <a:gd name="T2" fmla="*/ 213 w 270"/>
                <a:gd name="T3" fmla="*/ 35 h 168"/>
                <a:gd name="T4" fmla="*/ 243 w 270"/>
                <a:gd name="T5" fmla="*/ 33 h 168"/>
                <a:gd name="T6" fmla="*/ 270 w 270"/>
                <a:gd name="T7" fmla="*/ 42 h 168"/>
                <a:gd name="T8" fmla="*/ 257 w 270"/>
                <a:gd name="T9" fmla="*/ 63 h 168"/>
                <a:gd name="T10" fmla="*/ 261 w 270"/>
                <a:gd name="T11" fmla="*/ 96 h 168"/>
                <a:gd name="T12" fmla="*/ 194 w 270"/>
                <a:gd name="T13" fmla="*/ 128 h 168"/>
                <a:gd name="T14" fmla="*/ 171 w 270"/>
                <a:gd name="T15" fmla="*/ 161 h 168"/>
                <a:gd name="T16" fmla="*/ 113 w 270"/>
                <a:gd name="T17" fmla="*/ 158 h 168"/>
                <a:gd name="T18" fmla="*/ 86 w 270"/>
                <a:gd name="T19" fmla="*/ 168 h 168"/>
                <a:gd name="T20" fmla="*/ 56 w 270"/>
                <a:gd name="T21" fmla="*/ 159 h 168"/>
                <a:gd name="T22" fmla="*/ 23 w 270"/>
                <a:gd name="T23" fmla="*/ 161 h 168"/>
                <a:gd name="T24" fmla="*/ 38 w 270"/>
                <a:gd name="T25" fmla="*/ 131 h 168"/>
                <a:gd name="T26" fmla="*/ 0 w 270"/>
                <a:gd name="T27" fmla="*/ 108 h 168"/>
                <a:gd name="T28" fmla="*/ 29 w 270"/>
                <a:gd name="T29" fmla="*/ 95 h 168"/>
                <a:gd name="T30" fmla="*/ 161 w 270"/>
                <a:gd name="T31" fmla="*/ 68 h 168"/>
                <a:gd name="T32" fmla="*/ 198 w 270"/>
                <a:gd name="T3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168">
                  <a:moveTo>
                    <a:pt x="198" y="0"/>
                  </a:moveTo>
                  <a:lnTo>
                    <a:pt x="213" y="35"/>
                  </a:lnTo>
                  <a:lnTo>
                    <a:pt x="243" y="33"/>
                  </a:lnTo>
                  <a:lnTo>
                    <a:pt x="270" y="42"/>
                  </a:lnTo>
                  <a:lnTo>
                    <a:pt x="257" y="63"/>
                  </a:lnTo>
                  <a:lnTo>
                    <a:pt x="261" y="96"/>
                  </a:lnTo>
                  <a:lnTo>
                    <a:pt x="194" y="128"/>
                  </a:lnTo>
                  <a:lnTo>
                    <a:pt x="171" y="161"/>
                  </a:lnTo>
                  <a:lnTo>
                    <a:pt x="113" y="158"/>
                  </a:lnTo>
                  <a:lnTo>
                    <a:pt x="86" y="168"/>
                  </a:lnTo>
                  <a:lnTo>
                    <a:pt x="56" y="159"/>
                  </a:lnTo>
                  <a:lnTo>
                    <a:pt x="23" y="161"/>
                  </a:lnTo>
                  <a:lnTo>
                    <a:pt x="38" y="131"/>
                  </a:lnTo>
                  <a:lnTo>
                    <a:pt x="0" y="108"/>
                  </a:lnTo>
                  <a:lnTo>
                    <a:pt x="29" y="95"/>
                  </a:lnTo>
                  <a:lnTo>
                    <a:pt x="161" y="6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02" name="Freeform 9"/>
            <p:cNvSpPr>
              <a:spLocks/>
            </p:cNvSpPr>
            <p:nvPr/>
          </p:nvSpPr>
          <p:spPr bwMode="auto">
            <a:xfrm>
              <a:off x="5109" y="1895"/>
              <a:ext cx="116" cy="154"/>
            </a:xfrm>
            <a:custGeom>
              <a:avLst/>
              <a:gdLst>
                <a:gd name="T0" fmla="*/ 138 w 184"/>
                <a:gd name="T1" fmla="*/ 0 h 244"/>
                <a:gd name="T2" fmla="*/ 177 w 184"/>
                <a:gd name="T3" fmla="*/ 13 h 244"/>
                <a:gd name="T4" fmla="*/ 184 w 184"/>
                <a:gd name="T5" fmla="*/ 45 h 244"/>
                <a:gd name="T6" fmla="*/ 174 w 184"/>
                <a:gd name="T7" fmla="*/ 78 h 244"/>
                <a:gd name="T8" fmla="*/ 176 w 184"/>
                <a:gd name="T9" fmla="*/ 105 h 244"/>
                <a:gd name="T10" fmla="*/ 153 w 184"/>
                <a:gd name="T11" fmla="*/ 130 h 244"/>
                <a:gd name="T12" fmla="*/ 129 w 184"/>
                <a:gd name="T13" fmla="*/ 156 h 244"/>
                <a:gd name="T14" fmla="*/ 108 w 184"/>
                <a:gd name="T15" fmla="*/ 190 h 244"/>
                <a:gd name="T16" fmla="*/ 68 w 184"/>
                <a:gd name="T17" fmla="*/ 244 h 244"/>
                <a:gd name="T18" fmla="*/ 42 w 184"/>
                <a:gd name="T19" fmla="*/ 234 h 244"/>
                <a:gd name="T20" fmla="*/ 11 w 184"/>
                <a:gd name="T21" fmla="*/ 237 h 244"/>
                <a:gd name="T22" fmla="*/ 0 w 184"/>
                <a:gd name="T23" fmla="*/ 202 h 244"/>
                <a:gd name="T24" fmla="*/ 11 w 184"/>
                <a:gd name="T25" fmla="*/ 183 h 244"/>
                <a:gd name="T26" fmla="*/ 60 w 184"/>
                <a:gd name="T27" fmla="*/ 145 h 244"/>
                <a:gd name="T28" fmla="*/ 71 w 184"/>
                <a:gd name="T29" fmla="*/ 67 h 244"/>
                <a:gd name="T30" fmla="*/ 95 w 184"/>
                <a:gd name="T31" fmla="*/ 0 h 244"/>
                <a:gd name="T32" fmla="*/ 138 w 184"/>
                <a:gd name="T3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244">
                  <a:moveTo>
                    <a:pt x="138" y="0"/>
                  </a:moveTo>
                  <a:lnTo>
                    <a:pt x="177" y="13"/>
                  </a:lnTo>
                  <a:lnTo>
                    <a:pt x="184" y="45"/>
                  </a:lnTo>
                  <a:lnTo>
                    <a:pt x="174" y="78"/>
                  </a:lnTo>
                  <a:lnTo>
                    <a:pt x="176" y="105"/>
                  </a:lnTo>
                  <a:lnTo>
                    <a:pt x="153" y="130"/>
                  </a:lnTo>
                  <a:lnTo>
                    <a:pt x="129" y="156"/>
                  </a:lnTo>
                  <a:lnTo>
                    <a:pt x="108" y="190"/>
                  </a:lnTo>
                  <a:lnTo>
                    <a:pt x="68" y="244"/>
                  </a:lnTo>
                  <a:lnTo>
                    <a:pt x="42" y="234"/>
                  </a:lnTo>
                  <a:lnTo>
                    <a:pt x="11" y="237"/>
                  </a:lnTo>
                  <a:lnTo>
                    <a:pt x="0" y="202"/>
                  </a:lnTo>
                  <a:lnTo>
                    <a:pt x="11" y="183"/>
                  </a:lnTo>
                  <a:lnTo>
                    <a:pt x="60" y="145"/>
                  </a:lnTo>
                  <a:lnTo>
                    <a:pt x="71" y="67"/>
                  </a:lnTo>
                  <a:lnTo>
                    <a:pt x="95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03" name="Freeform 10"/>
            <p:cNvSpPr>
              <a:spLocks/>
            </p:cNvSpPr>
            <p:nvPr/>
          </p:nvSpPr>
          <p:spPr bwMode="auto">
            <a:xfrm>
              <a:off x="4924" y="1418"/>
              <a:ext cx="418" cy="485"/>
            </a:xfrm>
            <a:custGeom>
              <a:avLst/>
              <a:gdLst>
                <a:gd name="T0" fmla="*/ 25 w 663"/>
                <a:gd name="T1" fmla="*/ 483 h 768"/>
                <a:gd name="T2" fmla="*/ 70 w 663"/>
                <a:gd name="T3" fmla="*/ 483 h 768"/>
                <a:gd name="T4" fmla="*/ 139 w 663"/>
                <a:gd name="T5" fmla="*/ 434 h 768"/>
                <a:gd name="T6" fmla="*/ 207 w 663"/>
                <a:gd name="T7" fmla="*/ 482 h 768"/>
                <a:gd name="T8" fmla="*/ 252 w 663"/>
                <a:gd name="T9" fmla="*/ 482 h 768"/>
                <a:gd name="T10" fmla="*/ 297 w 663"/>
                <a:gd name="T11" fmla="*/ 527 h 768"/>
                <a:gd name="T12" fmla="*/ 340 w 663"/>
                <a:gd name="T13" fmla="*/ 525 h 768"/>
                <a:gd name="T14" fmla="*/ 388 w 663"/>
                <a:gd name="T15" fmla="*/ 575 h 768"/>
                <a:gd name="T16" fmla="*/ 432 w 663"/>
                <a:gd name="T17" fmla="*/ 575 h 768"/>
                <a:gd name="T18" fmla="*/ 478 w 663"/>
                <a:gd name="T19" fmla="*/ 617 h 768"/>
                <a:gd name="T20" fmla="*/ 412 w 663"/>
                <a:gd name="T21" fmla="*/ 695 h 768"/>
                <a:gd name="T22" fmla="*/ 432 w 663"/>
                <a:gd name="T23" fmla="*/ 753 h 768"/>
                <a:gd name="T24" fmla="*/ 469 w 663"/>
                <a:gd name="T25" fmla="*/ 768 h 768"/>
                <a:gd name="T26" fmla="*/ 502 w 663"/>
                <a:gd name="T27" fmla="*/ 732 h 768"/>
                <a:gd name="T28" fmla="*/ 514 w 663"/>
                <a:gd name="T29" fmla="*/ 677 h 768"/>
                <a:gd name="T30" fmla="*/ 522 w 663"/>
                <a:gd name="T31" fmla="*/ 635 h 768"/>
                <a:gd name="T32" fmla="*/ 547 w 663"/>
                <a:gd name="T33" fmla="*/ 605 h 768"/>
                <a:gd name="T34" fmla="*/ 544 w 663"/>
                <a:gd name="T35" fmla="*/ 528 h 768"/>
                <a:gd name="T36" fmla="*/ 547 w 663"/>
                <a:gd name="T37" fmla="*/ 459 h 768"/>
                <a:gd name="T38" fmla="*/ 525 w 663"/>
                <a:gd name="T39" fmla="*/ 429 h 768"/>
                <a:gd name="T40" fmla="*/ 550 w 663"/>
                <a:gd name="T41" fmla="*/ 416 h 768"/>
                <a:gd name="T42" fmla="*/ 546 w 663"/>
                <a:gd name="T43" fmla="*/ 377 h 768"/>
                <a:gd name="T44" fmla="*/ 565 w 663"/>
                <a:gd name="T45" fmla="*/ 347 h 768"/>
                <a:gd name="T46" fmla="*/ 592 w 663"/>
                <a:gd name="T47" fmla="*/ 366 h 768"/>
                <a:gd name="T48" fmla="*/ 630 w 663"/>
                <a:gd name="T49" fmla="*/ 332 h 768"/>
                <a:gd name="T50" fmla="*/ 660 w 663"/>
                <a:gd name="T51" fmla="*/ 301 h 768"/>
                <a:gd name="T52" fmla="*/ 663 w 663"/>
                <a:gd name="T53" fmla="*/ 258 h 768"/>
                <a:gd name="T54" fmla="*/ 637 w 663"/>
                <a:gd name="T55" fmla="*/ 227 h 768"/>
                <a:gd name="T56" fmla="*/ 624 w 663"/>
                <a:gd name="T57" fmla="*/ 186 h 768"/>
                <a:gd name="T58" fmla="*/ 654 w 663"/>
                <a:gd name="T59" fmla="*/ 170 h 768"/>
                <a:gd name="T60" fmla="*/ 645 w 663"/>
                <a:gd name="T61" fmla="*/ 111 h 768"/>
                <a:gd name="T62" fmla="*/ 616 w 663"/>
                <a:gd name="T63" fmla="*/ 80 h 768"/>
                <a:gd name="T64" fmla="*/ 597 w 663"/>
                <a:gd name="T65" fmla="*/ 33 h 768"/>
                <a:gd name="T66" fmla="*/ 570 w 663"/>
                <a:gd name="T67" fmla="*/ 35 h 768"/>
                <a:gd name="T68" fmla="*/ 537 w 663"/>
                <a:gd name="T69" fmla="*/ 0 h 768"/>
                <a:gd name="T70" fmla="*/ 456 w 663"/>
                <a:gd name="T71" fmla="*/ 74 h 768"/>
                <a:gd name="T72" fmla="*/ 435 w 663"/>
                <a:gd name="T73" fmla="*/ 78 h 768"/>
                <a:gd name="T74" fmla="*/ 421 w 663"/>
                <a:gd name="T75" fmla="*/ 29 h 768"/>
                <a:gd name="T76" fmla="*/ 394 w 663"/>
                <a:gd name="T77" fmla="*/ 14 h 768"/>
                <a:gd name="T78" fmla="*/ 354 w 663"/>
                <a:gd name="T79" fmla="*/ 60 h 768"/>
                <a:gd name="T80" fmla="*/ 328 w 663"/>
                <a:gd name="T81" fmla="*/ 54 h 768"/>
                <a:gd name="T82" fmla="*/ 297 w 663"/>
                <a:gd name="T83" fmla="*/ 78 h 768"/>
                <a:gd name="T84" fmla="*/ 237 w 663"/>
                <a:gd name="T85" fmla="*/ 51 h 768"/>
                <a:gd name="T86" fmla="*/ 204 w 663"/>
                <a:gd name="T87" fmla="*/ 77 h 768"/>
                <a:gd name="T88" fmla="*/ 226 w 663"/>
                <a:gd name="T89" fmla="*/ 101 h 768"/>
                <a:gd name="T90" fmla="*/ 189 w 663"/>
                <a:gd name="T91" fmla="*/ 155 h 768"/>
                <a:gd name="T92" fmla="*/ 159 w 663"/>
                <a:gd name="T93" fmla="*/ 152 h 768"/>
                <a:gd name="T94" fmla="*/ 117 w 663"/>
                <a:gd name="T95" fmla="*/ 186 h 768"/>
                <a:gd name="T96" fmla="*/ 79 w 663"/>
                <a:gd name="T97" fmla="*/ 155 h 768"/>
                <a:gd name="T98" fmla="*/ 60 w 663"/>
                <a:gd name="T99" fmla="*/ 120 h 768"/>
                <a:gd name="T100" fmla="*/ 0 w 663"/>
                <a:gd name="T101" fmla="*/ 204 h 768"/>
                <a:gd name="T102" fmla="*/ 36 w 663"/>
                <a:gd name="T103" fmla="*/ 258 h 768"/>
                <a:gd name="T104" fmla="*/ 18 w 663"/>
                <a:gd name="T105" fmla="*/ 291 h 768"/>
                <a:gd name="T106" fmla="*/ 15 w 663"/>
                <a:gd name="T107" fmla="*/ 389 h 768"/>
                <a:gd name="T108" fmla="*/ 25 w 663"/>
                <a:gd name="T109" fmla="*/ 48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3" h="768">
                  <a:moveTo>
                    <a:pt x="25" y="483"/>
                  </a:moveTo>
                  <a:lnTo>
                    <a:pt x="70" y="483"/>
                  </a:lnTo>
                  <a:lnTo>
                    <a:pt x="139" y="434"/>
                  </a:lnTo>
                  <a:lnTo>
                    <a:pt x="207" y="482"/>
                  </a:lnTo>
                  <a:lnTo>
                    <a:pt x="252" y="482"/>
                  </a:lnTo>
                  <a:lnTo>
                    <a:pt x="297" y="527"/>
                  </a:lnTo>
                  <a:lnTo>
                    <a:pt x="340" y="525"/>
                  </a:lnTo>
                  <a:lnTo>
                    <a:pt x="388" y="575"/>
                  </a:lnTo>
                  <a:lnTo>
                    <a:pt x="432" y="575"/>
                  </a:lnTo>
                  <a:lnTo>
                    <a:pt x="478" y="617"/>
                  </a:lnTo>
                  <a:lnTo>
                    <a:pt x="412" y="695"/>
                  </a:lnTo>
                  <a:lnTo>
                    <a:pt x="432" y="753"/>
                  </a:lnTo>
                  <a:lnTo>
                    <a:pt x="469" y="768"/>
                  </a:lnTo>
                  <a:lnTo>
                    <a:pt x="502" y="732"/>
                  </a:lnTo>
                  <a:lnTo>
                    <a:pt x="514" y="677"/>
                  </a:lnTo>
                  <a:lnTo>
                    <a:pt x="522" y="635"/>
                  </a:lnTo>
                  <a:lnTo>
                    <a:pt x="547" y="605"/>
                  </a:lnTo>
                  <a:lnTo>
                    <a:pt x="544" y="528"/>
                  </a:lnTo>
                  <a:lnTo>
                    <a:pt x="547" y="459"/>
                  </a:lnTo>
                  <a:lnTo>
                    <a:pt x="525" y="429"/>
                  </a:lnTo>
                  <a:lnTo>
                    <a:pt x="550" y="416"/>
                  </a:lnTo>
                  <a:lnTo>
                    <a:pt x="546" y="377"/>
                  </a:lnTo>
                  <a:lnTo>
                    <a:pt x="565" y="347"/>
                  </a:lnTo>
                  <a:lnTo>
                    <a:pt x="592" y="366"/>
                  </a:lnTo>
                  <a:lnTo>
                    <a:pt x="630" y="332"/>
                  </a:lnTo>
                  <a:lnTo>
                    <a:pt x="660" y="301"/>
                  </a:lnTo>
                  <a:lnTo>
                    <a:pt x="663" y="258"/>
                  </a:lnTo>
                  <a:lnTo>
                    <a:pt x="637" y="227"/>
                  </a:lnTo>
                  <a:lnTo>
                    <a:pt x="624" y="186"/>
                  </a:lnTo>
                  <a:lnTo>
                    <a:pt x="654" y="170"/>
                  </a:lnTo>
                  <a:lnTo>
                    <a:pt x="645" y="111"/>
                  </a:lnTo>
                  <a:lnTo>
                    <a:pt x="616" y="80"/>
                  </a:lnTo>
                  <a:lnTo>
                    <a:pt x="597" y="33"/>
                  </a:lnTo>
                  <a:lnTo>
                    <a:pt x="570" y="35"/>
                  </a:lnTo>
                  <a:lnTo>
                    <a:pt x="537" y="0"/>
                  </a:lnTo>
                  <a:lnTo>
                    <a:pt x="456" y="74"/>
                  </a:lnTo>
                  <a:lnTo>
                    <a:pt x="435" y="78"/>
                  </a:lnTo>
                  <a:lnTo>
                    <a:pt x="421" y="29"/>
                  </a:lnTo>
                  <a:lnTo>
                    <a:pt x="394" y="14"/>
                  </a:lnTo>
                  <a:lnTo>
                    <a:pt x="354" y="60"/>
                  </a:lnTo>
                  <a:lnTo>
                    <a:pt x="328" y="54"/>
                  </a:lnTo>
                  <a:lnTo>
                    <a:pt x="297" y="78"/>
                  </a:lnTo>
                  <a:lnTo>
                    <a:pt x="237" y="51"/>
                  </a:lnTo>
                  <a:lnTo>
                    <a:pt x="204" y="77"/>
                  </a:lnTo>
                  <a:lnTo>
                    <a:pt x="226" y="101"/>
                  </a:lnTo>
                  <a:lnTo>
                    <a:pt x="189" y="155"/>
                  </a:lnTo>
                  <a:lnTo>
                    <a:pt x="159" y="152"/>
                  </a:lnTo>
                  <a:lnTo>
                    <a:pt x="117" y="186"/>
                  </a:lnTo>
                  <a:lnTo>
                    <a:pt x="79" y="155"/>
                  </a:lnTo>
                  <a:lnTo>
                    <a:pt x="60" y="120"/>
                  </a:lnTo>
                  <a:lnTo>
                    <a:pt x="0" y="204"/>
                  </a:lnTo>
                  <a:lnTo>
                    <a:pt x="36" y="258"/>
                  </a:lnTo>
                  <a:lnTo>
                    <a:pt x="18" y="291"/>
                  </a:lnTo>
                  <a:lnTo>
                    <a:pt x="15" y="389"/>
                  </a:lnTo>
                  <a:lnTo>
                    <a:pt x="25" y="4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04" name="Freeform 12"/>
            <p:cNvSpPr>
              <a:spLocks/>
            </p:cNvSpPr>
            <p:nvPr/>
          </p:nvSpPr>
          <p:spPr bwMode="auto">
            <a:xfrm>
              <a:off x="4538" y="2085"/>
              <a:ext cx="284" cy="207"/>
            </a:xfrm>
            <a:custGeom>
              <a:avLst/>
              <a:gdLst>
                <a:gd name="T0" fmla="*/ 110 w 449"/>
                <a:gd name="T1" fmla="*/ 0 h 329"/>
                <a:gd name="T2" fmla="*/ 45 w 449"/>
                <a:gd name="T3" fmla="*/ 62 h 329"/>
                <a:gd name="T4" fmla="*/ 23 w 449"/>
                <a:gd name="T5" fmla="*/ 111 h 329"/>
                <a:gd name="T6" fmla="*/ 19 w 449"/>
                <a:gd name="T7" fmla="*/ 155 h 329"/>
                <a:gd name="T8" fmla="*/ 0 w 449"/>
                <a:gd name="T9" fmla="*/ 198 h 329"/>
                <a:gd name="T10" fmla="*/ 2 w 449"/>
                <a:gd name="T11" fmla="*/ 242 h 329"/>
                <a:gd name="T12" fmla="*/ 40 w 449"/>
                <a:gd name="T13" fmla="*/ 236 h 329"/>
                <a:gd name="T14" fmla="*/ 58 w 449"/>
                <a:gd name="T15" fmla="*/ 255 h 329"/>
                <a:gd name="T16" fmla="*/ 55 w 449"/>
                <a:gd name="T17" fmla="*/ 288 h 329"/>
                <a:gd name="T18" fmla="*/ 91 w 449"/>
                <a:gd name="T19" fmla="*/ 289 h 329"/>
                <a:gd name="T20" fmla="*/ 178 w 449"/>
                <a:gd name="T21" fmla="*/ 315 h 329"/>
                <a:gd name="T22" fmla="*/ 223 w 449"/>
                <a:gd name="T23" fmla="*/ 329 h 329"/>
                <a:gd name="T24" fmla="*/ 280 w 449"/>
                <a:gd name="T25" fmla="*/ 269 h 329"/>
                <a:gd name="T26" fmla="*/ 349 w 449"/>
                <a:gd name="T27" fmla="*/ 287 h 329"/>
                <a:gd name="T28" fmla="*/ 373 w 449"/>
                <a:gd name="T29" fmla="*/ 264 h 329"/>
                <a:gd name="T30" fmla="*/ 407 w 449"/>
                <a:gd name="T31" fmla="*/ 281 h 329"/>
                <a:gd name="T32" fmla="*/ 421 w 449"/>
                <a:gd name="T33" fmla="*/ 230 h 329"/>
                <a:gd name="T34" fmla="*/ 449 w 449"/>
                <a:gd name="T35" fmla="*/ 231 h 329"/>
                <a:gd name="T36" fmla="*/ 449 w 449"/>
                <a:gd name="T37" fmla="*/ 209 h 329"/>
                <a:gd name="T38" fmla="*/ 419 w 449"/>
                <a:gd name="T39" fmla="*/ 176 h 329"/>
                <a:gd name="T40" fmla="*/ 391 w 449"/>
                <a:gd name="T41" fmla="*/ 180 h 329"/>
                <a:gd name="T42" fmla="*/ 361 w 449"/>
                <a:gd name="T43" fmla="*/ 153 h 329"/>
                <a:gd name="T44" fmla="*/ 352 w 449"/>
                <a:gd name="T45" fmla="*/ 96 h 329"/>
                <a:gd name="T46" fmla="*/ 337 w 449"/>
                <a:gd name="T47" fmla="*/ 50 h 329"/>
                <a:gd name="T48" fmla="*/ 257 w 449"/>
                <a:gd name="T49" fmla="*/ 27 h 329"/>
                <a:gd name="T50" fmla="*/ 224 w 449"/>
                <a:gd name="T51" fmla="*/ 5 h 329"/>
                <a:gd name="T52" fmla="*/ 175 w 449"/>
                <a:gd name="T53" fmla="*/ 15 h 329"/>
                <a:gd name="T54" fmla="*/ 110 w 449"/>
                <a:gd name="T5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9" h="329">
                  <a:moveTo>
                    <a:pt x="110" y="0"/>
                  </a:moveTo>
                  <a:lnTo>
                    <a:pt x="45" y="62"/>
                  </a:lnTo>
                  <a:lnTo>
                    <a:pt x="23" y="111"/>
                  </a:lnTo>
                  <a:lnTo>
                    <a:pt x="19" y="155"/>
                  </a:lnTo>
                  <a:lnTo>
                    <a:pt x="0" y="198"/>
                  </a:lnTo>
                  <a:lnTo>
                    <a:pt x="2" y="242"/>
                  </a:lnTo>
                  <a:lnTo>
                    <a:pt x="40" y="236"/>
                  </a:lnTo>
                  <a:lnTo>
                    <a:pt x="58" y="255"/>
                  </a:lnTo>
                  <a:lnTo>
                    <a:pt x="55" y="288"/>
                  </a:lnTo>
                  <a:lnTo>
                    <a:pt x="91" y="289"/>
                  </a:lnTo>
                  <a:lnTo>
                    <a:pt x="178" y="315"/>
                  </a:lnTo>
                  <a:lnTo>
                    <a:pt x="223" y="329"/>
                  </a:lnTo>
                  <a:lnTo>
                    <a:pt x="280" y="269"/>
                  </a:lnTo>
                  <a:lnTo>
                    <a:pt x="349" y="287"/>
                  </a:lnTo>
                  <a:lnTo>
                    <a:pt x="373" y="264"/>
                  </a:lnTo>
                  <a:lnTo>
                    <a:pt x="407" y="281"/>
                  </a:lnTo>
                  <a:lnTo>
                    <a:pt x="421" y="230"/>
                  </a:lnTo>
                  <a:lnTo>
                    <a:pt x="449" y="231"/>
                  </a:lnTo>
                  <a:lnTo>
                    <a:pt x="449" y="209"/>
                  </a:lnTo>
                  <a:lnTo>
                    <a:pt x="419" y="176"/>
                  </a:lnTo>
                  <a:lnTo>
                    <a:pt x="391" y="180"/>
                  </a:lnTo>
                  <a:lnTo>
                    <a:pt x="361" y="153"/>
                  </a:lnTo>
                  <a:lnTo>
                    <a:pt x="352" y="96"/>
                  </a:lnTo>
                  <a:lnTo>
                    <a:pt x="337" y="50"/>
                  </a:lnTo>
                  <a:lnTo>
                    <a:pt x="257" y="27"/>
                  </a:lnTo>
                  <a:lnTo>
                    <a:pt x="224" y="5"/>
                  </a:lnTo>
                  <a:lnTo>
                    <a:pt x="175" y="1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05" name="Freeform 13"/>
            <p:cNvSpPr>
              <a:spLocks/>
            </p:cNvSpPr>
            <p:nvPr/>
          </p:nvSpPr>
          <p:spPr bwMode="auto">
            <a:xfrm>
              <a:off x="4373" y="1827"/>
              <a:ext cx="331" cy="326"/>
            </a:xfrm>
            <a:custGeom>
              <a:avLst/>
              <a:gdLst>
                <a:gd name="T0" fmla="*/ 524 w 524"/>
                <a:gd name="T1" fmla="*/ 169 h 517"/>
                <a:gd name="T2" fmla="*/ 512 w 524"/>
                <a:gd name="T3" fmla="*/ 228 h 517"/>
                <a:gd name="T4" fmla="*/ 479 w 524"/>
                <a:gd name="T5" fmla="*/ 261 h 517"/>
                <a:gd name="T6" fmla="*/ 449 w 524"/>
                <a:gd name="T7" fmla="*/ 322 h 517"/>
                <a:gd name="T8" fmla="*/ 420 w 524"/>
                <a:gd name="T9" fmla="*/ 373 h 517"/>
                <a:gd name="T10" fmla="*/ 374 w 524"/>
                <a:gd name="T11" fmla="*/ 408 h 517"/>
                <a:gd name="T12" fmla="*/ 306 w 524"/>
                <a:gd name="T13" fmla="*/ 471 h 517"/>
                <a:gd name="T14" fmla="*/ 284 w 524"/>
                <a:gd name="T15" fmla="*/ 517 h 517"/>
                <a:gd name="T16" fmla="*/ 266 w 524"/>
                <a:gd name="T17" fmla="*/ 499 h 517"/>
                <a:gd name="T18" fmla="*/ 228 w 524"/>
                <a:gd name="T19" fmla="*/ 502 h 517"/>
                <a:gd name="T20" fmla="*/ 201 w 524"/>
                <a:gd name="T21" fmla="*/ 486 h 517"/>
                <a:gd name="T22" fmla="*/ 186 w 524"/>
                <a:gd name="T23" fmla="*/ 442 h 517"/>
                <a:gd name="T24" fmla="*/ 191 w 524"/>
                <a:gd name="T25" fmla="*/ 399 h 517"/>
                <a:gd name="T26" fmla="*/ 165 w 524"/>
                <a:gd name="T27" fmla="*/ 367 h 517"/>
                <a:gd name="T28" fmla="*/ 135 w 524"/>
                <a:gd name="T29" fmla="*/ 367 h 517"/>
                <a:gd name="T30" fmla="*/ 105 w 524"/>
                <a:gd name="T31" fmla="*/ 387 h 517"/>
                <a:gd name="T32" fmla="*/ 51 w 524"/>
                <a:gd name="T33" fmla="*/ 385 h 517"/>
                <a:gd name="T34" fmla="*/ 24 w 524"/>
                <a:gd name="T35" fmla="*/ 366 h 517"/>
                <a:gd name="T36" fmla="*/ 35 w 524"/>
                <a:gd name="T37" fmla="*/ 289 h 517"/>
                <a:gd name="T38" fmla="*/ 0 w 524"/>
                <a:gd name="T39" fmla="*/ 238 h 517"/>
                <a:gd name="T40" fmla="*/ 29 w 524"/>
                <a:gd name="T41" fmla="*/ 214 h 517"/>
                <a:gd name="T42" fmla="*/ 14 w 524"/>
                <a:gd name="T43" fmla="*/ 189 h 517"/>
                <a:gd name="T44" fmla="*/ 42 w 524"/>
                <a:gd name="T45" fmla="*/ 132 h 517"/>
                <a:gd name="T46" fmla="*/ 54 w 524"/>
                <a:gd name="T47" fmla="*/ 57 h 517"/>
                <a:gd name="T48" fmla="*/ 104 w 524"/>
                <a:gd name="T49" fmla="*/ 3 h 517"/>
                <a:gd name="T50" fmla="*/ 179 w 524"/>
                <a:gd name="T51" fmla="*/ 3 h 517"/>
                <a:gd name="T52" fmla="*/ 225 w 524"/>
                <a:gd name="T53" fmla="*/ 37 h 517"/>
                <a:gd name="T54" fmla="*/ 251 w 524"/>
                <a:gd name="T55" fmla="*/ 18 h 517"/>
                <a:gd name="T56" fmla="*/ 284 w 524"/>
                <a:gd name="T57" fmla="*/ 27 h 517"/>
                <a:gd name="T58" fmla="*/ 311 w 524"/>
                <a:gd name="T59" fmla="*/ 0 h 517"/>
                <a:gd name="T60" fmla="*/ 330 w 524"/>
                <a:gd name="T61" fmla="*/ 15 h 517"/>
                <a:gd name="T62" fmla="*/ 320 w 524"/>
                <a:gd name="T63" fmla="*/ 40 h 517"/>
                <a:gd name="T64" fmla="*/ 339 w 524"/>
                <a:gd name="T65" fmla="*/ 63 h 517"/>
                <a:gd name="T66" fmla="*/ 363 w 524"/>
                <a:gd name="T67" fmla="*/ 54 h 517"/>
                <a:gd name="T68" fmla="*/ 392 w 524"/>
                <a:gd name="T69" fmla="*/ 88 h 517"/>
                <a:gd name="T70" fmla="*/ 389 w 524"/>
                <a:gd name="T71" fmla="*/ 114 h 517"/>
                <a:gd name="T72" fmla="*/ 414 w 524"/>
                <a:gd name="T73" fmla="*/ 108 h 517"/>
                <a:gd name="T74" fmla="*/ 444 w 524"/>
                <a:gd name="T75" fmla="*/ 127 h 517"/>
                <a:gd name="T76" fmla="*/ 482 w 524"/>
                <a:gd name="T77" fmla="*/ 148 h 517"/>
                <a:gd name="T78" fmla="*/ 524 w 524"/>
                <a:gd name="T79" fmla="*/ 169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517">
                  <a:moveTo>
                    <a:pt x="524" y="169"/>
                  </a:moveTo>
                  <a:lnTo>
                    <a:pt x="512" y="228"/>
                  </a:lnTo>
                  <a:lnTo>
                    <a:pt x="479" y="261"/>
                  </a:lnTo>
                  <a:lnTo>
                    <a:pt x="449" y="322"/>
                  </a:lnTo>
                  <a:lnTo>
                    <a:pt x="420" y="373"/>
                  </a:lnTo>
                  <a:lnTo>
                    <a:pt x="374" y="408"/>
                  </a:lnTo>
                  <a:lnTo>
                    <a:pt x="306" y="471"/>
                  </a:lnTo>
                  <a:lnTo>
                    <a:pt x="284" y="517"/>
                  </a:lnTo>
                  <a:lnTo>
                    <a:pt x="266" y="499"/>
                  </a:lnTo>
                  <a:lnTo>
                    <a:pt x="228" y="502"/>
                  </a:lnTo>
                  <a:lnTo>
                    <a:pt x="201" y="486"/>
                  </a:lnTo>
                  <a:lnTo>
                    <a:pt x="186" y="442"/>
                  </a:lnTo>
                  <a:lnTo>
                    <a:pt x="191" y="399"/>
                  </a:lnTo>
                  <a:lnTo>
                    <a:pt x="165" y="367"/>
                  </a:lnTo>
                  <a:lnTo>
                    <a:pt x="135" y="367"/>
                  </a:lnTo>
                  <a:lnTo>
                    <a:pt x="105" y="387"/>
                  </a:lnTo>
                  <a:lnTo>
                    <a:pt x="51" y="385"/>
                  </a:lnTo>
                  <a:lnTo>
                    <a:pt x="24" y="366"/>
                  </a:lnTo>
                  <a:lnTo>
                    <a:pt x="35" y="289"/>
                  </a:lnTo>
                  <a:lnTo>
                    <a:pt x="0" y="238"/>
                  </a:lnTo>
                  <a:lnTo>
                    <a:pt x="29" y="214"/>
                  </a:lnTo>
                  <a:lnTo>
                    <a:pt x="14" y="189"/>
                  </a:lnTo>
                  <a:lnTo>
                    <a:pt x="42" y="132"/>
                  </a:lnTo>
                  <a:lnTo>
                    <a:pt x="54" y="57"/>
                  </a:lnTo>
                  <a:lnTo>
                    <a:pt x="104" y="3"/>
                  </a:lnTo>
                  <a:lnTo>
                    <a:pt x="179" y="3"/>
                  </a:lnTo>
                  <a:lnTo>
                    <a:pt x="225" y="37"/>
                  </a:lnTo>
                  <a:lnTo>
                    <a:pt x="251" y="18"/>
                  </a:lnTo>
                  <a:lnTo>
                    <a:pt x="284" y="27"/>
                  </a:lnTo>
                  <a:lnTo>
                    <a:pt x="311" y="0"/>
                  </a:lnTo>
                  <a:lnTo>
                    <a:pt x="330" y="15"/>
                  </a:lnTo>
                  <a:lnTo>
                    <a:pt x="320" y="40"/>
                  </a:lnTo>
                  <a:lnTo>
                    <a:pt x="339" y="63"/>
                  </a:lnTo>
                  <a:lnTo>
                    <a:pt x="363" y="54"/>
                  </a:lnTo>
                  <a:lnTo>
                    <a:pt x="392" y="88"/>
                  </a:lnTo>
                  <a:lnTo>
                    <a:pt x="389" y="114"/>
                  </a:lnTo>
                  <a:lnTo>
                    <a:pt x="414" y="108"/>
                  </a:lnTo>
                  <a:lnTo>
                    <a:pt x="444" y="127"/>
                  </a:lnTo>
                  <a:lnTo>
                    <a:pt x="482" y="148"/>
                  </a:lnTo>
                  <a:lnTo>
                    <a:pt x="524" y="1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06" name="Freeform 14"/>
            <p:cNvSpPr>
              <a:spLocks/>
            </p:cNvSpPr>
            <p:nvPr/>
          </p:nvSpPr>
          <p:spPr bwMode="auto">
            <a:xfrm>
              <a:off x="4569" y="2249"/>
              <a:ext cx="227" cy="175"/>
            </a:xfrm>
            <a:custGeom>
              <a:avLst/>
              <a:gdLst>
                <a:gd name="T0" fmla="*/ 6 w 360"/>
                <a:gd name="T1" fmla="*/ 27 h 276"/>
                <a:gd name="T2" fmla="*/ 0 w 360"/>
                <a:gd name="T3" fmla="*/ 93 h 276"/>
                <a:gd name="T4" fmla="*/ 45 w 360"/>
                <a:gd name="T5" fmla="*/ 99 h 276"/>
                <a:gd name="T6" fmla="*/ 76 w 360"/>
                <a:gd name="T7" fmla="*/ 113 h 276"/>
                <a:gd name="T8" fmla="*/ 111 w 360"/>
                <a:gd name="T9" fmla="*/ 108 h 276"/>
                <a:gd name="T10" fmla="*/ 133 w 360"/>
                <a:gd name="T11" fmla="*/ 118 h 276"/>
                <a:gd name="T12" fmla="*/ 174 w 360"/>
                <a:gd name="T13" fmla="*/ 131 h 276"/>
                <a:gd name="T14" fmla="*/ 193 w 360"/>
                <a:gd name="T15" fmla="*/ 168 h 276"/>
                <a:gd name="T16" fmla="*/ 240 w 360"/>
                <a:gd name="T17" fmla="*/ 201 h 276"/>
                <a:gd name="T18" fmla="*/ 269 w 360"/>
                <a:gd name="T19" fmla="*/ 209 h 276"/>
                <a:gd name="T20" fmla="*/ 250 w 360"/>
                <a:gd name="T21" fmla="*/ 257 h 276"/>
                <a:gd name="T22" fmla="*/ 267 w 360"/>
                <a:gd name="T23" fmla="*/ 276 h 276"/>
                <a:gd name="T24" fmla="*/ 325 w 360"/>
                <a:gd name="T25" fmla="*/ 222 h 276"/>
                <a:gd name="T26" fmla="*/ 354 w 360"/>
                <a:gd name="T27" fmla="*/ 192 h 276"/>
                <a:gd name="T28" fmla="*/ 346 w 360"/>
                <a:gd name="T29" fmla="*/ 129 h 276"/>
                <a:gd name="T30" fmla="*/ 360 w 360"/>
                <a:gd name="T31" fmla="*/ 96 h 276"/>
                <a:gd name="T32" fmla="*/ 345 w 360"/>
                <a:gd name="T33" fmla="*/ 50 h 276"/>
                <a:gd name="T34" fmla="*/ 360 w 360"/>
                <a:gd name="T35" fmla="*/ 23 h 276"/>
                <a:gd name="T36" fmla="*/ 324 w 360"/>
                <a:gd name="T37" fmla="*/ 0 h 276"/>
                <a:gd name="T38" fmla="*/ 301 w 360"/>
                <a:gd name="T39" fmla="*/ 27 h 276"/>
                <a:gd name="T40" fmla="*/ 228 w 360"/>
                <a:gd name="T41" fmla="*/ 8 h 276"/>
                <a:gd name="T42" fmla="*/ 172 w 360"/>
                <a:gd name="T43" fmla="*/ 68 h 276"/>
                <a:gd name="T44" fmla="*/ 40 w 360"/>
                <a:gd name="T45" fmla="*/ 26 h 276"/>
                <a:gd name="T46" fmla="*/ 6 w 360"/>
                <a:gd name="T47" fmla="*/ 2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76">
                  <a:moveTo>
                    <a:pt x="6" y="27"/>
                  </a:moveTo>
                  <a:lnTo>
                    <a:pt x="0" y="93"/>
                  </a:lnTo>
                  <a:lnTo>
                    <a:pt x="45" y="99"/>
                  </a:lnTo>
                  <a:lnTo>
                    <a:pt x="76" y="113"/>
                  </a:lnTo>
                  <a:lnTo>
                    <a:pt x="111" y="108"/>
                  </a:lnTo>
                  <a:lnTo>
                    <a:pt x="133" y="118"/>
                  </a:lnTo>
                  <a:lnTo>
                    <a:pt x="174" y="131"/>
                  </a:lnTo>
                  <a:lnTo>
                    <a:pt x="193" y="168"/>
                  </a:lnTo>
                  <a:lnTo>
                    <a:pt x="240" y="201"/>
                  </a:lnTo>
                  <a:lnTo>
                    <a:pt x="269" y="209"/>
                  </a:lnTo>
                  <a:lnTo>
                    <a:pt x="250" y="257"/>
                  </a:lnTo>
                  <a:lnTo>
                    <a:pt x="267" y="276"/>
                  </a:lnTo>
                  <a:lnTo>
                    <a:pt x="325" y="222"/>
                  </a:lnTo>
                  <a:lnTo>
                    <a:pt x="354" y="192"/>
                  </a:lnTo>
                  <a:lnTo>
                    <a:pt x="346" y="129"/>
                  </a:lnTo>
                  <a:lnTo>
                    <a:pt x="360" y="96"/>
                  </a:lnTo>
                  <a:lnTo>
                    <a:pt x="345" y="50"/>
                  </a:lnTo>
                  <a:lnTo>
                    <a:pt x="360" y="23"/>
                  </a:lnTo>
                  <a:lnTo>
                    <a:pt x="324" y="0"/>
                  </a:lnTo>
                  <a:lnTo>
                    <a:pt x="301" y="27"/>
                  </a:lnTo>
                  <a:lnTo>
                    <a:pt x="228" y="8"/>
                  </a:lnTo>
                  <a:lnTo>
                    <a:pt x="172" y="68"/>
                  </a:lnTo>
                  <a:lnTo>
                    <a:pt x="40" y="26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07" name="Freeform 15"/>
            <p:cNvSpPr>
              <a:spLocks/>
            </p:cNvSpPr>
            <p:nvPr/>
          </p:nvSpPr>
          <p:spPr bwMode="auto">
            <a:xfrm>
              <a:off x="4418" y="2308"/>
              <a:ext cx="319" cy="317"/>
            </a:xfrm>
            <a:custGeom>
              <a:avLst/>
              <a:gdLst>
                <a:gd name="T0" fmla="*/ 283 w 507"/>
                <a:gd name="T1" fmla="*/ 5 h 501"/>
                <a:gd name="T2" fmla="*/ 240 w 507"/>
                <a:gd name="T3" fmla="*/ 0 h 501"/>
                <a:gd name="T4" fmla="*/ 216 w 507"/>
                <a:gd name="T5" fmla="*/ 20 h 501"/>
                <a:gd name="T6" fmla="*/ 177 w 507"/>
                <a:gd name="T7" fmla="*/ 36 h 501"/>
                <a:gd name="T8" fmla="*/ 109 w 507"/>
                <a:gd name="T9" fmla="*/ 84 h 501"/>
                <a:gd name="T10" fmla="*/ 0 w 507"/>
                <a:gd name="T11" fmla="*/ 222 h 501"/>
                <a:gd name="T12" fmla="*/ 27 w 507"/>
                <a:gd name="T13" fmla="*/ 245 h 501"/>
                <a:gd name="T14" fmla="*/ 42 w 507"/>
                <a:gd name="T15" fmla="*/ 225 h 501"/>
                <a:gd name="T16" fmla="*/ 103 w 507"/>
                <a:gd name="T17" fmla="*/ 302 h 501"/>
                <a:gd name="T18" fmla="*/ 133 w 507"/>
                <a:gd name="T19" fmla="*/ 287 h 501"/>
                <a:gd name="T20" fmla="*/ 211 w 507"/>
                <a:gd name="T21" fmla="*/ 336 h 501"/>
                <a:gd name="T22" fmla="*/ 285 w 507"/>
                <a:gd name="T23" fmla="*/ 420 h 501"/>
                <a:gd name="T24" fmla="*/ 262 w 507"/>
                <a:gd name="T25" fmla="*/ 467 h 501"/>
                <a:gd name="T26" fmla="*/ 273 w 507"/>
                <a:gd name="T27" fmla="*/ 501 h 501"/>
                <a:gd name="T28" fmla="*/ 318 w 507"/>
                <a:gd name="T29" fmla="*/ 450 h 501"/>
                <a:gd name="T30" fmla="*/ 366 w 507"/>
                <a:gd name="T31" fmla="*/ 371 h 501"/>
                <a:gd name="T32" fmla="*/ 391 w 507"/>
                <a:gd name="T33" fmla="*/ 335 h 501"/>
                <a:gd name="T34" fmla="*/ 400 w 507"/>
                <a:gd name="T35" fmla="*/ 284 h 501"/>
                <a:gd name="T36" fmla="*/ 417 w 507"/>
                <a:gd name="T37" fmla="*/ 249 h 501"/>
                <a:gd name="T38" fmla="*/ 454 w 507"/>
                <a:gd name="T39" fmla="*/ 239 h 501"/>
                <a:gd name="T40" fmla="*/ 462 w 507"/>
                <a:gd name="T41" fmla="*/ 276 h 501"/>
                <a:gd name="T42" fmla="*/ 405 w 507"/>
                <a:gd name="T43" fmla="*/ 329 h 501"/>
                <a:gd name="T44" fmla="*/ 406 w 507"/>
                <a:gd name="T45" fmla="*/ 351 h 501"/>
                <a:gd name="T46" fmla="*/ 481 w 507"/>
                <a:gd name="T47" fmla="*/ 285 h 501"/>
                <a:gd name="T48" fmla="*/ 505 w 507"/>
                <a:gd name="T49" fmla="*/ 182 h 501"/>
                <a:gd name="T50" fmla="*/ 489 w 507"/>
                <a:gd name="T51" fmla="*/ 162 h 501"/>
                <a:gd name="T52" fmla="*/ 507 w 507"/>
                <a:gd name="T53" fmla="*/ 114 h 501"/>
                <a:gd name="T54" fmla="*/ 480 w 507"/>
                <a:gd name="T55" fmla="*/ 107 h 501"/>
                <a:gd name="T56" fmla="*/ 430 w 507"/>
                <a:gd name="T57" fmla="*/ 75 h 501"/>
                <a:gd name="T58" fmla="*/ 415 w 507"/>
                <a:gd name="T59" fmla="*/ 38 h 501"/>
                <a:gd name="T60" fmla="*/ 373 w 507"/>
                <a:gd name="T61" fmla="*/ 26 h 501"/>
                <a:gd name="T62" fmla="*/ 351 w 507"/>
                <a:gd name="T63" fmla="*/ 15 h 501"/>
                <a:gd name="T64" fmla="*/ 315 w 507"/>
                <a:gd name="T65" fmla="*/ 21 h 501"/>
                <a:gd name="T66" fmla="*/ 283 w 507"/>
                <a:gd name="T6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7" h="501">
                  <a:moveTo>
                    <a:pt x="283" y="5"/>
                  </a:moveTo>
                  <a:lnTo>
                    <a:pt x="240" y="0"/>
                  </a:lnTo>
                  <a:lnTo>
                    <a:pt x="216" y="20"/>
                  </a:lnTo>
                  <a:lnTo>
                    <a:pt x="177" y="36"/>
                  </a:lnTo>
                  <a:lnTo>
                    <a:pt x="109" y="84"/>
                  </a:lnTo>
                  <a:lnTo>
                    <a:pt x="0" y="222"/>
                  </a:lnTo>
                  <a:lnTo>
                    <a:pt x="27" y="245"/>
                  </a:lnTo>
                  <a:lnTo>
                    <a:pt x="42" y="225"/>
                  </a:lnTo>
                  <a:lnTo>
                    <a:pt x="103" y="302"/>
                  </a:lnTo>
                  <a:lnTo>
                    <a:pt x="133" y="287"/>
                  </a:lnTo>
                  <a:lnTo>
                    <a:pt x="211" y="336"/>
                  </a:lnTo>
                  <a:lnTo>
                    <a:pt x="285" y="420"/>
                  </a:lnTo>
                  <a:lnTo>
                    <a:pt x="262" y="467"/>
                  </a:lnTo>
                  <a:lnTo>
                    <a:pt x="273" y="501"/>
                  </a:lnTo>
                  <a:lnTo>
                    <a:pt x="318" y="450"/>
                  </a:lnTo>
                  <a:lnTo>
                    <a:pt x="366" y="371"/>
                  </a:lnTo>
                  <a:lnTo>
                    <a:pt x="391" y="335"/>
                  </a:lnTo>
                  <a:lnTo>
                    <a:pt x="400" y="284"/>
                  </a:lnTo>
                  <a:lnTo>
                    <a:pt x="417" y="249"/>
                  </a:lnTo>
                  <a:lnTo>
                    <a:pt x="454" y="239"/>
                  </a:lnTo>
                  <a:lnTo>
                    <a:pt x="462" y="276"/>
                  </a:lnTo>
                  <a:lnTo>
                    <a:pt x="405" y="329"/>
                  </a:lnTo>
                  <a:lnTo>
                    <a:pt x="406" y="351"/>
                  </a:lnTo>
                  <a:lnTo>
                    <a:pt x="481" y="285"/>
                  </a:lnTo>
                  <a:lnTo>
                    <a:pt x="505" y="182"/>
                  </a:lnTo>
                  <a:lnTo>
                    <a:pt x="489" y="162"/>
                  </a:lnTo>
                  <a:lnTo>
                    <a:pt x="507" y="114"/>
                  </a:lnTo>
                  <a:lnTo>
                    <a:pt x="480" y="107"/>
                  </a:lnTo>
                  <a:lnTo>
                    <a:pt x="430" y="75"/>
                  </a:lnTo>
                  <a:lnTo>
                    <a:pt x="415" y="38"/>
                  </a:lnTo>
                  <a:lnTo>
                    <a:pt x="373" y="26"/>
                  </a:lnTo>
                  <a:lnTo>
                    <a:pt x="351" y="15"/>
                  </a:lnTo>
                  <a:lnTo>
                    <a:pt x="315" y="21"/>
                  </a:lnTo>
                  <a:lnTo>
                    <a:pt x="283" y="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08" name="Freeform 16"/>
            <p:cNvSpPr>
              <a:spLocks/>
            </p:cNvSpPr>
            <p:nvPr/>
          </p:nvSpPr>
          <p:spPr bwMode="auto">
            <a:xfrm>
              <a:off x="4600" y="1606"/>
              <a:ext cx="339" cy="327"/>
            </a:xfrm>
            <a:custGeom>
              <a:avLst/>
              <a:gdLst>
                <a:gd name="T0" fmla="*/ 530 w 537"/>
                <a:gd name="T1" fmla="*/ 26 h 518"/>
                <a:gd name="T2" fmla="*/ 528 w 537"/>
                <a:gd name="T3" fmla="*/ 92 h 518"/>
                <a:gd name="T4" fmla="*/ 537 w 537"/>
                <a:gd name="T5" fmla="*/ 185 h 518"/>
                <a:gd name="T6" fmla="*/ 492 w 537"/>
                <a:gd name="T7" fmla="*/ 185 h 518"/>
                <a:gd name="T8" fmla="*/ 446 w 537"/>
                <a:gd name="T9" fmla="*/ 230 h 518"/>
                <a:gd name="T10" fmla="*/ 470 w 537"/>
                <a:gd name="T11" fmla="*/ 260 h 518"/>
                <a:gd name="T12" fmla="*/ 443 w 537"/>
                <a:gd name="T13" fmla="*/ 291 h 518"/>
                <a:gd name="T14" fmla="*/ 447 w 537"/>
                <a:gd name="T15" fmla="*/ 323 h 518"/>
                <a:gd name="T16" fmla="*/ 401 w 537"/>
                <a:gd name="T17" fmla="*/ 365 h 518"/>
                <a:gd name="T18" fmla="*/ 419 w 537"/>
                <a:gd name="T19" fmla="*/ 417 h 518"/>
                <a:gd name="T20" fmla="*/ 402 w 537"/>
                <a:gd name="T21" fmla="*/ 461 h 518"/>
                <a:gd name="T22" fmla="*/ 339 w 537"/>
                <a:gd name="T23" fmla="*/ 440 h 518"/>
                <a:gd name="T24" fmla="*/ 219 w 537"/>
                <a:gd name="T25" fmla="*/ 458 h 518"/>
                <a:gd name="T26" fmla="*/ 162 w 537"/>
                <a:gd name="T27" fmla="*/ 518 h 518"/>
                <a:gd name="T28" fmla="*/ 53 w 537"/>
                <a:gd name="T29" fmla="*/ 459 h 518"/>
                <a:gd name="T30" fmla="*/ 29 w 537"/>
                <a:gd name="T31" fmla="*/ 462 h 518"/>
                <a:gd name="T32" fmla="*/ 30 w 537"/>
                <a:gd name="T33" fmla="*/ 437 h 518"/>
                <a:gd name="T34" fmla="*/ 0 w 537"/>
                <a:gd name="T35" fmla="*/ 404 h 518"/>
                <a:gd name="T36" fmla="*/ 2 w 537"/>
                <a:gd name="T37" fmla="*/ 338 h 518"/>
                <a:gd name="T38" fmla="*/ 36 w 537"/>
                <a:gd name="T39" fmla="*/ 302 h 518"/>
                <a:gd name="T40" fmla="*/ 54 w 537"/>
                <a:gd name="T41" fmla="*/ 254 h 518"/>
                <a:gd name="T42" fmla="*/ 104 w 537"/>
                <a:gd name="T43" fmla="*/ 239 h 518"/>
                <a:gd name="T44" fmla="*/ 117 w 537"/>
                <a:gd name="T45" fmla="*/ 215 h 518"/>
                <a:gd name="T46" fmla="*/ 113 w 537"/>
                <a:gd name="T47" fmla="*/ 194 h 518"/>
                <a:gd name="T48" fmla="*/ 165 w 537"/>
                <a:gd name="T49" fmla="*/ 165 h 518"/>
                <a:gd name="T50" fmla="*/ 164 w 537"/>
                <a:gd name="T51" fmla="*/ 126 h 518"/>
                <a:gd name="T52" fmla="*/ 182 w 537"/>
                <a:gd name="T53" fmla="*/ 95 h 518"/>
                <a:gd name="T54" fmla="*/ 197 w 537"/>
                <a:gd name="T55" fmla="*/ 51 h 518"/>
                <a:gd name="T56" fmla="*/ 201 w 537"/>
                <a:gd name="T57" fmla="*/ 15 h 518"/>
                <a:gd name="T58" fmla="*/ 228 w 537"/>
                <a:gd name="T59" fmla="*/ 0 h 518"/>
                <a:gd name="T60" fmla="*/ 272 w 537"/>
                <a:gd name="T61" fmla="*/ 50 h 518"/>
                <a:gd name="T62" fmla="*/ 326 w 537"/>
                <a:gd name="T63" fmla="*/ 29 h 518"/>
                <a:gd name="T64" fmla="*/ 389 w 537"/>
                <a:gd name="T65" fmla="*/ 44 h 518"/>
                <a:gd name="T66" fmla="*/ 459 w 537"/>
                <a:gd name="T67" fmla="*/ 47 h 518"/>
                <a:gd name="T68" fmla="*/ 530 w 537"/>
                <a:gd name="T69" fmla="*/ 2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09" name="Freeform 17"/>
            <p:cNvSpPr>
              <a:spLocks/>
            </p:cNvSpPr>
            <p:nvPr/>
          </p:nvSpPr>
          <p:spPr bwMode="auto">
            <a:xfrm>
              <a:off x="4824" y="1723"/>
              <a:ext cx="57" cy="29"/>
            </a:xfrm>
            <a:custGeom>
              <a:avLst/>
              <a:gdLst>
                <a:gd name="T0" fmla="*/ 0 w 90"/>
                <a:gd name="T1" fmla="*/ 45 h 45"/>
                <a:gd name="T2" fmla="*/ 90 w 90"/>
                <a:gd name="T3" fmla="*/ 45 h 45"/>
                <a:gd name="T4" fmla="*/ 90 w 90"/>
                <a:gd name="T5" fmla="*/ 0 h 45"/>
                <a:gd name="T6" fmla="*/ 0 w 90"/>
                <a:gd name="T7" fmla="*/ 0 h 45"/>
                <a:gd name="T8" fmla="*/ 0 w 90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0" y="45"/>
                  </a:moveTo>
                  <a:lnTo>
                    <a:pt x="90" y="45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10" name="Freeform 18"/>
            <p:cNvSpPr>
              <a:spLocks/>
            </p:cNvSpPr>
            <p:nvPr/>
          </p:nvSpPr>
          <p:spPr bwMode="auto">
            <a:xfrm>
              <a:off x="4204" y="1347"/>
              <a:ext cx="543" cy="521"/>
            </a:xfrm>
            <a:custGeom>
              <a:avLst/>
              <a:gdLst>
                <a:gd name="T0" fmla="*/ 393 w 860"/>
                <a:gd name="T1" fmla="*/ 141 h 825"/>
                <a:gd name="T2" fmla="*/ 860 w 860"/>
                <a:gd name="T3" fmla="*/ 183 h 825"/>
                <a:gd name="T4" fmla="*/ 813 w 860"/>
                <a:gd name="T5" fmla="*/ 264 h 825"/>
                <a:gd name="T6" fmla="*/ 810 w 860"/>
                <a:gd name="T7" fmla="*/ 339 h 825"/>
                <a:gd name="T8" fmla="*/ 825 w 860"/>
                <a:gd name="T9" fmla="*/ 367 h 825"/>
                <a:gd name="T10" fmla="*/ 827 w 860"/>
                <a:gd name="T11" fmla="*/ 421 h 825"/>
                <a:gd name="T12" fmla="*/ 827 w 860"/>
                <a:gd name="T13" fmla="*/ 456 h 825"/>
                <a:gd name="T14" fmla="*/ 810 w 860"/>
                <a:gd name="T15" fmla="*/ 501 h 825"/>
                <a:gd name="T16" fmla="*/ 789 w 860"/>
                <a:gd name="T17" fmla="*/ 535 h 825"/>
                <a:gd name="T18" fmla="*/ 794 w 860"/>
                <a:gd name="T19" fmla="*/ 574 h 825"/>
                <a:gd name="T20" fmla="*/ 738 w 860"/>
                <a:gd name="T21" fmla="*/ 601 h 825"/>
                <a:gd name="T22" fmla="*/ 743 w 860"/>
                <a:gd name="T23" fmla="*/ 621 h 825"/>
                <a:gd name="T24" fmla="*/ 734 w 860"/>
                <a:gd name="T25" fmla="*/ 649 h 825"/>
                <a:gd name="T26" fmla="*/ 680 w 860"/>
                <a:gd name="T27" fmla="*/ 661 h 825"/>
                <a:gd name="T28" fmla="*/ 665 w 860"/>
                <a:gd name="T29" fmla="*/ 708 h 825"/>
                <a:gd name="T30" fmla="*/ 627 w 860"/>
                <a:gd name="T31" fmla="*/ 748 h 825"/>
                <a:gd name="T32" fmla="*/ 626 w 860"/>
                <a:gd name="T33" fmla="*/ 814 h 825"/>
                <a:gd name="T34" fmla="*/ 608 w 860"/>
                <a:gd name="T35" fmla="*/ 825 h 825"/>
                <a:gd name="T36" fmla="*/ 588 w 860"/>
                <a:gd name="T37" fmla="*/ 796 h 825"/>
                <a:gd name="T38" fmla="*/ 599 w 860"/>
                <a:gd name="T39" fmla="*/ 772 h 825"/>
                <a:gd name="T40" fmla="*/ 578 w 860"/>
                <a:gd name="T41" fmla="*/ 759 h 825"/>
                <a:gd name="T42" fmla="*/ 551 w 860"/>
                <a:gd name="T43" fmla="*/ 787 h 825"/>
                <a:gd name="T44" fmla="*/ 516 w 860"/>
                <a:gd name="T45" fmla="*/ 775 h 825"/>
                <a:gd name="T46" fmla="*/ 495 w 860"/>
                <a:gd name="T47" fmla="*/ 798 h 825"/>
                <a:gd name="T48" fmla="*/ 444 w 860"/>
                <a:gd name="T49" fmla="*/ 762 h 825"/>
                <a:gd name="T50" fmla="*/ 372 w 860"/>
                <a:gd name="T51" fmla="*/ 762 h 825"/>
                <a:gd name="T52" fmla="*/ 320 w 860"/>
                <a:gd name="T53" fmla="*/ 816 h 825"/>
                <a:gd name="T54" fmla="*/ 255 w 860"/>
                <a:gd name="T55" fmla="*/ 759 h 825"/>
                <a:gd name="T56" fmla="*/ 237 w 860"/>
                <a:gd name="T57" fmla="*/ 696 h 825"/>
                <a:gd name="T58" fmla="*/ 137 w 860"/>
                <a:gd name="T59" fmla="*/ 694 h 825"/>
                <a:gd name="T60" fmla="*/ 114 w 860"/>
                <a:gd name="T61" fmla="*/ 664 h 825"/>
                <a:gd name="T62" fmla="*/ 95 w 860"/>
                <a:gd name="T63" fmla="*/ 603 h 825"/>
                <a:gd name="T64" fmla="*/ 111 w 860"/>
                <a:gd name="T65" fmla="*/ 577 h 825"/>
                <a:gd name="T66" fmla="*/ 72 w 860"/>
                <a:gd name="T67" fmla="*/ 492 h 825"/>
                <a:gd name="T68" fmla="*/ 113 w 860"/>
                <a:gd name="T69" fmla="*/ 466 h 825"/>
                <a:gd name="T70" fmla="*/ 117 w 860"/>
                <a:gd name="T71" fmla="*/ 403 h 825"/>
                <a:gd name="T72" fmla="*/ 137 w 860"/>
                <a:gd name="T73" fmla="*/ 372 h 825"/>
                <a:gd name="T74" fmla="*/ 116 w 860"/>
                <a:gd name="T75" fmla="*/ 334 h 825"/>
                <a:gd name="T76" fmla="*/ 137 w 860"/>
                <a:gd name="T77" fmla="*/ 289 h 825"/>
                <a:gd name="T78" fmla="*/ 18 w 860"/>
                <a:gd name="T79" fmla="*/ 294 h 825"/>
                <a:gd name="T80" fmla="*/ 15 w 860"/>
                <a:gd name="T81" fmla="*/ 247 h 825"/>
                <a:gd name="T82" fmla="*/ 0 w 860"/>
                <a:gd name="T83" fmla="*/ 225 h 825"/>
                <a:gd name="T84" fmla="*/ 15 w 860"/>
                <a:gd name="T85" fmla="*/ 184 h 825"/>
                <a:gd name="T86" fmla="*/ 2 w 860"/>
                <a:gd name="T87" fmla="*/ 123 h 825"/>
                <a:gd name="T88" fmla="*/ 221 w 860"/>
                <a:gd name="T89" fmla="*/ 118 h 825"/>
                <a:gd name="T90" fmla="*/ 242 w 860"/>
                <a:gd name="T91" fmla="*/ 103 h 825"/>
                <a:gd name="T92" fmla="*/ 236 w 860"/>
                <a:gd name="T93" fmla="*/ 40 h 825"/>
                <a:gd name="T94" fmla="*/ 254 w 860"/>
                <a:gd name="T95" fmla="*/ 0 h 825"/>
                <a:gd name="T96" fmla="*/ 296 w 860"/>
                <a:gd name="T97" fmla="*/ 60 h 825"/>
                <a:gd name="T98" fmla="*/ 284 w 860"/>
                <a:gd name="T99" fmla="*/ 105 h 825"/>
                <a:gd name="T100" fmla="*/ 329 w 860"/>
                <a:gd name="T101" fmla="*/ 132 h 825"/>
                <a:gd name="T102" fmla="*/ 357 w 860"/>
                <a:gd name="T103" fmla="*/ 163 h 825"/>
                <a:gd name="T104" fmla="*/ 393 w 860"/>
                <a:gd name="T105" fmla="*/ 14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0" h="825">
                  <a:moveTo>
                    <a:pt x="393" y="141"/>
                  </a:moveTo>
                  <a:lnTo>
                    <a:pt x="860" y="183"/>
                  </a:lnTo>
                  <a:lnTo>
                    <a:pt x="813" y="264"/>
                  </a:lnTo>
                  <a:lnTo>
                    <a:pt x="810" y="339"/>
                  </a:lnTo>
                  <a:lnTo>
                    <a:pt x="825" y="367"/>
                  </a:lnTo>
                  <a:lnTo>
                    <a:pt x="827" y="421"/>
                  </a:lnTo>
                  <a:lnTo>
                    <a:pt x="827" y="456"/>
                  </a:lnTo>
                  <a:lnTo>
                    <a:pt x="810" y="501"/>
                  </a:lnTo>
                  <a:lnTo>
                    <a:pt x="789" y="535"/>
                  </a:lnTo>
                  <a:lnTo>
                    <a:pt x="794" y="574"/>
                  </a:lnTo>
                  <a:lnTo>
                    <a:pt x="738" y="601"/>
                  </a:lnTo>
                  <a:lnTo>
                    <a:pt x="743" y="621"/>
                  </a:lnTo>
                  <a:lnTo>
                    <a:pt x="734" y="649"/>
                  </a:lnTo>
                  <a:lnTo>
                    <a:pt x="680" y="661"/>
                  </a:lnTo>
                  <a:lnTo>
                    <a:pt x="665" y="708"/>
                  </a:lnTo>
                  <a:lnTo>
                    <a:pt x="627" y="748"/>
                  </a:lnTo>
                  <a:lnTo>
                    <a:pt x="626" y="814"/>
                  </a:lnTo>
                  <a:lnTo>
                    <a:pt x="608" y="825"/>
                  </a:lnTo>
                  <a:lnTo>
                    <a:pt x="588" y="796"/>
                  </a:lnTo>
                  <a:lnTo>
                    <a:pt x="599" y="772"/>
                  </a:lnTo>
                  <a:lnTo>
                    <a:pt x="578" y="759"/>
                  </a:lnTo>
                  <a:lnTo>
                    <a:pt x="551" y="787"/>
                  </a:lnTo>
                  <a:lnTo>
                    <a:pt x="516" y="775"/>
                  </a:lnTo>
                  <a:lnTo>
                    <a:pt x="495" y="798"/>
                  </a:lnTo>
                  <a:lnTo>
                    <a:pt x="444" y="762"/>
                  </a:lnTo>
                  <a:lnTo>
                    <a:pt x="372" y="762"/>
                  </a:lnTo>
                  <a:lnTo>
                    <a:pt x="320" y="816"/>
                  </a:lnTo>
                  <a:lnTo>
                    <a:pt x="255" y="759"/>
                  </a:lnTo>
                  <a:lnTo>
                    <a:pt x="237" y="696"/>
                  </a:lnTo>
                  <a:lnTo>
                    <a:pt x="137" y="694"/>
                  </a:lnTo>
                  <a:lnTo>
                    <a:pt x="114" y="664"/>
                  </a:lnTo>
                  <a:lnTo>
                    <a:pt x="95" y="603"/>
                  </a:lnTo>
                  <a:lnTo>
                    <a:pt x="111" y="577"/>
                  </a:lnTo>
                  <a:lnTo>
                    <a:pt x="72" y="492"/>
                  </a:lnTo>
                  <a:lnTo>
                    <a:pt x="113" y="466"/>
                  </a:lnTo>
                  <a:lnTo>
                    <a:pt x="117" y="403"/>
                  </a:lnTo>
                  <a:lnTo>
                    <a:pt x="137" y="372"/>
                  </a:lnTo>
                  <a:lnTo>
                    <a:pt x="116" y="334"/>
                  </a:lnTo>
                  <a:lnTo>
                    <a:pt x="137" y="289"/>
                  </a:lnTo>
                  <a:lnTo>
                    <a:pt x="18" y="294"/>
                  </a:lnTo>
                  <a:lnTo>
                    <a:pt x="15" y="247"/>
                  </a:lnTo>
                  <a:lnTo>
                    <a:pt x="0" y="225"/>
                  </a:lnTo>
                  <a:lnTo>
                    <a:pt x="15" y="184"/>
                  </a:lnTo>
                  <a:lnTo>
                    <a:pt x="2" y="123"/>
                  </a:lnTo>
                  <a:lnTo>
                    <a:pt x="221" y="118"/>
                  </a:lnTo>
                  <a:lnTo>
                    <a:pt x="242" y="103"/>
                  </a:lnTo>
                  <a:lnTo>
                    <a:pt x="236" y="40"/>
                  </a:lnTo>
                  <a:lnTo>
                    <a:pt x="254" y="0"/>
                  </a:lnTo>
                  <a:lnTo>
                    <a:pt x="296" y="60"/>
                  </a:lnTo>
                  <a:lnTo>
                    <a:pt x="284" y="105"/>
                  </a:lnTo>
                  <a:lnTo>
                    <a:pt x="329" y="132"/>
                  </a:lnTo>
                  <a:lnTo>
                    <a:pt x="357" y="163"/>
                  </a:lnTo>
                  <a:lnTo>
                    <a:pt x="393" y="14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11" name="Freeform 19"/>
            <p:cNvSpPr>
              <a:spLocks/>
            </p:cNvSpPr>
            <p:nvPr/>
          </p:nvSpPr>
          <p:spPr bwMode="auto">
            <a:xfrm>
              <a:off x="3992" y="1386"/>
              <a:ext cx="299" cy="273"/>
            </a:xfrm>
            <a:custGeom>
              <a:avLst/>
              <a:gdLst>
                <a:gd name="T0" fmla="*/ 336 w 474"/>
                <a:gd name="T1" fmla="*/ 60 h 432"/>
                <a:gd name="T2" fmla="*/ 351 w 474"/>
                <a:gd name="T3" fmla="*/ 119 h 432"/>
                <a:gd name="T4" fmla="*/ 335 w 474"/>
                <a:gd name="T5" fmla="*/ 162 h 432"/>
                <a:gd name="T6" fmla="*/ 350 w 474"/>
                <a:gd name="T7" fmla="*/ 185 h 432"/>
                <a:gd name="T8" fmla="*/ 351 w 474"/>
                <a:gd name="T9" fmla="*/ 233 h 432"/>
                <a:gd name="T10" fmla="*/ 474 w 474"/>
                <a:gd name="T11" fmla="*/ 227 h 432"/>
                <a:gd name="T12" fmla="*/ 452 w 474"/>
                <a:gd name="T13" fmla="*/ 273 h 432"/>
                <a:gd name="T14" fmla="*/ 473 w 474"/>
                <a:gd name="T15" fmla="*/ 312 h 432"/>
                <a:gd name="T16" fmla="*/ 452 w 474"/>
                <a:gd name="T17" fmla="*/ 341 h 432"/>
                <a:gd name="T18" fmla="*/ 450 w 474"/>
                <a:gd name="T19" fmla="*/ 405 h 432"/>
                <a:gd name="T20" fmla="*/ 408 w 474"/>
                <a:gd name="T21" fmla="*/ 429 h 432"/>
                <a:gd name="T22" fmla="*/ 371 w 474"/>
                <a:gd name="T23" fmla="*/ 414 h 432"/>
                <a:gd name="T24" fmla="*/ 332 w 474"/>
                <a:gd name="T25" fmla="*/ 432 h 432"/>
                <a:gd name="T26" fmla="*/ 299 w 474"/>
                <a:gd name="T27" fmla="*/ 396 h 432"/>
                <a:gd name="T28" fmla="*/ 252 w 474"/>
                <a:gd name="T29" fmla="*/ 383 h 432"/>
                <a:gd name="T30" fmla="*/ 219 w 474"/>
                <a:gd name="T31" fmla="*/ 357 h 432"/>
                <a:gd name="T32" fmla="*/ 146 w 474"/>
                <a:gd name="T33" fmla="*/ 354 h 432"/>
                <a:gd name="T34" fmla="*/ 93 w 474"/>
                <a:gd name="T35" fmla="*/ 311 h 432"/>
                <a:gd name="T36" fmla="*/ 47 w 474"/>
                <a:gd name="T37" fmla="*/ 249 h 432"/>
                <a:gd name="T38" fmla="*/ 57 w 474"/>
                <a:gd name="T39" fmla="*/ 147 h 432"/>
                <a:gd name="T40" fmla="*/ 0 w 474"/>
                <a:gd name="T41" fmla="*/ 129 h 432"/>
                <a:gd name="T42" fmla="*/ 87 w 474"/>
                <a:gd name="T43" fmla="*/ 84 h 432"/>
                <a:gd name="T44" fmla="*/ 140 w 474"/>
                <a:gd name="T45" fmla="*/ 80 h 432"/>
                <a:gd name="T46" fmla="*/ 159 w 474"/>
                <a:gd name="T47" fmla="*/ 38 h 432"/>
                <a:gd name="T48" fmla="*/ 201 w 474"/>
                <a:gd name="T49" fmla="*/ 0 h 432"/>
                <a:gd name="T50" fmla="*/ 254 w 474"/>
                <a:gd name="T51" fmla="*/ 5 h 432"/>
                <a:gd name="T52" fmla="*/ 294 w 474"/>
                <a:gd name="T53" fmla="*/ 59 h 432"/>
                <a:gd name="T54" fmla="*/ 336 w 474"/>
                <a:gd name="T55" fmla="*/ 6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432">
                  <a:moveTo>
                    <a:pt x="336" y="60"/>
                  </a:moveTo>
                  <a:lnTo>
                    <a:pt x="351" y="119"/>
                  </a:lnTo>
                  <a:lnTo>
                    <a:pt x="335" y="162"/>
                  </a:lnTo>
                  <a:lnTo>
                    <a:pt x="350" y="185"/>
                  </a:lnTo>
                  <a:lnTo>
                    <a:pt x="351" y="233"/>
                  </a:lnTo>
                  <a:lnTo>
                    <a:pt x="474" y="227"/>
                  </a:lnTo>
                  <a:lnTo>
                    <a:pt x="452" y="273"/>
                  </a:lnTo>
                  <a:lnTo>
                    <a:pt x="473" y="312"/>
                  </a:lnTo>
                  <a:lnTo>
                    <a:pt x="452" y="341"/>
                  </a:lnTo>
                  <a:lnTo>
                    <a:pt x="450" y="405"/>
                  </a:lnTo>
                  <a:lnTo>
                    <a:pt x="408" y="429"/>
                  </a:lnTo>
                  <a:lnTo>
                    <a:pt x="371" y="414"/>
                  </a:lnTo>
                  <a:lnTo>
                    <a:pt x="332" y="432"/>
                  </a:lnTo>
                  <a:lnTo>
                    <a:pt x="299" y="396"/>
                  </a:lnTo>
                  <a:lnTo>
                    <a:pt x="252" y="383"/>
                  </a:lnTo>
                  <a:lnTo>
                    <a:pt x="219" y="357"/>
                  </a:lnTo>
                  <a:lnTo>
                    <a:pt x="146" y="354"/>
                  </a:lnTo>
                  <a:lnTo>
                    <a:pt x="93" y="311"/>
                  </a:lnTo>
                  <a:lnTo>
                    <a:pt x="47" y="249"/>
                  </a:lnTo>
                  <a:lnTo>
                    <a:pt x="57" y="147"/>
                  </a:lnTo>
                  <a:lnTo>
                    <a:pt x="0" y="129"/>
                  </a:lnTo>
                  <a:lnTo>
                    <a:pt x="87" y="84"/>
                  </a:lnTo>
                  <a:lnTo>
                    <a:pt x="140" y="80"/>
                  </a:lnTo>
                  <a:lnTo>
                    <a:pt x="159" y="38"/>
                  </a:lnTo>
                  <a:lnTo>
                    <a:pt x="201" y="0"/>
                  </a:lnTo>
                  <a:lnTo>
                    <a:pt x="254" y="5"/>
                  </a:lnTo>
                  <a:lnTo>
                    <a:pt x="294" y="59"/>
                  </a:lnTo>
                  <a:lnTo>
                    <a:pt x="336" y="6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12" name="Freeform 20"/>
            <p:cNvSpPr>
              <a:spLocks/>
            </p:cNvSpPr>
            <p:nvPr/>
          </p:nvSpPr>
          <p:spPr bwMode="auto">
            <a:xfrm>
              <a:off x="3615" y="1359"/>
              <a:ext cx="348" cy="192"/>
            </a:xfrm>
            <a:custGeom>
              <a:avLst/>
              <a:gdLst>
                <a:gd name="T0" fmla="*/ 17 w 551"/>
                <a:gd name="T1" fmla="*/ 0 h 303"/>
                <a:gd name="T2" fmla="*/ 101 w 551"/>
                <a:gd name="T3" fmla="*/ 32 h 303"/>
                <a:gd name="T4" fmla="*/ 173 w 551"/>
                <a:gd name="T5" fmla="*/ 48 h 303"/>
                <a:gd name="T6" fmla="*/ 251 w 551"/>
                <a:gd name="T7" fmla="*/ 59 h 303"/>
                <a:gd name="T8" fmla="*/ 373 w 551"/>
                <a:gd name="T9" fmla="*/ 123 h 303"/>
                <a:gd name="T10" fmla="*/ 551 w 551"/>
                <a:gd name="T11" fmla="*/ 183 h 303"/>
                <a:gd name="T12" fmla="*/ 530 w 551"/>
                <a:gd name="T13" fmla="*/ 224 h 303"/>
                <a:gd name="T14" fmla="*/ 477 w 551"/>
                <a:gd name="T15" fmla="*/ 257 h 303"/>
                <a:gd name="T16" fmla="*/ 450 w 551"/>
                <a:gd name="T17" fmla="*/ 255 h 303"/>
                <a:gd name="T18" fmla="*/ 414 w 551"/>
                <a:gd name="T19" fmla="*/ 303 h 303"/>
                <a:gd name="T20" fmla="*/ 380 w 551"/>
                <a:gd name="T21" fmla="*/ 285 h 303"/>
                <a:gd name="T22" fmla="*/ 273 w 551"/>
                <a:gd name="T23" fmla="*/ 300 h 303"/>
                <a:gd name="T24" fmla="*/ 251 w 551"/>
                <a:gd name="T25" fmla="*/ 183 h 303"/>
                <a:gd name="T26" fmla="*/ 227 w 551"/>
                <a:gd name="T27" fmla="*/ 225 h 303"/>
                <a:gd name="T28" fmla="*/ 144 w 551"/>
                <a:gd name="T29" fmla="*/ 227 h 303"/>
                <a:gd name="T30" fmla="*/ 114 w 551"/>
                <a:gd name="T31" fmla="*/ 179 h 303"/>
                <a:gd name="T32" fmla="*/ 65 w 551"/>
                <a:gd name="T33" fmla="*/ 180 h 303"/>
                <a:gd name="T34" fmla="*/ 72 w 551"/>
                <a:gd name="T35" fmla="*/ 135 h 303"/>
                <a:gd name="T36" fmla="*/ 0 w 551"/>
                <a:gd name="T37" fmla="*/ 36 h 303"/>
                <a:gd name="T38" fmla="*/ 17 w 551"/>
                <a:gd name="T3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1" h="303">
                  <a:moveTo>
                    <a:pt x="17" y="0"/>
                  </a:moveTo>
                  <a:lnTo>
                    <a:pt x="101" y="32"/>
                  </a:lnTo>
                  <a:lnTo>
                    <a:pt x="173" y="48"/>
                  </a:lnTo>
                  <a:lnTo>
                    <a:pt x="251" y="59"/>
                  </a:lnTo>
                  <a:lnTo>
                    <a:pt x="373" y="123"/>
                  </a:lnTo>
                  <a:lnTo>
                    <a:pt x="551" y="183"/>
                  </a:lnTo>
                  <a:lnTo>
                    <a:pt x="530" y="224"/>
                  </a:lnTo>
                  <a:lnTo>
                    <a:pt x="477" y="257"/>
                  </a:lnTo>
                  <a:lnTo>
                    <a:pt x="450" y="255"/>
                  </a:lnTo>
                  <a:lnTo>
                    <a:pt x="414" y="303"/>
                  </a:lnTo>
                  <a:lnTo>
                    <a:pt x="380" y="285"/>
                  </a:lnTo>
                  <a:lnTo>
                    <a:pt x="273" y="300"/>
                  </a:lnTo>
                  <a:lnTo>
                    <a:pt x="251" y="183"/>
                  </a:lnTo>
                  <a:lnTo>
                    <a:pt x="227" y="225"/>
                  </a:lnTo>
                  <a:lnTo>
                    <a:pt x="144" y="227"/>
                  </a:lnTo>
                  <a:lnTo>
                    <a:pt x="114" y="179"/>
                  </a:lnTo>
                  <a:lnTo>
                    <a:pt x="65" y="180"/>
                  </a:lnTo>
                  <a:lnTo>
                    <a:pt x="72" y="135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13" name="Freeform 21"/>
            <p:cNvSpPr>
              <a:spLocks/>
            </p:cNvSpPr>
            <p:nvPr/>
          </p:nvSpPr>
          <p:spPr bwMode="auto">
            <a:xfrm>
              <a:off x="3619" y="884"/>
              <a:ext cx="834" cy="589"/>
            </a:xfrm>
            <a:custGeom>
              <a:avLst/>
              <a:gdLst>
                <a:gd name="T0" fmla="*/ 9 w 1322"/>
                <a:gd name="T1" fmla="*/ 756 h 933"/>
                <a:gd name="T2" fmla="*/ 0 w 1322"/>
                <a:gd name="T3" fmla="*/ 725 h 933"/>
                <a:gd name="T4" fmla="*/ 38 w 1322"/>
                <a:gd name="T5" fmla="*/ 702 h 933"/>
                <a:gd name="T6" fmla="*/ 36 w 1322"/>
                <a:gd name="T7" fmla="*/ 659 h 933"/>
                <a:gd name="T8" fmla="*/ 68 w 1322"/>
                <a:gd name="T9" fmla="*/ 614 h 933"/>
                <a:gd name="T10" fmla="*/ 84 w 1322"/>
                <a:gd name="T11" fmla="*/ 575 h 933"/>
                <a:gd name="T12" fmla="*/ 138 w 1322"/>
                <a:gd name="T13" fmla="*/ 539 h 933"/>
                <a:gd name="T14" fmla="*/ 227 w 1322"/>
                <a:gd name="T15" fmla="*/ 512 h 933"/>
                <a:gd name="T16" fmla="*/ 273 w 1322"/>
                <a:gd name="T17" fmla="*/ 527 h 933"/>
                <a:gd name="T18" fmla="*/ 317 w 1322"/>
                <a:gd name="T19" fmla="*/ 327 h 933"/>
                <a:gd name="T20" fmla="*/ 320 w 1322"/>
                <a:gd name="T21" fmla="*/ 246 h 933"/>
                <a:gd name="T22" fmla="*/ 275 w 1322"/>
                <a:gd name="T23" fmla="*/ 194 h 933"/>
                <a:gd name="T24" fmla="*/ 275 w 1322"/>
                <a:gd name="T25" fmla="*/ 141 h 933"/>
                <a:gd name="T26" fmla="*/ 329 w 1322"/>
                <a:gd name="T27" fmla="*/ 122 h 933"/>
                <a:gd name="T28" fmla="*/ 330 w 1322"/>
                <a:gd name="T29" fmla="*/ 92 h 933"/>
                <a:gd name="T30" fmla="*/ 290 w 1322"/>
                <a:gd name="T31" fmla="*/ 86 h 933"/>
                <a:gd name="T32" fmla="*/ 302 w 1322"/>
                <a:gd name="T33" fmla="*/ 45 h 933"/>
                <a:gd name="T34" fmla="*/ 473 w 1322"/>
                <a:gd name="T35" fmla="*/ 9 h 933"/>
                <a:gd name="T36" fmla="*/ 498 w 1322"/>
                <a:gd name="T37" fmla="*/ 87 h 933"/>
                <a:gd name="T38" fmla="*/ 555 w 1322"/>
                <a:gd name="T39" fmla="*/ 122 h 933"/>
                <a:gd name="T40" fmla="*/ 618 w 1322"/>
                <a:gd name="T41" fmla="*/ 122 h 933"/>
                <a:gd name="T42" fmla="*/ 782 w 1322"/>
                <a:gd name="T43" fmla="*/ 0 h 933"/>
                <a:gd name="T44" fmla="*/ 827 w 1322"/>
                <a:gd name="T45" fmla="*/ 21 h 933"/>
                <a:gd name="T46" fmla="*/ 842 w 1322"/>
                <a:gd name="T47" fmla="*/ 146 h 933"/>
                <a:gd name="T48" fmla="*/ 843 w 1322"/>
                <a:gd name="T49" fmla="*/ 236 h 933"/>
                <a:gd name="T50" fmla="*/ 891 w 1322"/>
                <a:gd name="T51" fmla="*/ 294 h 933"/>
                <a:gd name="T52" fmla="*/ 924 w 1322"/>
                <a:gd name="T53" fmla="*/ 294 h 933"/>
                <a:gd name="T54" fmla="*/ 920 w 1322"/>
                <a:gd name="T55" fmla="*/ 255 h 933"/>
                <a:gd name="T56" fmla="*/ 960 w 1322"/>
                <a:gd name="T57" fmla="*/ 219 h 933"/>
                <a:gd name="T58" fmla="*/ 993 w 1322"/>
                <a:gd name="T59" fmla="*/ 251 h 933"/>
                <a:gd name="T60" fmla="*/ 1041 w 1322"/>
                <a:gd name="T61" fmla="*/ 159 h 933"/>
                <a:gd name="T62" fmla="*/ 1124 w 1322"/>
                <a:gd name="T63" fmla="*/ 161 h 933"/>
                <a:gd name="T64" fmla="*/ 1137 w 1322"/>
                <a:gd name="T65" fmla="*/ 242 h 933"/>
                <a:gd name="T66" fmla="*/ 1190 w 1322"/>
                <a:gd name="T67" fmla="*/ 269 h 933"/>
                <a:gd name="T68" fmla="*/ 1205 w 1322"/>
                <a:gd name="T69" fmla="*/ 296 h 933"/>
                <a:gd name="T70" fmla="*/ 1259 w 1322"/>
                <a:gd name="T71" fmla="*/ 309 h 933"/>
                <a:gd name="T72" fmla="*/ 1322 w 1322"/>
                <a:gd name="T73" fmla="*/ 366 h 933"/>
                <a:gd name="T74" fmla="*/ 1239 w 1322"/>
                <a:gd name="T75" fmla="*/ 534 h 933"/>
                <a:gd name="T76" fmla="*/ 1188 w 1322"/>
                <a:gd name="T77" fmla="*/ 653 h 933"/>
                <a:gd name="T78" fmla="*/ 1152 w 1322"/>
                <a:gd name="T79" fmla="*/ 692 h 933"/>
                <a:gd name="T80" fmla="*/ 1179 w 1322"/>
                <a:gd name="T81" fmla="*/ 734 h 933"/>
                <a:gd name="T82" fmla="*/ 1164 w 1322"/>
                <a:gd name="T83" fmla="*/ 774 h 933"/>
                <a:gd name="T84" fmla="*/ 1169 w 1322"/>
                <a:gd name="T85" fmla="*/ 837 h 933"/>
                <a:gd name="T86" fmla="*/ 1146 w 1322"/>
                <a:gd name="T87" fmla="*/ 852 h 933"/>
                <a:gd name="T88" fmla="*/ 932 w 1322"/>
                <a:gd name="T89" fmla="*/ 857 h 933"/>
                <a:gd name="T90" fmla="*/ 882 w 1322"/>
                <a:gd name="T91" fmla="*/ 854 h 933"/>
                <a:gd name="T92" fmla="*/ 846 w 1322"/>
                <a:gd name="T93" fmla="*/ 800 h 933"/>
                <a:gd name="T94" fmla="*/ 794 w 1322"/>
                <a:gd name="T95" fmla="*/ 795 h 933"/>
                <a:gd name="T96" fmla="*/ 750 w 1322"/>
                <a:gd name="T97" fmla="*/ 833 h 933"/>
                <a:gd name="T98" fmla="*/ 729 w 1322"/>
                <a:gd name="T99" fmla="*/ 876 h 933"/>
                <a:gd name="T100" fmla="*/ 677 w 1322"/>
                <a:gd name="T101" fmla="*/ 879 h 933"/>
                <a:gd name="T102" fmla="*/ 590 w 1322"/>
                <a:gd name="T103" fmla="*/ 923 h 933"/>
                <a:gd name="T104" fmla="*/ 543 w 1322"/>
                <a:gd name="T105" fmla="*/ 933 h 933"/>
                <a:gd name="T106" fmla="*/ 366 w 1322"/>
                <a:gd name="T107" fmla="*/ 875 h 933"/>
                <a:gd name="T108" fmla="*/ 246 w 1322"/>
                <a:gd name="T109" fmla="*/ 810 h 933"/>
                <a:gd name="T110" fmla="*/ 173 w 1322"/>
                <a:gd name="T111" fmla="*/ 801 h 933"/>
                <a:gd name="T112" fmla="*/ 96 w 1322"/>
                <a:gd name="T113" fmla="*/ 786 h 933"/>
                <a:gd name="T114" fmla="*/ 9 w 1322"/>
                <a:gd name="T115" fmla="*/ 75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14" name="Freeform 22"/>
            <p:cNvSpPr>
              <a:spLocks/>
            </p:cNvSpPr>
            <p:nvPr/>
          </p:nvSpPr>
          <p:spPr bwMode="auto">
            <a:xfrm>
              <a:off x="4045" y="740"/>
              <a:ext cx="287" cy="329"/>
            </a:xfrm>
            <a:custGeom>
              <a:avLst/>
              <a:gdLst>
                <a:gd name="T0" fmla="*/ 153 w 455"/>
                <a:gd name="T1" fmla="*/ 248 h 521"/>
                <a:gd name="T2" fmla="*/ 168 w 455"/>
                <a:gd name="T3" fmla="*/ 374 h 521"/>
                <a:gd name="T4" fmla="*/ 167 w 455"/>
                <a:gd name="T5" fmla="*/ 462 h 521"/>
                <a:gd name="T6" fmla="*/ 218 w 455"/>
                <a:gd name="T7" fmla="*/ 521 h 521"/>
                <a:gd name="T8" fmla="*/ 251 w 455"/>
                <a:gd name="T9" fmla="*/ 521 h 521"/>
                <a:gd name="T10" fmla="*/ 246 w 455"/>
                <a:gd name="T11" fmla="*/ 480 h 521"/>
                <a:gd name="T12" fmla="*/ 285 w 455"/>
                <a:gd name="T13" fmla="*/ 447 h 521"/>
                <a:gd name="T14" fmla="*/ 320 w 455"/>
                <a:gd name="T15" fmla="*/ 479 h 521"/>
                <a:gd name="T16" fmla="*/ 366 w 455"/>
                <a:gd name="T17" fmla="*/ 389 h 521"/>
                <a:gd name="T18" fmla="*/ 449 w 455"/>
                <a:gd name="T19" fmla="*/ 389 h 521"/>
                <a:gd name="T20" fmla="*/ 455 w 455"/>
                <a:gd name="T21" fmla="*/ 321 h 521"/>
                <a:gd name="T22" fmla="*/ 381 w 455"/>
                <a:gd name="T23" fmla="*/ 275 h 521"/>
                <a:gd name="T24" fmla="*/ 383 w 455"/>
                <a:gd name="T25" fmla="*/ 230 h 521"/>
                <a:gd name="T26" fmla="*/ 357 w 455"/>
                <a:gd name="T27" fmla="*/ 185 h 521"/>
                <a:gd name="T28" fmla="*/ 389 w 455"/>
                <a:gd name="T29" fmla="*/ 91 h 521"/>
                <a:gd name="T30" fmla="*/ 347 w 455"/>
                <a:gd name="T31" fmla="*/ 61 h 521"/>
                <a:gd name="T32" fmla="*/ 350 w 455"/>
                <a:gd name="T33" fmla="*/ 7 h 521"/>
                <a:gd name="T34" fmla="*/ 321 w 455"/>
                <a:gd name="T35" fmla="*/ 0 h 521"/>
                <a:gd name="T36" fmla="*/ 294 w 455"/>
                <a:gd name="T37" fmla="*/ 61 h 521"/>
                <a:gd name="T38" fmla="*/ 233 w 455"/>
                <a:gd name="T39" fmla="*/ 96 h 521"/>
                <a:gd name="T40" fmla="*/ 173 w 455"/>
                <a:gd name="T41" fmla="*/ 91 h 521"/>
                <a:gd name="T42" fmla="*/ 149 w 455"/>
                <a:gd name="T43" fmla="*/ 126 h 521"/>
                <a:gd name="T44" fmla="*/ 102 w 455"/>
                <a:gd name="T45" fmla="*/ 93 h 521"/>
                <a:gd name="T46" fmla="*/ 78 w 455"/>
                <a:gd name="T47" fmla="*/ 120 h 521"/>
                <a:gd name="T48" fmla="*/ 38 w 455"/>
                <a:gd name="T49" fmla="*/ 70 h 521"/>
                <a:gd name="T50" fmla="*/ 0 w 455"/>
                <a:gd name="T51" fmla="*/ 81 h 521"/>
                <a:gd name="T52" fmla="*/ 54 w 455"/>
                <a:gd name="T53" fmla="*/ 127 h 521"/>
                <a:gd name="T54" fmla="*/ 48 w 455"/>
                <a:gd name="T55" fmla="*/ 160 h 521"/>
                <a:gd name="T56" fmla="*/ 63 w 455"/>
                <a:gd name="T57" fmla="*/ 213 h 521"/>
                <a:gd name="T58" fmla="*/ 107 w 455"/>
                <a:gd name="T59" fmla="*/ 228 h 521"/>
                <a:gd name="T60" fmla="*/ 153 w 455"/>
                <a:gd name="T61" fmla="*/ 24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5" h="521">
                  <a:moveTo>
                    <a:pt x="153" y="248"/>
                  </a:moveTo>
                  <a:lnTo>
                    <a:pt x="168" y="374"/>
                  </a:lnTo>
                  <a:lnTo>
                    <a:pt x="167" y="462"/>
                  </a:lnTo>
                  <a:lnTo>
                    <a:pt x="218" y="521"/>
                  </a:lnTo>
                  <a:lnTo>
                    <a:pt x="251" y="521"/>
                  </a:lnTo>
                  <a:lnTo>
                    <a:pt x="246" y="480"/>
                  </a:lnTo>
                  <a:lnTo>
                    <a:pt x="285" y="447"/>
                  </a:lnTo>
                  <a:lnTo>
                    <a:pt x="320" y="479"/>
                  </a:lnTo>
                  <a:lnTo>
                    <a:pt x="366" y="389"/>
                  </a:lnTo>
                  <a:lnTo>
                    <a:pt x="449" y="389"/>
                  </a:lnTo>
                  <a:lnTo>
                    <a:pt x="455" y="321"/>
                  </a:lnTo>
                  <a:lnTo>
                    <a:pt x="381" y="275"/>
                  </a:lnTo>
                  <a:lnTo>
                    <a:pt x="383" y="230"/>
                  </a:lnTo>
                  <a:lnTo>
                    <a:pt x="357" y="185"/>
                  </a:lnTo>
                  <a:lnTo>
                    <a:pt x="389" y="91"/>
                  </a:lnTo>
                  <a:lnTo>
                    <a:pt x="347" y="61"/>
                  </a:lnTo>
                  <a:lnTo>
                    <a:pt x="350" y="7"/>
                  </a:lnTo>
                  <a:lnTo>
                    <a:pt x="321" y="0"/>
                  </a:lnTo>
                  <a:lnTo>
                    <a:pt x="294" y="61"/>
                  </a:lnTo>
                  <a:lnTo>
                    <a:pt x="233" y="96"/>
                  </a:lnTo>
                  <a:lnTo>
                    <a:pt x="173" y="91"/>
                  </a:lnTo>
                  <a:lnTo>
                    <a:pt x="149" y="126"/>
                  </a:lnTo>
                  <a:lnTo>
                    <a:pt x="102" y="93"/>
                  </a:lnTo>
                  <a:lnTo>
                    <a:pt x="78" y="120"/>
                  </a:lnTo>
                  <a:lnTo>
                    <a:pt x="38" y="70"/>
                  </a:lnTo>
                  <a:lnTo>
                    <a:pt x="0" y="81"/>
                  </a:lnTo>
                  <a:lnTo>
                    <a:pt x="54" y="127"/>
                  </a:lnTo>
                  <a:lnTo>
                    <a:pt x="48" y="160"/>
                  </a:lnTo>
                  <a:lnTo>
                    <a:pt x="63" y="213"/>
                  </a:lnTo>
                  <a:lnTo>
                    <a:pt x="107" y="228"/>
                  </a:lnTo>
                  <a:lnTo>
                    <a:pt x="153" y="2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15" name="Freeform 23"/>
            <p:cNvSpPr>
              <a:spLocks/>
            </p:cNvSpPr>
            <p:nvPr/>
          </p:nvSpPr>
          <p:spPr bwMode="auto">
            <a:xfrm>
              <a:off x="4715" y="1250"/>
              <a:ext cx="246" cy="388"/>
            </a:xfrm>
            <a:custGeom>
              <a:avLst/>
              <a:gdLst>
                <a:gd name="T0" fmla="*/ 46 w 391"/>
                <a:gd name="T1" fmla="*/ 338 h 614"/>
                <a:gd name="T2" fmla="*/ 1 w 391"/>
                <a:gd name="T3" fmla="*/ 419 h 614"/>
                <a:gd name="T4" fmla="*/ 0 w 391"/>
                <a:gd name="T5" fmla="*/ 495 h 614"/>
                <a:gd name="T6" fmla="*/ 18 w 391"/>
                <a:gd name="T7" fmla="*/ 521 h 614"/>
                <a:gd name="T8" fmla="*/ 18 w 391"/>
                <a:gd name="T9" fmla="*/ 581 h 614"/>
                <a:gd name="T10" fmla="*/ 45 w 391"/>
                <a:gd name="T11" fmla="*/ 563 h 614"/>
                <a:gd name="T12" fmla="*/ 91 w 391"/>
                <a:gd name="T13" fmla="*/ 614 h 614"/>
                <a:gd name="T14" fmla="*/ 145 w 391"/>
                <a:gd name="T15" fmla="*/ 593 h 614"/>
                <a:gd name="T16" fmla="*/ 207 w 391"/>
                <a:gd name="T17" fmla="*/ 609 h 614"/>
                <a:gd name="T18" fmla="*/ 279 w 391"/>
                <a:gd name="T19" fmla="*/ 611 h 614"/>
                <a:gd name="T20" fmla="*/ 349 w 391"/>
                <a:gd name="T21" fmla="*/ 590 h 614"/>
                <a:gd name="T22" fmla="*/ 348 w 391"/>
                <a:gd name="T23" fmla="*/ 561 h 614"/>
                <a:gd name="T24" fmla="*/ 369 w 391"/>
                <a:gd name="T25" fmla="*/ 524 h 614"/>
                <a:gd name="T26" fmla="*/ 331 w 391"/>
                <a:gd name="T27" fmla="*/ 473 h 614"/>
                <a:gd name="T28" fmla="*/ 391 w 391"/>
                <a:gd name="T29" fmla="*/ 387 h 614"/>
                <a:gd name="T30" fmla="*/ 358 w 391"/>
                <a:gd name="T31" fmla="*/ 389 h 614"/>
                <a:gd name="T32" fmla="*/ 319 w 391"/>
                <a:gd name="T33" fmla="*/ 326 h 614"/>
                <a:gd name="T34" fmla="*/ 292 w 391"/>
                <a:gd name="T35" fmla="*/ 291 h 614"/>
                <a:gd name="T36" fmla="*/ 322 w 391"/>
                <a:gd name="T37" fmla="*/ 234 h 614"/>
                <a:gd name="T38" fmla="*/ 324 w 391"/>
                <a:gd name="T39" fmla="*/ 206 h 614"/>
                <a:gd name="T40" fmla="*/ 285 w 391"/>
                <a:gd name="T41" fmla="*/ 225 h 614"/>
                <a:gd name="T42" fmla="*/ 237 w 391"/>
                <a:gd name="T43" fmla="*/ 162 h 614"/>
                <a:gd name="T44" fmla="*/ 267 w 391"/>
                <a:gd name="T45" fmla="*/ 116 h 614"/>
                <a:gd name="T46" fmla="*/ 270 w 391"/>
                <a:gd name="T47" fmla="*/ 59 h 614"/>
                <a:gd name="T48" fmla="*/ 210 w 391"/>
                <a:gd name="T49" fmla="*/ 0 h 614"/>
                <a:gd name="T50" fmla="*/ 174 w 391"/>
                <a:gd name="T51" fmla="*/ 0 h 614"/>
                <a:gd name="T52" fmla="*/ 202 w 391"/>
                <a:gd name="T53" fmla="*/ 36 h 614"/>
                <a:gd name="T54" fmla="*/ 181 w 391"/>
                <a:gd name="T55" fmla="*/ 81 h 614"/>
                <a:gd name="T56" fmla="*/ 127 w 391"/>
                <a:gd name="T57" fmla="*/ 131 h 614"/>
                <a:gd name="T58" fmla="*/ 118 w 391"/>
                <a:gd name="T59" fmla="*/ 174 h 614"/>
                <a:gd name="T60" fmla="*/ 133 w 391"/>
                <a:gd name="T61" fmla="*/ 207 h 614"/>
                <a:gd name="T62" fmla="*/ 46 w 391"/>
                <a:gd name="T63" fmla="*/ 33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614">
                  <a:moveTo>
                    <a:pt x="46" y="338"/>
                  </a:moveTo>
                  <a:lnTo>
                    <a:pt x="1" y="419"/>
                  </a:lnTo>
                  <a:lnTo>
                    <a:pt x="0" y="495"/>
                  </a:lnTo>
                  <a:lnTo>
                    <a:pt x="18" y="521"/>
                  </a:lnTo>
                  <a:lnTo>
                    <a:pt x="18" y="581"/>
                  </a:lnTo>
                  <a:lnTo>
                    <a:pt x="45" y="563"/>
                  </a:lnTo>
                  <a:lnTo>
                    <a:pt x="91" y="614"/>
                  </a:lnTo>
                  <a:lnTo>
                    <a:pt x="145" y="593"/>
                  </a:lnTo>
                  <a:lnTo>
                    <a:pt x="207" y="609"/>
                  </a:lnTo>
                  <a:lnTo>
                    <a:pt x="279" y="611"/>
                  </a:lnTo>
                  <a:lnTo>
                    <a:pt x="349" y="590"/>
                  </a:lnTo>
                  <a:lnTo>
                    <a:pt x="348" y="561"/>
                  </a:lnTo>
                  <a:lnTo>
                    <a:pt x="369" y="524"/>
                  </a:lnTo>
                  <a:lnTo>
                    <a:pt x="331" y="473"/>
                  </a:lnTo>
                  <a:lnTo>
                    <a:pt x="391" y="387"/>
                  </a:lnTo>
                  <a:lnTo>
                    <a:pt x="358" y="389"/>
                  </a:lnTo>
                  <a:lnTo>
                    <a:pt x="319" y="326"/>
                  </a:lnTo>
                  <a:lnTo>
                    <a:pt x="292" y="291"/>
                  </a:lnTo>
                  <a:lnTo>
                    <a:pt x="322" y="234"/>
                  </a:lnTo>
                  <a:lnTo>
                    <a:pt x="324" y="206"/>
                  </a:lnTo>
                  <a:lnTo>
                    <a:pt x="285" y="225"/>
                  </a:lnTo>
                  <a:lnTo>
                    <a:pt x="237" y="162"/>
                  </a:lnTo>
                  <a:lnTo>
                    <a:pt x="267" y="116"/>
                  </a:lnTo>
                  <a:lnTo>
                    <a:pt x="270" y="59"/>
                  </a:lnTo>
                  <a:lnTo>
                    <a:pt x="210" y="0"/>
                  </a:lnTo>
                  <a:lnTo>
                    <a:pt x="174" y="0"/>
                  </a:lnTo>
                  <a:lnTo>
                    <a:pt x="202" y="36"/>
                  </a:lnTo>
                  <a:lnTo>
                    <a:pt x="181" y="81"/>
                  </a:lnTo>
                  <a:lnTo>
                    <a:pt x="127" y="131"/>
                  </a:lnTo>
                  <a:lnTo>
                    <a:pt x="118" y="174"/>
                  </a:lnTo>
                  <a:lnTo>
                    <a:pt x="133" y="207"/>
                  </a:lnTo>
                  <a:lnTo>
                    <a:pt x="46" y="3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16" name="Freeform 25"/>
            <p:cNvSpPr>
              <a:spLocks/>
            </p:cNvSpPr>
            <p:nvPr/>
          </p:nvSpPr>
          <p:spPr bwMode="auto">
            <a:xfrm>
              <a:off x="5317" y="1489"/>
              <a:ext cx="75" cy="91"/>
            </a:xfrm>
            <a:custGeom>
              <a:avLst/>
              <a:gdLst>
                <a:gd name="T0" fmla="*/ 54 w 118"/>
                <a:gd name="T1" fmla="*/ 0 h 144"/>
                <a:gd name="T2" fmla="*/ 21 w 118"/>
                <a:gd name="T3" fmla="*/ 1 h 144"/>
                <a:gd name="T4" fmla="*/ 31 w 118"/>
                <a:gd name="T5" fmla="*/ 57 h 144"/>
                <a:gd name="T6" fmla="*/ 0 w 118"/>
                <a:gd name="T7" fmla="*/ 73 h 144"/>
                <a:gd name="T8" fmla="*/ 13 w 118"/>
                <a:gd name="T9" fmla="*/ 117 h 144"/>
                <a:gd name="T10" fmla="*/ 39 w 118"/>
                <a:gd name="T11" fmla="*/ 144 h 144"/>
                <a:gd name="T12" fmla="*/ 73 w 118"/>
                <a:gd name="T13" fmla="*/ 94 h 144"/>
                <a:gd name="T14" fmla="*/ 118 w 118"/>
                <a:gd name="T15" fmla="*/ 54 h 144"/>
                <a:gd name="T16" fmla="*/ 54 w 118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4">
                  <a:moveTo>
                    <a:pt x="54" y="0"/>
                  </a:moveTo>
                  <a:lnTo>
                    <a:pt x="21" y="1"/>
                  </a:lnTo>
                  <a:lnTo>
                    <a:pt x="31" y="57"/>
                  </a:lnTo>
                  <a:lnTo>
                    <a:pt x="0" y="73"/>
                  </a:lnTo>
                  <a:lnTo>
                    <a:pt x="13" y="117"/>
                  </a:lnTo>
                  <a:lnTo>
                    <a:pt x="39" y="144"/>
                  </a:lnTo>
                  <a:lnTo>
                    <a:pt x="73" y="94"/>
                  </a:lnTo>
                  <a:lnTo>
                    <a:pt x="118" y="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17" name="Freeform 26"/>
            <p:cNvSpPr>
              <a:spLocks/>
            </p:cNvSpPr>
            <p:nvPr/>
          </p:nvSpPr>
          <p:spPr bwMode="auto">
            <a:xfrm>
              <a:off x="5311" y="1444"/>
              <a:ext cx="148" cy="78"/>
            </a:xfrm>
            <a:custGeom>
              <a:avLst/>
              <a:gdLst>
                <a:gd name="T0" fmla="*/ 0 w 236"/>
                <a:gd name="T1" fmla="*/ 40 h 124"/>
                <a:gd name="T2" fmla="*/ 33 w 236"/>
                <a:gd name="T3" fmla="*/ 73 h 124"/>
                <a:gd name="T4" fmla="*/ 65 w 236"/>
                <a:gd name="T5" fmla="*/ 72 h 124"/>
                <a:gd name="T6" fmla="*/ 126 w 236"/>
                <a:gd name="T7" fmla="*/ 124 h 124"/>
                <a:gd name="T8" fmla="*/ 188 w 236"/>
                <a:gd name="T9" fmla="*/ 94 h 124"/>
                <a:gd name="T10" fmla="*/ 236 w 236"/>
                <a:gd name="T11" fmla="*/ 37 h 124"/>
                <a:gd name="T12" fmla="*/ 231 w 236"/>
                <a:gd name="T13" fmla="*/ 0 h 124"/>
                <a:gd name="T14" fmla="*/ 137 w 236"/>
                <a:gd name="T15" fmla="*/ 46 h 124"/>
                <a:gd name="T16" fmla="*/ 78 w 236"/>
                <a:gd name="T17" fmla="*/ 39 h 124"/>
                <a:gd name="T18" fmla="*/ 35 w 236"/>
                <a:gd name="T19" fmla="*/ 1 h 124"/>
                <a:gd name="T20" fmla="*/ 0 w 236"/>
                <a:gd name="T21" fmla="*/ 4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124">
                  <a:moveTo>
                    <a:pt x="0" y="40"/>
                  </a:moveTo>
                  <a:lnTo>
                    <a:pt x="33" y="73"/>
                  </a:lnTo>
                  <a:lnTo>
                    <a:pt x="65" y="72"/>
                  </a:lnTo>
                  <a:lnTo>
                    <a:pt x="126" y="124"/>
                  </a:lnTo>
                  <a:lnTo>
                    <a:pt x="188" y="94"/>
                  </a:lnTo>
                  <a:lnTo>
                    <a:pt x="236" y="37"/>
                  </a:lnTo>
                  <a:lnTo>
                    <a:pt x="231" y="0"/>
                  </a:lnTo>
                  <a:lnTo>
                    <a:pt x="137" y="46"/>
                  </a:lnTo>
                  <a:lnTo>
                    <a:pt x="78" y="39"/>
                  </a:lnTo>
                  <a:lnTo>
                    <a:pt x="35" y="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18" name="Freeform 27"/>
            <p:cNvSpPr>
              <a:spLocks/>
            </p:cNvSpPr>
            <p:nvPr/>
          </p:nvSpPr>
          <p:spPr bwMode="auto">
            <a:xfrm>
              <a:off x="5172" y="1361"/>
              <a:ext cx="309" cy="112"/>
            </a:xfrm>
            <a:custGeom>
              <a:avLst/>
              <a:gdLst>
                <a:gd name="T0" fmla="*/ 41 w 489"/>
                <a:gd name="T1" fmla="*/ 168 h 178"/>
                <a:gd name="T2" fmla="*/ 26 w 489"/>
                <a:gd name="T3" fmla="*/ 118 h 178"/>
                <a:gd name="T4" fmla="*/ 0 w 489"/>
                <a:gd name="T5" fmla="*/ 106 h 178"/>
                <a:gd name="T6" fmla="*/ 54 w 489"/>
                <a:gd name="T7" fmla="*/ 51 h 178"/>
                <a:gd name="T8" fmla="*/ 47 w 489"/>
                <a:gd name="T9" fmla="*/ 21 h 178"/>
                <a:gd name="T10" fmla="*/ 66 w 489"/>
                <a:gd name="T11" fmla="*/ 0 h 178"/>
                <a:gd name="T12" fmla="*/ 125 w 489"/>
                <a:gd name="T13" fmla="*/ 3 h 178"/>
                <a:gd name="T14" fmla="*/ 176 w 489"/>
                <a:gd name="T15" fmla="*/ 52 h 178"/>
                <a:gd name="T16" fmla="*/ 198 w 489"/>
                <a:gd name="T17" fmla="*/ 31 h 178"/>
                <a:gd name="T18" fmla="*/ 257 w 489"/>
                <a:gd name="T19" fmla="*/ 49 h 178"/>
                <a:gd name="T20" fmla="*/ 302 w 489"/>
                <a:gd name="T21" fmla="*/ 16 h 178"/>
                <a:gd name="T22" fmla="*/ 324 w 489"/>
                <a:gd name="T23" fmla="*/ 27 h 178"/>
                <a:gd name="T24" fmla="*/ 308 w 489"/>
                <a:gd name="T25" fmla="*/ 72 h 178"/>
                <a:gd name="T26" fmla="*/ 353 w 489"/>
                <a:gd name="T27" fmla="*/ 85 h 178"/>
                <a:gd name="T28" fmla="*/ 399 w 489"/>
                <a:gd name="T29" fmla="*/ 51 h 178"/>
                <a:gd name="T30" fmla="*/ 426 w 489"/>
                <a:gd name="T31" fmla="*/ 57 h 178"/>
                <a:gd name="T32" fmla="*/ 480 w 489"/>
                <a:gd name="T33" fmla="*/ 25 h 178"/>
                <a:gd name="T34" fmla="*/ 489 w 489"/>
                <a:gd name="T35" fmla="*/ 78 h 178"/>
                <a:gd name="T36" fmla="*/ 450 w 489"/>
                <a:gd name="T37" fmla="*/ 133 h 178"/>
                <a:gd name="T38" fmla="*/ 359 w 489"/>
                <a:gd name="T39" fmla="*/ 178 h 178"/>
                <a:gd name="T40" fmla="*/ 297 w 489"/>
                <a:gd name="T41" fmla="*/ 169 h 178"/>
                <a:gd name="T42" fmla="*/ 255 w 489"/>
                <a:gd name="T43" fmla="*/ 130 h 178"/>
                <a:gd name="T44" fmla="*/ 219 w 489"/>
                <a:gd name="T45" fmla="*/ 171 h 178"/>
                <a:gd name="T46" fmla="*/ 203 w 489"/>
                <a:gd name="T47" fmla="*/ 124 h 178"/>
                <a:gd name="T48" fmla="*/ 177 w 489"/>
                <a:gd name="T49" fmla="*/ 126 h 178"/>
                <a:gd name="T50" fmla="*/ 141 w 489"/>
                <a:gd name="T51" fmla="*/ 91 h 178"/>
                <a:gd name="T52" fmla="*/ 63 w 489"/>
                <a:gd name="T53" fmla="*/ 165 h 178"/>
                <a:gd name="T54" fmla="*/ 41 w 489"/>
                <a:gd name="T55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9" h="178">
                  <a:moveTo>
                    <a:pt x="41" y="168"/>
                  </a:moveTo>
                  <a:lnTo>
                    <a:pt x="26" y="118"/>
                  </a:lnTo>
                  <a:lnTo>
                    <a:pt x="0" y="106"/>
                  </a:lnTo>
                  <a:lnTo>
                    <a:pt x="54" y="51"/>
                  </a:lnTo>
                  <a:lnTo>
                    <a:pt x="47" y="21"/>
                  </a:lnTo>
                  <a:lnTo>
                    <a:pt x="66" y="0"/>
                  </a:lnTo>
                  <a:lnTo>
                    <a:pt x="125" y="3"/>
                  </a:lnTo>
                  <a:lnTo>
                    <a:pt x="176" y="52"/>
                  </a:lnTo>
                  <a:lnTo>
                    <a:pt x="198" y="31"/>
                  </a:lnTo>
                  <a:lnTo>
                    <a:pt x="257" y="49"/>
                  </a:lnTo>
                  <a:lnTo>
                    <a:pt x="302" y="16"/>
                  </a:lnTo>
                  <a:lnTo>
                    <a:pt x="324" y="27"/>
                  </a:lnTo>
                  <a:lnTo>
                    <a:pt x="308" y="72"/>
                  </a:lnTo>
                  <a:lnTo>
                    <a:pt x="353" y="85"/>
                  </a:lnTo>
                  <a:lnTo>
                    <a:pt x="399" y="51"/>
                  </a:lnTo>
                  <a:lnTo>
                    <a:pt x="426" y="57"/>
                  </a:lnTo>
                  <a:lnTo>
                    <a:pt x="480" y="25"/>
                  </a:lnTo>
                  <a:lnTo>
                    <a:pt x="489" y="78"/>
                  </a:lnTo>
                  <a:lnTo>
                    <a:pt x="450" y="133"/>
                  </a:lnTo>
                  <a:lnTo>
                    <a:pt x="359" y="178"/>
                  </a:lnTo>
                  <a:lnTo>
                    <a:pt x="297" y="169"/>
                  </a:lnTo>
                  <a:lnTo>
                    <a:pt x="255" y="130"/>
                  </a:lnTo>
                  <a:lnTo>
                    <a:pt x="219" y="171"/>
                  </a:lnTo>
                  <a:lnTo>
                    <a:pt x="203" y="124"/>
                  </a:lnTo>
                  <a:lnTo>
                    <a:pt x="177" y="126"/>
                  </a:lnTo>
                  <a:lnTo>
                    <a:pt x="141" y="91"/>
                  </a:lnTo>
                  <a:lnTo>
                    <a:pt x="63" y="165"/>
                  </a:lnTo>
                  <a:lnTo>
                    <a:pt x="41" y="16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19" name="Freeform 28"/>
            <p:cNvSpPr>
              <a:spLocks/>
            </p:cNvSpPr>
            <p:nvPr/>
          </p:nvSpPr>
          <p:spPr bwMode="auto">
            <a:xfrm>
              <a:off x="5297" y="1304"/>
              <a:ext cx="178" cy="111"/>
            </a:xfrm>
            <a:custGeom>
              <a:avLst/>
              <a:gdLst>
                <a:gd name="T0" fmla="*/ 0 w 282"/>
                <a:gd name="T1" fmla="*/ 121 h 175"/>
                <a:gd name="T2" fmla="*/ 60 w 282"/>
                <a:gd name="T3" fmla="*/ 138 h 175"/>
                <a:gd name="T4" fmla="*/ 102 w 282"/>
                <a:gd name="T5" fmla="*/ 106 h 175"/>
                <a:gd name="T6" fmla="*/ 126 w 282"/>
                <a:gd name="T7" fmla="*/ 117 h 175"/>
                <a:gd name="T8" fmla="*/ 110 w 282"/>
                <a:gd name="T9" fmla="*/ 163 h 175"/>
                <a:gd name="T10" fmla="*/ 158 w 282"/>
                <a:gd name="T11" fmla="*/ 175 h 175"/>
                <a:gd name="T12" fmla="*/ 200 w 282"/>
                <a:gd name="T13" fmla="*/ 141 h 175"/>
                <a:gd name="T14" fmla="*/ 228 w 282"/>
                <a:gd name="T15" fmla="*/ 147 h 175"/>
                <a:gd name="T16" fmla="*/ 282 w 282"/>
                <a:gd name="T17" fmla="*/ 114 h 175"/>
                <a:gd name="T18" fmla="*/ 275 w 282"/>
                <a:gd name="T19" fmla="*/ 39 h 175"/>
                <a:gd name="T20" fmla="*/ 182 w 282"/>
                <a:gd name="T21" fmla="*/ 37 h 175"/>
                <a:gd name="T22" fmla="*/ 107 w 282"/>
                <a:gd name="T23" fmla="*/ 61 h 175"/>
                <a:gd name="T24" fmla="*/ 110 w 282"/>
                <a:gd name="T25" fmla="*/ 0 h 175"/>
                <a:gd name="T26" fmla="*/ 47 w 282"/>
                <a:gd name="T27" fmla="*/ 45 h 175"/>
                <a:gd name="T28" fmla="*/ 8 w 282"/>
                <a:gd name="T29" fmla="*/ 25 h 175"/>
                <a:gd name="T30" fmla="*/ 2 w 282"/>
                <a:gd name="T31" fmla="*/ 73 h 175"/>
                <a:gd name="T32" fmla="*/ 0 w 282"/>
                <a:gd name="T33" fmla="*/ 1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175">
                  <a:moveTo>
                    <a:pt x="0" y="121"/>
                  </a:moveTo>
                  <a:lnTo>
                    <a:pt x="60" y="138"/>
                  </a:lnTo>
                  <a:lnTo>
                    <a:pt x="102" y="106"/>
                  </a:lnTo>
                  <a:lnTo>
                    <a:pt x="126" y="117"/>
                  </a:lnTo>
                  <a:lnTo>
                    <a:pt x="110" y="163"/>
                  </a:lnTo>
                  <a:lnTo>
                    <a:pt x="158" y="175"/>
                  </a:lnTo>
                  <a:lnTo>
                    <a:pt x="200" y="141"/>
                  </a:lnTo>
                  <a:lnTo>
                    <a:pt x="228" y="147"/>
                  </a:lnTo>
                  <a:lnTo>
                    <a:pt x="282" y="114"/>
                  </a:lnTo>
                  <a:lnTo>
                    <a:pt x="275" y="39"/>
                  </a:lnTo>
                  <a:lnTo>
                    <a:pt x="182" y="37"/>
                  </a:lnTo>
                  <a:lnTo>
                    <a:pt x="107" y="61"/>
                  </a:lnTo>
                  <a:lnTo>
                    <a:pt x="110" y="0"/>
                  </a:lnTo>
                  <a:lnTo>
                    <a:pt x="47" y="45"/>
                  </a:lnTo>
                  <a:lnTo>
                    <a:pt x="8" y="25"/>
                  </a:lnTo>
                  <a:lnTo>
                    <a:pt x="2" y="7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20" name="Freeform 29"/>
            <p:cNvSpPr>
              <a:spLocks/>
            </p:cNvSpPr>
            <p:nvPr/>
          </p:nvSpPr>
          <p:spPr bwMode="auto">
            <a:xfrm>
              <a:off x="5301" y="1249"/>
              <a:ext cx="170" cy="93"/>
            </a:xfrm>
            <a:custGeom>
              <a:avLst/>
              <a:gdLst>
                <a:gd name="T0" fmla="*/ 0 w 269"/>
                <a:gd name="T1" fmla="*/ 112 h 147"/>
                <a:gd name="T2" fmla="*/ 41 w 269"/>
                <a:gd name="T3" fmla="*/ 132 h 147"/>
                <a:gd name="T4" fmla="*/ 104 w 269"/>
                <a:gd name="T5" fmla="*/ 88 h 147"/>
                <a:gd name="T6" fmla="*/ 101 w 269"/>
                <a:gd name="T7" fmla="*/ 147 h 147"/>
                <a:gd name="T8" fmla="*/ 174 w 269"/>
                <a:gd name="T9" fmla="*/ 124 h 147"/>
                <a:gd name="T10" fmla="*/ 269 w 269"/>
                <a:gd name="T11" fmla="*/ 126 h 147"/>
                <a:gd name="T12" fmla="*/ 267 w 269"/>
                <a:gd name="T13" fmla="*/ 93 h 147"/>
                <a:gd name="T14" fmla="*/ 242 w 269"/>
                <a:gd name="T15" fmla="*/ 25 h 147"/>
                <a:gd name="T16" fmla="*/ 206 w 269"/>
                <a:gd name="T17" fmla="*/ 0 h 147"/>
                <a:gd name="T18" fmla="*/ 152 w 269"/>
                <a:gd name="T19" fmla="*/ 19 h 147"/>
                <a:gd name="T20" fmla="*/ 105 w 269"/>
                <a:gd name="T21" fmla="*/ 0 h 147"/>
                <a:gd name="T22" fmla="*/ 71 w 269"/>
                <a:gd name="T23" fmla="*/ 15 h 147"/>
                <a:gd name="T24" fmla="*/ 0 w 269"/>
                <a:gd name="T25" fmla="*/ 1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147">
                  <a:moveTo>
                    <a:pt x="0" y="112"/>
                  </a:moveTo>
                  <a:lnTo>
                    <a:pt x="41" y="132"/>
                  </a:lnTo>
                  <a:lnTo>
                    <a:pt x="104" y="88"/>
                  </a:lnTo>
                  <a:lnTo>
                    <a:pt x="101" y="147"/>
                  </a:lnTo>
                  <a:lnTo>
                    <a:pt x="174" y="124"/>
                  </a:lnTo>
                  <a:lnTo>
                    <a:pt x="269" y="126"/>
                  </a:lnTo>
                  <a:lnTo>
                    <a:pt x="267" y="93"/>
                  </a:lnTo>
                  <a:lnTo>
                    <a:pt x="242" y="25"/>
                  </a:lnTo>
                  <a:lnTo>
                    <a:pt x="206" y="0"/>
                  </a:lnTo>
                  <a:lnTo>
                    <a:pt x="152" y="19"/>
                  </a:lnTo>
                  <a:lnTo>
                    <a:pt x="105" y="0"/>
                  </a:lnTo>
                  <a:lnTo>
                    <a:pt x="71" y="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21" name="Freeform 30"/>
            <p:cNvSpPr>
              <a:spLocks/>
            </p:cNvSpPr>
            <p:nvPr/>
          </p:nvSpPr>
          <p:spPr bwMode="auto">
            <a:xfrm>
              <a:off x="4825" y="1050"/>
              <a:ext cx="322" cy="445"/>
            </a:xfrm>
            <a:custGeom>
              <a:avLst/>
              <a:gdLst>
                <a:gd name="T0" fmla="*/ 183 w 510"/>
                <a:gd name="T1" fmla="*/ 0 h 705"/>
                <a:gd name="T2" fmla="*/ 179 w 510"/>
                <a:gd name="T3" fmla="*/ 67 h 705"/>
                <a:gd name="T4" fmla="*/ 134 w 510"/>
                <a:gd name="T5" fmla="*/ 113 h 705"/>
                <a:gd name="T6" fmla="*/ 134 w 510"/>
                <a:gd name="T7" fmla="*/ 158 h 705"/>
                <a:gd name="T8" fmla="*/ 89 w 510"/>
                <a:gd name="T9" fmla="*/ 203 h 705"/>
                <a:gd name="T10" fmla="*/ 43 w 510"/>
                <a:gd name="T11" fmla="*/ 249 h 705"/>
                <a:gd name="T12" fmla="*/ 0 w 510"/>
                <a:gd name="T13" fmla="*/ 313 h 705"/>
                <a:gd name="T14" fmla="*/ 34 w 510"/>
                <a:gd name="T15" fmla="*/ 315 h 705"/>
                <a:gd name="T16" fmla="*/ 94 w 510"/>
                <a:gd name="T17" fmla="*/ 373 h 705"/>
                <a:gd name="T18" fmla="*/ 93 w 510"/>
                <a:gd name="T19" fmla="*/ 430 h 705"/>
                <a:gd name="T20" fmla="*/ 60 w 510"/>
                <a:gd name="T21" fmla="*/ 477 h 705"/>
                <a:gd name="T22" fmla="*/ 108 w 510"/>
                <a:gd name="T23" fmla="*/ 541 h 705"/>
                <a:gd name="T24" fmla="*/ 147 w 510"/>
                <a:gd name="T25" fmla="*/ 525 h 705"/>
                <a:gd name="T26" fmla="*/ 148 w 510"/>
                <a:gd name="T27" fmla="*/ 552 h 705"/>
                <a:gd name="T28" fmla="*/ 117 w 510"/>
                <a:gd name="T29" fmla="*/ 609 h 705"/>
                <a:gd name="T30" fmla="*/ 145 w 510"/>
                <a:gd name="T31" fmla="*/ 642 h 705"/>
                <a:gd name="T32" fmla="*/ 183 w 510"/>
                <a:gd name="T33" fmla="*/ 705 h 705"/>
                <a:gd name="T34" fmla="*/ 216 w 510"/>
                <a:gd name="T35" fmla="*/ 702 h 705"/>
                <a:gd name="T36" fmla="*/ 195 w 510"/>
                <a:gd name="T37" fmla="*/ 651 h 705"/>
                <a:gd name="T38" fmla="*/ 195 w 510"/>
                <a:gd name="T39" fmla="*/ 598 h 705"/>
                <a:gd name="T40" fmla="*/ 226 w 510"/>
                <a:gd name="T41" fmla="*/ 517 h 705"/>
                <a:gd name="T42" fmla="*/ 345 w 510"/>
                <a:gd name="T43" fmla="*/ 432 h 705"/>
                <a:gd name="T44" fmla="*/ 387 w 510"/>
                <a:gd name="T45" fmla="*/ 448 h 705"/>
                <a:gd name="T46" fmla="*/ 426 w 510"/>
                <a:gd name="T47" fmla="*/ 436 h 705"/>
                <a:gd name="T48" fmla="*/ 406 w 510"/>
                <a:gd name="T49" fmla="*/ 364 h 705"/>
                <a:gd name="T50" fmla="*/ 435 w 510"/>
                <a:gd name="T51" fmla="*/ 343 h 705"/>
                <a:gd name="T52" fmla="*/ 426 w 510"/>
                <a:gd name="T53" fmla="*/ 235 h 705"/>
                <a:gd name="T54" fmla="*/ 505 w 510"/>
                <a:gd name="T55" fmla="*/ 183 h 705"/>
                <a:gd name="T56" fmla="*/ 510 w 510"/>
                <a:gd name="T57" fmla="*/ 138 h 705"/>
                <a:gd name="T58" fmla="*/ 463 w 510"/>
                <a:gd name="T59" fmla="*/ 142 h 705"/>
                <a:gd name="T60" fmla="*/ 417 w 510"/>
                <a:gd name="T61" fmla="*/ 105 h 705"/>
                <a:gd name="T62" fmla="*/ 340 w 510"/>
                <a:gd name="T63" fmla="*/ 127 h 705"/>
                <a:gd name="T64" fmla="*/ 297 w 510"/>
                <a:gd name="T65" fmla="*/ 168 h 705"/>
                <a:gd name="T66" fmla="*/ 312 w 510"/>
                <a:gd name="T67" fmla="*/ 85 h 705"/>
                <a:gd name="T68" fmla="*/ 288 w 510"/>
                <a:gd name="T69" fmla="*/ 37 h 705"/>
                <a:gd name="T70" fmla="*/ 255 w 510"/>
                <a:gd name="T71" fmla="*/ 51 h 705"/>
                <a:gd name="T72" fmla="*/ 222 w 510"/>
                <a:gd name="T73" fmla="*/ 16 h 705"/>
                <a:gd name="T74" fmla="*/ 183 w 510"/>
                <a:gd name="T7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0" h="705">
                  <a:moveTo>
                    <a:pt x="183" y="0"/>
                  </a:moveTo>
                  <a:lnTo>
                    <a:pt x="179" y="67"/>
                  </a:lnTo>
                  <a:lnTo>
                    <a:pt x="134" y="113"/>
                  </a:lnTo>
                  <a:lnTo>
                    <a:pt x="134" y="158"/>
                  </a:lnTo>
                  <a:lnTo>
                    <a:pt x="89" y="203"/>
                  </a:lnTo>
                  <a:lnTo>
                    <a:pt x="43" y="249"/>
                  </a:lnTo>
                  <a:lnTo>
                    <a:pt x="0" y="313"/>
                  </a:lnTo>
                  <a:lnTo>
                    <a:pt x="34" y="315"/>
                  </a:lnTo>
                  <a:lnTo>
                    <a:pt x="94" y="373"/>
                  </a:lnTo>
                  <a:lnTo>
                    <a:pt x="93" y="430"/>
                  </a:lnTo>
                  <a:lnTo>
                    <a:pt x="60" y="477"/>
                  </a:lnTo>
                  <a:lnTo>
                    <a:pt x="108" y="541"/>
                  </a:lnTo>
                  <a:lnTo>
                    <a:pt x="147" y="525"/>
                  </a:lnTo>
                  <a:lnTo>
                    <a:pt x="148" y="552"/>
                  </a:lnTo>
                  <a:lnTo>
                    <a:pt x="117" y="609"/>
                  </a:lnTo>
                  <a:lnTo>
                    <a:pt x="145" y="642"/>
                  </a:lnTo>
                  <a:lnTo>
                    <a:pt x="183" y="705"/>
                  </a:lnTo>
                  <a:lnTo>
                    <a:pt x="216" y="702"/>
                  </a:lnTo>
                  <a:lnTo>
                    <a:pt x="195" y="651"/>
                  </a:lnTo>
                  <a:lnTo>
                    <a:pt x="195" y="598"/>
                  </a:lnTo>
                  <a:lnTo>
                    <a:pt x="226" y="517"/>
                  </a:lnTo>
                  <a:lnTo>
                    <a:pt x="345" y="432"/>
                  </a:lnTo>
                  <a:lnTo>
                    <a:pt x="387" y="448"/>
                  </a:lnTo>
                  <a:lnTo>
                    <a:pt x="426" y="436"/>
                  </a:lnTo>
                  <a:lnTo>
                    <a:pt x="406" y="364"/>
                  </a:lnTo>
                  <a:lnTo>
                    <a:pt x="435" y="343"/>
                  </a:lnTo>
                  <a:lnTo>
                    <a:pt x="426" y="235"/>
                  </a:lnTo>
                  <a:lnTo>
                    <a:pt x="505" y="183"/>
                  </a:lnTo>
                  <a:lnTo>
                    <a:pt x="510" y="138"/>
                  </a:lnTo>
                  <a:lnTo>
                    <a:pt x="463" y="142"/>
                  </a:lnTo>
                  <a:lnTo>
                    <a:pt x="417" y="105"/>
                  </a:lnTo>
                  <a:lnTo>
                    <a:pt x="340" y="127"/>
                  </a:lnTo>
                  <a:lnTo>
                    <a:pt x="297" y="168"/>
                  </a:lnTo>
                  <a:lnTo>
                    <a:pt x="312" y="85"/>
                  </a:lnTo>
                  <a:lnTo>
                    <a:pt x="288" y="37"/>
                  </a:lnTo>
                  <a:lnTo>
                    <a:pt x="255" y="51"/>
                  </a:lnTo>
                  <a:lnTo>
                    <a:pt x="222" y="1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22" name="Freeform 31"/>
            <p:cNvSpPr>
              <a:spLocks/>
            </p:cNvSpPr>
            <p:nvPr/>
          </p:nvSpPr>
          <p:spPr bwMode="auto">
            <a:xfrm>
              <a:off x="4947" y="1137"/>
              <a:ext cx="268" cy="398"/>
            </a:xfrm>
            <a:custGeom>
              <a:avLst/>
              <a:gdLst>
                <a:gd name="T0" fmla="*/ 372 w 425"/>
                <a:gd name="T1" fmla="*/ 21 h 630"/>
                <a:gd name="T2" fmla="*/ 317 w 425"/>
                <a:gd name="T3" fmla="*/ 0 h 630"/>
                <a:gd name="T4" fmla="*/ 314 w 425"/>
                <a:gd name="T5" fmla="*/ 43 h 630"/>
                <a:gd name="T6" fmla="*/ 233 w 425"/>
                <a:gd name="T7" fmla="*/ 96 h 630"/>
                <a:gd name="T8" fmla="*/ 242 w 425"/>
                <a:gd name="T9" fmla="*/ 204 h 630"/>
                <a:gd name="T10" fmla="*/ 213 w 425"/>
                <a:gd name="T11" fmla="*/ 225 h 630"/>
                <a:gd name="T12" fmla="*/ 231 w 425"/>
                <a:gd name="T13" fmla="*/ 297 h 630"/>
                <a:gd name="T14" fmla="*/ 197 w 425"/>
                <a:gd name="T15" fmla="*/ 312 h 630"/>
                <a:gd name="T16" fmla="*/ 152 w 425"/>
                <a:gd name="T17" fmla="*/ 294 h 630"/>
                <a:gd name="T18" fmla="*/ 33 w 425"/>
                <a:gd name="T19" fmla="*/ 379 h 630"/>
                <a:gd name="T20" fmla="*/ 0 w 425"/>
                <a:gd name="T21" fmla="*/ 462 h 630"/>
                <a:gd name="T22" fmla="*/ 2 w 425"/>
                <a:gd name="T23" fmla="*/ 516 h 630"/>
                <a:gd name="T24" fmla="*/ 39 w 425"/>
                <a:gd name="T25" fmla="*/ 600 h 630"/>
                <a:gd name="T26" fmla="*/ 81 w 425"/>
                <a:gd name="T27" fmla="*/ 630 h 630"/>
                <a:gd name="T28" fmla="*/ 123 w 425"/>
                <a:gd name="T29" fmla="*/ 595 h 630"/>
                <a:gd name="T30" fmla="*/ 153 w 425"/>
                <a:gd name="T31" fmla="*/ 600 h 630"/>
                <a:gd name="T32" fmla="*/ 189 w 425"/>
                <a:gd name="T33" fmla="*/ 544 h 630"/>
                <a:gd name="T34" fmla="*/ 168 w 425"/>
                <a:gd name="T35" fmla="*/ 520 h 630"/>
                <a:gd name="T36" fmla="*/ 200 w 425"/>
                <a:gd name="T37" fmla="*/ 495 h 630"/>
                <a:gd name="T38" fmla="*/ 261 w 425"/>
                <a:gd name="T39" fmla="*/ 522 h 630"/>
                <a:gd name="T40" fmla="*/ 293 w 425"/>
                <a:gd name="T41" fmla="*/ 498 h 630"/>
                <a:gd name="T42" fmla="*/ 315 w 425"/>
                <a:gd name="T43" fmla="*/ 507 h 630"/>
                <a:gd name="T44" fmla="*/ 357 w 425"/>
                <a:gd name="T45" fmla="*/ 459 h 630"/>
                <a:gd name="T46" fmla="*/ 411 w 425"/>
                <a:gd name="T47" fmla="*/ 405 h 630"/>
                <a:gd name="T48" fmla="*/ 404 w 425"/>
                <a:gd name="T49" fmla="*/ 376 h 630"/>
                <a:gd name="T50" fmla="*/ 422 w 425"/>
                <a:gd name="T51" fmla="*/ 352 h 630"/>
                <a:gd name="T52" fmla="*/ 425 w 425"/>
                <a:gd name="T53" fmla="*/ 318 h 630"/>
                <a:gd name="T54" fmla="*/ 390 w 425"/>
                <a:gd name="T55" fmla="*/ 291 h 630"/>
                <a:gd name="T56" fmla="*/ 390 w 425"/>
                <a:gd name="T57" fmla="*/ 133 h 630"/>
                <a:gd name="T58" fmla="*/ 359 w 425"/>
                <a:gd name="T59" fmla="*/ 66 h 630"/>
                <a:gd name="T60" fmla="*/ 372 w 425"/>
                <a:gd name="T61" fmla="*/ 2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5" h="630">
                  <a:moveTo>
                    <a:pt x="372" y="21"/>
                  </a:moveTo>
                  <a:lnTo>
                    <a:pt x="317" y="0"/>
                  </a:lnTo>
                  <a:lnTo>
                    <a:pt x="314" y="43"/>
                  </a:lnTo>
                  <a:lnTo>
                    <a:pt x="233" y="96"/>
                  </a:lnTo>
                  <a:lnTo>
                    <a:pt x="242" y="204"/>
                  </a:lnTo>
                  <a:lnTo>
                    <a:pt x="213" y="225"/>
                  </a:lnTo>
                  <a:lnTo>
                    <a:pt x="231" y="297"/>
                  </a:lnTo>
                  <a:lnTo>
                    <a:pt x="197" y="312"/>
                  </a:lnTo>
                  <a:lnTo>
                    <a:pt x="152" y="294"/>
                  </a:lnTo>
                  <a:lnTo>
                    <a:pt x="33" y="379"/>
                  </a:lnTo>
                  <a:lnTo>
                    <a:pt x="0" y="462"/>
                  </a:lnTo>
                  <a:lnTo>
                    <a:pt x="2" y="516"/>
                  </a:lnTo>
                  <a:lnTo>
                    <a:pt x="39" y="600"/>
                  </a:lnTo>
                  <a:lnTo>
                    <a:pt x="81" y="630"/>
                  </a:lnTo>
                  <a:lnTo>
                    <a:pt x="123" y="595"/>
                  </a:lnTo>
                  <a:lnTo>
                    <a:pt x="153" y="600"/>
                  </a:lnTo>
                  <a:lnTo>
                    <a:pt x="189" y="544"/>
                  </a:lnTo>
                  <a:lnTo>
                    <a:pt x="168" y="520"/>
                  </a:lnTo>
                  <a:lnTo>
                    <a:pt x="200" y="495"/>
                  </a:lnTo>
                  <a:lnTo>
                    <a:pt x="261" y="522"/>
                  </a:lnTo>
                  <a:lnTo>
                    <a:pt x="293" y="498"/>
                  </a:lnTo>
                  <a:lnTo>
                    <a:pt x="315" y="507"/>
                  </a:lnTo>
                  <a:lnTo>
                    <a:pt x="357" y="459"/>
                  </a:lnTo>
                  <a:lnTo>
                    <a:pt x="411" y="405"/>
                  </a:lnTo>
                  <a:lnTo>
                    <a:pt x="404" y="376"/>
                  </a:lnTo>
                  <a:lnTo>
                    <a:pt x="422" y="352"/>
                  </a:lnTo>
                  <a:lnTo>
                    <a:pt x="425" y="318"/>
                  </a:lnTo>
                  <a:lnTo>
                    <a:pt x="390" y="291"/>
                  </a:lnTo>
                  <a:lnTo>
                    <a:pt x="390" y="133"/>
                  </a:lnTo>
                  <a:lnTo>
                    <a:pt x="359" y="66"/>
                  </a:lnTo>
                  <a:lnTo>
                    <a:pt x="372" y="2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23" name="Freeform 32"/>
            <p:cNvSpPr>
              <a:spLocks/>
            </p:cNvSpPr>
            <p:nvPr/>
          </p:nvSpPr>
          <p:spPr bwMode="auto">
            <a:xfrm>
              <a:off x="5172" y="1136"/>
              <a:ext cx="196" cy="258"/>
            </a:xfrm>
            <a:custGeom>
              <a:avLst/>
              <a:gdLst>
                <a:gd name="T0" fmla="*/ 14 w 309"/>
                <a:gd name="T1" fmla="*/ 23 h 408"/>
                <a:gd name="T2" fmla="*/ 63 w 309"/>
                <a:gd name="T3" fmla="*/ 0 h 408"/>
                <a:gd name="T4" fmla="*/ 96 w 309"/>
                <a:gd name="T5" fmla="*/ 6 h 408"/>
                <a:gd name="T6" fmla="*/ 167 w 309"/>
                <a:gd name="T7" fmla="*/ 45 h 408"/>
                <a:gd name="T8" fmla="*/ 210 w 309"/>
                <a:gd name="T9" fmla="*/ 83 h 408"/>
                <a:gd name="T10" fmla="*/ 261 w 309"/>
                <a:gd name="T11" fmla="*/ 135 h 408"/>
                <a:gd name="T12" fmla="*/ 309 w 309"/>
                <a:gd name="T13" fmla="*/ 180 h 408"/>
                <a:gd name="T14" fmla="*/ 273 w 309"/>
                <a:gd name="T15" fmla="*/ 192 h 408"/>
                <a:gd name="T16" fmla="*/ 204 w 309"/>
                <a:gd name="T17" fmla="*/ 290 h 408"/>
                <a:gd name="T18" fmla="*/ 198 w 309"/>
                <a:gd name="T19" fmla="*/ 341 h 408"/>
                <a:gd name="T20" fmla="*/ 197 w 309"/>
                <a:gd name="T21" fmla="*/ 387 h 408"/>
                <a:gd name="T22" fmla="*/ 177 w 309"/>
                <a:gd name="T23" fmla="*/ 408 h 408"/>
                <a:gd name="T24" fmla="*/ 122 w 309"/>
                <a:gd name="T25" fmla="*/ 357 h 408"/>
                <a:gd name="T26" fmla="*/ 65 w 309"/>
                <a:gd name="T27" fmla="*/ 356 h 408"/>
                <a:gd name="T28" fmla="*/ 69 w 309"/>
                <a:gd name="T29" fmla="*/ 318 h 408"/>
                <a:gd name="T30" fmla="*/ 32 w 309"/>
                <a:gd name="T31" fmla="*/ 293 h 408"/>
                <a:gd name="T32" fmla="*/ 33 w 309"/>
                <a:gd name="T33" fmla="*/ 134 h 408"/>
                <a:gd name="T34" fmla="*/ 0 w 309"/>
                <a:gd name="T35" fmla="*/ 63 h 408"/>
                <a:gd name="T36" fmla="*/ 14 w 309"/>
                <a:gd name="T37" fmla="*/ 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24" name="Freeform 33"/>
            <p:cNvSpPr>
              <a:spLocks/>
            </p:cNvSpPr>
            <p:nvPr/>
          </p:nvSpPr>
          <p:spPr bwMode="auto">
            <a:xfrm>
              <a:off x="4328" y="874"/>
              <a:ext cx="612" cy="589"/>
            </a:xfrm>
            <a:custGeom>
              <a:avLst/>
              <a:gdLst>
                <a:gd name="T0" fmla="*/ 49 w 928"/>
                <a:gd name="T1" fmla="*/ 67 h 893"/>
                <a:gd name="T2" fmla="*/ 8 w 928"/>
                <a:gd name="T3" fmla="*/ 104 h 893"/>
                <a:gd name="T4" fmla="*/ 0 w 928"/>
                <a:gd name="T5" fmla="*/ 169 h 893"/>
                <a:gd name="T6" fmla="*/ 13 w 928"/>
                <a:gd name="T7" fmla="*/ 250 h 893"/>
                <a:gd name="T8" fmla="*/ 65 w 928"/>
                <a:gd name="T9" fmla="*/ 271 h 893"/>
                <a:gd name="T10" fmla="*/ 78 w 928"/>
                <a:gd name="T11" fmla="*/ 299 h 893"/>
                <a:gd name="T12" fmla="*/ 129 w 928"/>
                <a:gd name="T13" fmla="*/ 308 h 893"/>
                <a:gd name="T14" fmla="*/ 192 w 928"/>
                <a:gd name="T15" fmla="*/ 366 h 893"/>
                <a:gd name="T16" fmla="*/ 111 w 928"/>
                <a:gd name="T17" fmla="*/ 525 h 893"/>
                <a:gd name="T18" fmla="*/ 65 w 928"/>
                <a:gd name="T19" fmla="*/ 638 h 893"/>
                <a:gd name="T20" fmla="*/ 28 w 928"/>
                <a:gd name="T21" fmla="*/ 676 h 893"/>
                <a:gd name="T22" fmla="*/ 55 w 928"/>
                <a:gd name="T23" fmla="*/ 721 h 893"/>
                <a:gd name="T24" fmla="*/ 97 w 928"/>
                <a:gd name="T25" fmla="*/ 775 h 893"/>
                <a:gd name="T26" fmla="*/ 86 w 928"/>
                <a:gd name="T27" fmla="*/ 818 h 893"/>
                <a:gd name="T28" fmla="*/ 126 w 928"/>
                <a:gd name="T29" fmla="*/ 844 h 893"/>
                <a:gd name="T30" fmla="*/ 152 w 928"/>
                <a:gd name="T31" fmla="*/ 874 h 893"/>
                <a:gd name="T32" fmla="*/ 189 w 928"/>
                <a:gd name="T33" fmla="*/ 851 h 893"/>
                <a:gd name="T34" fmla="*/ 629 w 928"/>
                <a:gd name="T35" fmla="*/ 893 h 893"/>
                <a:gd name="T36" fmla="*/ 714 w 928"/>
                <a:gd name="T37" fmla="*/ 768 h 893"/>
                <a:gd name="T38" fmla="*/ 700 w 928"/>
                <a:gd name="T39" fmla="*/ 733 h 893"/>
                <a:gd name="T40" fmla="*/ 706 w 928"/>
                <a:gd name="T41" fmla="*/ 699 h 893"/>
                <a:gd name="T42" fmla="*/ 761 w 928"/>
                <a:gd name="T43" fmla="*/ 646 h 893"/>
                <a:gd name="T44" fmla="*/ 781 w 928"/>
                <a:gd name="T45" fmla="*/ 604 h 893"/>
                <a:gd name="T46" fmla="*/ 753 w 928"/>
                <a:gd name="T47" fmla="*/ 569 h 893"/>
                <a:gd name="T48" fmla="*/ 795 w 928"/>
                <a:gd name="T49" fmla="*/ 506 h 893"/>
                <a:gd name="T50" fmla="*/ 885 w 928"/>
                <a:gd name="T51" fmla="*/ 417 h 893"/>
                <a:gd name="T52" fmla="*/ 882 w 928"/>
                <a:gd name="T53" fmla="*/ 377 h 893"/>
                <a:gd name="T54" fmla="*/ 927 w 928"/>
                <a:gd name="T55" fmla="*/ 330 h 893"/>
                <a:gd name="T56" fmla="*/ 928 w 928"/>
                <a:gd name="T57" fmla="*/ 268 h 893"/>
                <a:gd name="T58" fmla="*/ 847 w 928"/>
                <a:gd name="T59" fmla="*/ 236 h 893"/>
                <a:gd name="T60" fmla="*/ 781 w 928"/>
                <a:gd name="T61" fmla="*/ 262 h 893"/>
                <a:gd name="T62" fmla="*/ 710 w 928"/>
                <a:gd name="T63" fmla="*/ 334 h 893"/>
                <a:gd name="T64" fmla="*/ 655 w 928"/>
                <a:gd name="T65" fmla="*/ 320 h 893"/>
                <a:gd name="T66" fmla="*/ 612 w 928"/>
                <a:gd name="T67" fmla="*/ 325 h 893"/>
                <a:gd name="T68" fmla="*/ 589 w 928"/>
                <a:gd name="T69" fmla="*/ 333 h 893"/>
                <a:gd name="T70" fmla="*/ 537 w 928"/>
                <a:gd name="T71" fmla="*/ 350 h 893"/>
                <a:gd name="T72" fmla="*/ 597 w 928"/>
                <a:gd name="T73" fmla="*/ 311 h 893"/>
                <a:gd name="T74" fmla="*/ 598 w 928"/>
                <a:gd name="T75" fmla="*/ 270 h 893"/>
                <a:gd name="T76" fmla="*/ 588 w 928"/>
                <a:gd name="T77" fmla="*/ 216 h 893"/>
                <a:gd name="T78" fmla="*/ 649 w 928"/>
                <a:gd name="T79" fmla="*/ 182 h 893"/>
                <a:gd name="T80" fmla="*/ 678 w 928"/>
                <a:gd name="T81" fmla="*/ 206 h 893"/>
                <a:gd name="T82" fmla="*/ 730 w 928"/>
                <a:gd name="T83" fmla="*/ 185 h 893"/>
                <a:gd name="T84" fmla="*/ 757 w 928"/>
                <a:gd name="T85" fmla="*/ 219 h 893"/>
                <a:gd name="T86" fmla="*/ 756 w 928"/>
                <a:gd name="T87" fmla="*/ 258 h 893"/>
                <a:gd name="T88" fmla="*/ 712 w 928"/>
                <a:gd name="T89" fmla="*/ 305 h 893"/>
                <a:gd name="T90" fmla="*/ 670 w 928"/>
                <a:gd name="T91" fmla="*/ 296 h 893"/>
                <a:gd name="T92" fmla="*/ 621 w 928"/>
                <a:gd name="T93" fmla="*/ 302 h 893"/>
                <a:gd name="T94" fmla="*/ 577 w 928"/>
                <a:gd name="T95" fmla="*/ 274 h 893"/>
                <a:gd name="T96" fmla="*/ 499 w 928"/>
                <a:gd name="T97" fmla="*/ 277 h 893"/>
                <a:gd name="T98" fmla="*/ 433 w 928"/>
                <a:gd name="T99" fmla="*/ 179 h 893"/>
                <a:gd name="T100" fmla="*/ 393 w 928"/>
                <a:gd name="T101" fmla="*/ 90 h 893"/>
                <a:gd name="T102" fmla="*/ 319 w 928"/>
                <a:gd name="T103" fmla="*/ 49 h 893"/>
                <a:gd name="T104" fmla="*/ 292 w 928"/>
                <a:gd name="T105" fmla="*/ 0 h 893"/>
                <a:gd name="T106" fmla="*/ 223 w 928"/>
                <a:gd name="T107" fmla="*/ 4 h 893"/>
                <a:gd name="T108" fmla="*/ 217 w 928"/>
                <a:gd name="T109" fmla="*/ 37 h 893"/>
                <a:gd name="T110" fmla="*/ 170 w 928"/>
                <a:gd name="T111" fmla="*/ 56 h 893"/>
                <a:gd name="T112" fmla="*/ 140 w 928"/>
                <a:gd name="T113" fmla="*/ 40 h 893"/>
                <a:gd name="T114" fmla="*/ 101 w 928"/>
                <a:gd name="T115" fmla="*/ 58 h 893"/>
                <a:gd name="T116" fmla="*/ 49 w 928"/>
                <a:gd name="T117" fmla="*/ 6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25" name="Freeform 37"/>
            <p:cNvSpPr>
              <a:spLocks/>
            </p:cNvSpPr>
            <p:nvPr/>
          </p:nvSpPr>
          <p:spPr bwMode="auto">
            <a:xfrm>
              <a:off x="4520" y="789"/>
              <a:ext cx="232" cy="268"/>
            </a:xfrm>
            <a:custGeom>
              <a:avLst/>
              <a:gdLst>
                <a:gd name="T0" fmla="*/ 184 w 367"/>
                <a:gd name="T1" fmla="*/ 132 h 424"/>
                <a:gd name="T2" fmla="*/ 84 w 367"/>
                <a:gd name="T3" fmla="*/ 163 h 424"/>
                <a:gd name="T4" fmla="*/ 0 w 367"/>
                <a:gd name="T5" fmla="*/ 136 h 424"/>
                <a:gd name="T6" fmla="*/ 24 w 367"/>
                <a:gd name="T7" fmla="*/ 184 h 424"/>
                <a:gd name="T8" fmla="*/ 105 w 367"/>
                <a:gd name="T9" fmla="*/ 226 h 424"/>
                <a:gd name="T10" fmla="*/ 147 w 367"/>
                <a:gd name="T11" fmla="*/ 322 h 424"/>
                <a:gd name="T12" fmla="*/ 217 w 367"/>
                <a:gd name="T13" fmla="*/ 424 h 424"/>
                <a:gd name="T14" fmla="*/ 238 w 367"/>
                <a:gd name="T15" fmla="*/ 421 h 424"/>
                <a:gd name="T16" fmla="*/ 268 w 367"/>
                <a:gd name="T17" fmla="*/ 351 h 424"/>
                <a:gd name="T18" fmla="*/ 334 w 367"/>
                <a:gd name="T19" fmla="*/ 298 h 424"/>
                <a:gd name="T20" fmla="*/ 367 w 367"/>
                <a:gd name="T21" fmla="*/ 210 h 424"/>
                <a:gd name="T22" fmla="*/ 328 w 367"/>
                <a:gd name="T23" fmla="*/ 163 h 424"/>
                <a:gd name="T24" fmla="*/ 286 w 367"/>
                <a:gd name="T25" fmla="*/ 81 h 424"/>
                <a:gd name="T26" fmla="*/ 280 w 367"/>
                <a:gd name="T27" fmla="*/ 0 h 424"/>
                <a:gd name="T28" fmla="*/ 217 w 367"/>
                <a:gd name="T29" fmla="*/ 39 h 424"/>
                <a:gd name="T30" fmla="*/ 184 w 367"/>
                <a:gd name="T31" fmla="*/ 13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424">
                  <a:moveTo>
                    <a:pt x="184" y="132"/>
                  </a:moveTo>
                  <a:lnTo>
                    <a:pt x="84" y="163"/>
                  </a:lnTo>
                  <a:lnTo>
                    <a:pt x="0" y="136"/>
                  </a:lnTo>
                  <a:lnTo>
                    <a:pt x="24" y="184"/>
                  </a:lnTo>
                  <a:lnTo>
                    <a:pt x="105" y="226"/>
                  </a:lnTo>
                  <a:lnTo>
                    <a:pt x="147" y="322"/>
                  </a:lnTo>
                  <a:lnTo>
                    <a:pt x="217" y="424"/>
                  </a:lnTo>
                  <a:lnTo>
                    <a:pt x="238" y="421"/>
                  </a:lnTo>
                  <a:lnTo>
                    <a:pt x="268" y="351"/>
                  </a:lnTo>
                  <a:lnTo>
                    <a:pt x="334" y="298"/>
                  </a:lnTo>
                  <a:lnTo>
                    <a:pt x="367" y="210"/>
                  </a:lnTo>
                  <a:lnTo>
                    <a:pt x="328" y="163"/>
                  </a:lnTo>
                  <a:lnTo>
                    <a:pt x="286" y="81"/>
                  </a:lnTo>
                  <a:lnTo>
                    <a:pt x="280" y="0"/>
                  </a:lnTo>
                  <a:lnTo>
                    <a:pt x="217" y="39"/>
                  </a:lnTo>
                  <a:lnTo>
                    <a:pt x="184" y="13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  <p:sp>
          <p:nvSpPr>
            <p:cNvPr id="530" name="Freeform 44"/>
            <p:cNvSpPr>
              <a:spLocks/>
            </p:cNvSpPr>
            <p:nvPr/>
          </p:nvSpPr>
          <p:spPr bwMode="auto">
            <a:xfrm>
              <a:off x="3933" y="1621"/>
              <a:ext cx="2" cy="3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404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cooperação</a:t>
            </a:r>
            <a:r>
              <a:rPr lang="fr-FR" dirty="0" smtClean="0"/>
              <a:t> MG - NPDC</a:t>
            </a:r>
            <a:endParaRPr lang="fr-FR" dirty="0"/>
          </a:p>
        </p:txBody>
      </p:sp>
      <p:grpSp>
        <p:nvGrpSpPr>
          <p:cNvPr id="6" name="Grupo 1"/>
          <p:cNvGrpSpPr/>
          <p:nvPr/>
        </p:nvGrpSpPr>
        <p:grpSpPr>
          <a:xfrm>
            <a:off x="3145118" y="1632653"/>
            <a:ext cx="4403165" cy="2190617"/>
            <a:chOff x="1043608" y="2138760"/>
            <a:chExt cx="6462985" cy="3169331"/>
          </a:xfrm>
        </p:grpSpPr>
        <p:pic>
          <p:nvPicPr>
            <p:cNvPr id="7" name="Picture 6" descr="http://upload.wikimedia.org/wikipedia/commons/thumb/f/fd/Brazil_State_MinasGerais.svg/250px-Brazil_State_MinasGerais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138760"/>
              <a:ext cx="3234010" cy="3169331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NPD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618" y="2138760"/>
              <a:ext cx="3228975" cy="3169331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http://www.siih5962.fr/medias/Logos/partenaires/Nord_Pas_de_Cala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89" y="1750184"/>
            <a:ext cx="2027255" cy="195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3.bp.blogspot.com/-stmkMW8KpYc/UUC29EHLSMI/AAAAAAAAQRk/cGwcl7LJYF4/s1600/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97715"/>
            <a:ext cx="2435848" cy="106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2"/>
          <p:cNvSpPr/>
          <p:nvPr/>
        </p:nvSpPr>
        <p:spPr>
          <a:xfrm>
            <a:off x="1324596" y="4562629"/>
            <a:ext cx="8044208" cy="1213320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pt-BR" sz="1800" dirty="0"/>
              <a:t>Eixo 1 : Recuperação de áreas degradadas</a:t>
            </a:r>
          </a:p>
          <a:p>
            <a:r>
              <a:rPr lang="pt-BR" sz="1800" dirty="0"/>
              <a:t>Eixo 2 : Cultura e patrimônio</a:t>
            </a:r>
          </a:p>
          <a:p>
            <a:r>
              <a:rPr lang="pt-BR" sz="1800" dirty="0"/>
              <a:t>Eixo 3 : Pesquisa, ensino superior e extensão</a:t>
            </a:r>
          </a:p>
          <a:p>
            <a:r>
              <a:rPr lang="pt-BR" sz="1800" dirty="0"/>
              <a:t>Eixo 4 : Proteção do Meio Ambiente, Mudanças Climáticas, Água e Biodiversidade</a:t>
            </a:r>
          </a:p>
        </p:txBody>
      </p:sp>
      <p:sp>
        <p:nvSpPr>
          <p:cNvPr id="19" name="Retângulo 6"/>
          <p:cNvSpPr/>
          <p:nvPr/>
        </p:nvSpPr>
        <p:spPr>
          <a:xfrm>
            <a:off x="1324596" y="5438531"/>
            <a:ext cx="7766520" cy="33741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pt-BR"/>
          </a:p>
        </p:txBody>
      </p:sp>
      <p:sp>
        <p:nvSpPr>
          <p:cNvPr id="20" name="ZoneTexte 19"/>
          <p:cNvSpPr txBox="1"/>
          <p:nvPr/>
        </p:nvSpPr>
        <p:spPr>
          <a:xfrm>
            <a:off x="4908362" y="1217155"/>
            <a:ext cx="8766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9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cooperação</a:t>
            </a:r>
            <a:r>
              <a:rPr lang="fr-FR" dirty="0" smtClean="0"/>
              <a:t> MG - NPDC</a:t>
            </a:r>
            <a:endParaRPr lang="fr-FR" dirty="0"/>
          </a:p>
        </p:txBody>
      </p:sp>
      <p:pic>
        <p:nvPicPr>
          <p:cNvPr id="9" name="Picture 2" descr="http://www.siih5962.fr/medias/Logos/partenaires/Nord_Pas_de_Cala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95" y="1476489"/>
            <a:ext cx="1707505" cy="164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s2e2.fr/sites/default/files/illustrations/ademe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72" y="1650874"/>
            <a:ext cx="1271094" cy="140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www.institutojatobas.org.br/sustentabilidade/wp-content/uploads/2011/08/fe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2" y="2739385"/>
            <a:ext cx="15414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3.bp.blogspot.com/-stmkMW8KpYc/UUC29EHLSMI/AAAAAAAAQRk/cGwcl7LJYF4/s1600/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7" y="1836415"/>
            <a:ext cx="1768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63" y="4500711"/>
            <a:ext cx="3826211" cy="102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http://www.energies-demain.com/dist/imagesED/logo151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58" y="5966792"/>
            <a:ext cx="1656650" cy="6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ÉcoRessouce Consultant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84" y="5592671"/>
            <a:ext cx="2005651" cy="4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l_fi" descr="http://www.aklea.fr/squelettes/images/logo_aklea_fr.gif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11" y="5549904"/>
            <a:ext cx="1102779" cy="56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" descr="Engebi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76" y="5798986"/>
            <a:ext cx="85061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QTExMVFhQXGBwXGBYXFxseGhkXHR0aGx4dHCAeJCggHxwlHxgeJTEhJiorLi4uFx81ODMsNygtLisBCgoKDg0OGxAQGzckICY0NDQ0Ly43LCwsLC8vLCwsLC0sLCwsLCwsLDQsLSwsLCwvLCwsLCwsLCwsLCwsLCwsLP/AABEIANAA8gMBEQACEQEDEQH/xAAcAAEAAgMBAQEAAAAAAAAAAAAABgcEBQgDAgH/xABJEAACAQMCAgYECQoEBgIDAAABAgMABBEFEiExBgcTQVFhInFygRQXMlNUkZOy0iMzNUJSYoKSobEVFqLwCCRzwcLRg7M0o9P/xAAbAQEAAgMBAQAAAAAAAAAAAAAAAwQBAgUGB//EAD0RAAIBAgIGCAYCAQMCBwAAAAABAgMRBCEFEhMxQVEUYXGRobHR8BUyM1KBwSLhQgZT8YKyIyQlNENiov/aAAwDAQACEQMRAD8AvGgFAKAUAoBQCgFAKAUAoBQCgFAKAUAoBQCgFAKAUAoBQCgFAKAUAoBQCgFAU91kdP76zvnggdBGFQgGME5K5PE12cFgqVWkpS3larVlGVkRj42NT+dj+yWrXw2hyfeRdIkPjY1P52P7JafDaHJ946RIfGxqfzsf2S0+G0OT7x0iQ+NjU/nY/slp8Nocn3jpEh8bGp/Ox/ZLT4bQ5PvHSJD42NT+dj+yWnw2hyfeOkSHxsan87H9ktPhtDk+8dIkPjY1P52P7JafDaHJ946RIfGxqfzsf2S0+G0OT7x0iQ+NjU/nY/slp8Nocn3jpEh8bGp/Ox/ZLT4bQ5PvHSJD42NT+dj+yWnw2hyfeOkSHxsan87H9ktPhtDk+8dIkPjY1P52P7JafDaHJ946RIfGxqfzsf2S0+G0OT7x0iQ+NjU/nY/slp8Nocn3jpEh8bGp/Ox/ZLT4bQ5PvHSJD42NT+dj+yWnw2hyfeOkSHxsan87H9ktPhtDk+8dIkPjY1P52P7JafDaHJ946RIfGxqfzsf2S0+G0OT7x0iQ+NjU/nY/slp8Nocn3jpEgOtfVDwEkZJ4ACJck+A86fDcPy8QsRNl4aOblbWIXDK10w9LAAVWPEjA5hB9ZHnXn67hrvZ7uB0KUb5z3e8v0Zckj7gAeBxjhxwPlE+vIAHdz5ZFRZksYw1bte+C99hDOmHTKWCXsoGGVADEqDk95x/QepvI1BVrNOyO7o3RNOtT2lVb/a9e7rNFbdO71nQF0wWUH8mORIFRKvO50Z6Fwig2k9z4st2rx4oUAoDnbrm/SkvsR/dr0ejfoLtZRxHzEHq+VxQCgFAKAUAoBQCgFAKAUAoBQCgFAKAUAoBQCgFAWR1K9GPhFybuRcxW5GzPJpuY/kHpetk8K5mksRqQ2a3vy/stYenf+TLxM3DPLnj2Rzb/AH4iuA8i/FX3Gt1fUBBC8xGWPBV788gPLnjPdljyzUcpaquW8NQdeoqaeXF+fvjkt5S95OZHZzxJPE+P/oeA7gAKoN3Z7ylBQgor37482LL85H7a/eFFvFX6cux+R0FXTPmooBQHO3XN+lJfYj+7Xo9G/QXayjiPmIPV8rigFAKAUAoBQCgFAKAUAoBQCgFAKAUAoBQCgFAelvA0jqiDc7sFVR3sxwB7yaw2krvcZSu7HUXRvRFsrSG1T9Uem37THi7e8n3ZHhXla1Z1ajm/fI6cY6qsZ6De2e44P8I+SPect9QNVt5Yf8Vb31+niQbrQv8AHZxDngkDwXipb1nJUeXac9wxXxEuB6HQFC+tUft77ft9eryK8qqenPay/OR+2v3hWVvI6v05dj8joKumfNRQCgOduub9KS+xH92vR6N+gu1lHEfMQer5XFAKAUAoBQCgFAKAUAoBQCgPW2tnkO2NHdv2UUsfqGTWJSUVeTsbKLe4zH6P3gGTaXIHiYJQPu1ptqX3LvRtsp8jXsMEg8COYPMesVJ1mjTR+UMCgFAKAUBZvUb0fEtxJduMpANqeBlYcT61X/7B4Vy9KV9WCprj5e/ItYeH+Rd8kecg9/D3d/8Av1Vwrlw+sBQT7yf9+X9qwZzlZFF9IdUN1cSTHkThR4IOCj6uPrJrnTlrSufQ8FhlhqEaa4b+3ia6tC0e1l+cj9tfvCsreR1fpy7H5HQVdM+aigFAc7dc36Ul9iP7tej0b9BdrKOI+Yg9XyuKAUAoBQCgFAKAUAoBQCgLV6ueq4TotzfBhG2Gjg4gsO5nPMA9yjBPf4VycZpDUepS38/QuUqHGRatxeWWnxqrNBbR8lX0UB9Q7z6q5KjVrSuk5PvLN1E9tJ122us/B54pccwjgkescx761qUalP500E09xCuvGaJLABo0aWSRURioLIBl2Kk8RwXbw/bq9otSdbJ5JEVdpQKEr0BzxQCgFAAKGTp3q80T4Hp8ERGJCvaSePaP6RB9nIX1KK8tjK21rSlw4diOlTjqxSJCvMk+of7/AN8qrm5F+sfVzBa7FOHmOweIT9c/Vw/iqCvPVjbmdjQmF22I15bo5/nh6/gqKqJ7YUB7WX5yP21+8Kyt5HV+nLsfkdBV0z5qKAUBzt1zfpSX2I/u16PRv0F2so4j5iD1fK4oBQCgFAKAUAoBQCgFATbqo6LC+u90i5ggw7g8mY/IQ+RIJPkuO+qOPxGyp2W9+2WKFPWd2dB6heJBFJNIcJGjOx/dUEn+1edhFzkorey63Y5X6Q61Le3ElxMfSc8BngifqovkB9ZyeZNeso0o0oKEffWc6c3J3MO1uXidZI3ZHU5V1JDA+RFbyipKzV0aqTTujd9KumFxqAgFxs/IqQCoI3FtuWYZxn0RyAHPhUFDCwoX1OJvOq5qzI/VgiFAKAUBLuq/QPhl6gIBjiw755YzwHv4488VTx1bZUutk9GGtI6TrzJfFAU51han2146g+jEOzHtDi59e7h/AKo15Xke40Nh9jhU3vln6eGf5I1UJ1hQHtZfnI/bX7wrK3kdX6cux+R0FXTPmooBQHO3XN+lJfYj+7Xo9G/QXayjiPmIPV8rigFAKAUAoBQCgFAKA+S4HMis2ZmzZ0b1P6QLfTY2I9OcmZvU3BP9AU+815rSNXXrtcsvXxOhRjqxPLrp1LsdMdc4MzpEPVne31qhHvrOjaetXT5Zis7QOd+0HiPrr0lmUNV8j9VgeRoYaa3n7WDAoBQCgFAXv1F6V2dk855zSHb47E9H7wb/AGa4GlKmtVUeRfw8bRuWVXMJzD1i+EEEsx/UQtjxIHAe84HvrWUtVNk+GoutVjTXF2KEZiSSxyxOSfEniT9dc0+jJJKy3H5QyKA9rL85H7a/eFZW8jq/Tl2PyOgq6Z81FAKA5265v0pL7Ef3a9Ho36C7WUcR8xB6vlcUAoBQCgFAKAUAoBQHSXVzBbxWFrCHiaXs97KGUtufLsMc+BYj3V5nGSnKtKWdr/0dKnZRSJcBVMkPC8niQZlZFXPNyAM++toqT3GHYw/8Ts/nrf8Anj/91vs6nJ+IuikOufVEmvlSJlaOKIDKYI3sSzcRwPDb9Vd3RtNxpXlvb9/sp4iV3ZEBroFYUAoBQGbo2mvdTxwRjLyNtHq5k+5QT7q0qVFTg5vgbwi5Ox1VpdgkEUcMYAVFCgDyGP8AtXk5zc5OT4nSSsrGVWhkhPWrf7bdIRzlfJH7iYb7xSq+IlaNjv8A+n6GtXlVf+K8Xl5XKtqmevFAKA9rL85H7a/eFZW8jq/Tl2PyOgq6Z81FAKA5265v0pL7Ef3a9Ho36C7WUcR8xB6vlcUAoBQCgFAKAUAoBQEn6srQyapaAdzlyR3BFZvqOMe+quOlq4eRNQzmdNV5c6Bz111ah2upNHklYI0QDuDMO0YjzO9QT+6PCvR6Mhq0L8/+CliJfysQLFdAr3P2sAUMCgFAKAszqH00veTT/qxRbf45Dwx/CjfzVy9K1LU1Dm/L/ktYZZtl61wS4KAqLrLvu0vCgPCJFT+I+kfvAfw1SryvKx7XQdHZ4XW4ybf43LyZFKgOyKAUB7WX5yP21+8Kyt5HV+nLsfkdBV0z5qKAUBzt1zfpSX2I/u16PRv0F2so4j5iD1fK4oBQH3BCzsqIrM7HCqoJYnwAHEmsNpK7MpN7iyejvU5cygPdSLbqeOwDfJjz47VPvb1VzK2lIRypq/gvfcWY4b7iXwdTVgBhpLlj4l1H9kFU3pSs3kl7/JL0eBgX/UnAQexupUPd2iq4/wBOw1JDS0/8or8Zeph4aPAiOq9UeoRZMYinHdsfa31PgfUTVynpOjLfl76iJ4eS3EEniZGZGGGUlWHgwOCPcRXQTTV0V2rOzPihgsvqGsd97NN3RQ7f4pGGD9SN9dczSs7UlHm/L/ktYZZtl7VwC4cp9LL7t726lzkNM+PZDEL/AKQK9bh4alKMepHNqu82aqpSMydN0+W4kWKFGkkbkq8//QHmeFaznGEdaTsjaMXJ2RPrDqouidrbQf13PFVz+oi8O0ccyxKoM4yxBxzp6Sp8PfbyXj2FhYdkoi6pbRBtlmfAwSEAMh9piDgeyq+ZPOqr0lVbul6e+25JsInxN0O0ZIn3IRgZMr3HFOeD6L4A9Y7uNFi8U5Kz/Fv6Gzp23EE1HRdKYkW+oMjniomjLR+Sl0UFT5kEV0IVcSs5wuurf3MhcKb3MtTqg0J7S1kD7S0knaB42DIyFVClWHMcCf4vOuTpCsqtRW4ZZ7yzRjqqxPKoEp+McDJ5UCVygNRu+2lklP67s/uJJA9wwPdXMk7ts+k0KWypxp8kkY9YJRQCgPay/OR+2v3hWVvI6v05dj8joKumfNRQCgOduub9KS+xH92vR6N+gu1lHEfMQer5XFAZWl6dLcypDCpeRzhVH9z4ADiT3AVrUqRpxcpbkbRi5OyOiugnQWDTowcCS5YenMR9ap+yn9T39wHmsVjJ13yjy9ToU6agjA6b9ZsFixhjXt7gfKUNhE9tuPpfugevHCpMLgJ1lrPJeZipWUCv/jl1Ddns7Xb+z2cnL19pz866Pwqjbe/D0IOkvkWp1f8AS7/E4Gl7IxMj7GG7cpOA3ongeRHAjhnvrk4vDdHnq3vcs0566uSDUbsQxSSt8mNGc+pQSf7VXhFykoribN2Vzkh5CxLMcsxJJ8SeJ/rXsEkskctu7PmhgvHqDsdtpcTEYMk20HxVFGP9Tv8A1rhaVnepGPJeftF/Dq0blgdIL/4PazzfNxO/vVSR/audShrzjHmyZuyOTVGABXrzlt3Z9ohYhVBLEgAAZJJ4AAd5JrDds2ErnSnV90PTT7ZQVU3DDMsg4nJwdgP7IwBw57c99eYxeJdabfDgdGnTUUSKaXYAoyzngBnBPmT3DxOKrJXzNzSXlluDGSQdmoyzN6EKnmW57mI57ty8z6R5CaMrbln3v37satEdbTrOUs8FvNcluJkit4gpzxyk0wXeO/O9+fOrOvVirSko9rfkt3cjXVRqtT6MRlfS0y4HDH5u2Yn+KCQP/Ud2eVSwxEk8qi//AF+1Y1lBciUdV0Cx28sSl8JKRskBDJlVbbhgGA48Ac8DzIINVsc3Kak+K4cTenkrEzqkSGm6Y3vY2U7g4OzaD5t6I/vUdV2gy9o2jtcVCPXfuzKQrnn0AUAoBQHtZfnI/bX7wrK3kdX6cux+R0FXTPmooBQHO3XN+lJfYj+7Xo9G/QXayjiPmIPV8rgmsmToDqi6Hi0txcSr/wAxOoPHnHEeIXyJ4FvcP1a87pDFbWepH5V4v3uL9Gnqq5m9aXS02FriM/8AMTZSP90D5Un8ORjzZe7NR4HDbapnuW/0M1Z6kTnNmJJJJJJySTkknmSe816U57d8z8oYOjuqLSzb6ZDuGGlJmPqf5P8AoC15rSFTXru3DL3+To0Y2genWxfdjpdzjm4WIfxsFb/SWrGAhrYiPVn3GartFnNtemOaKA6Y6r7HsdLtF72TtT/8hMn9mA91eYx09bESf47sjp01aKMPrhvuy0uYA4MjJGPewLf6Vat9HQ1sQurM1rO0Gc516Q5xO+pnRhcagJGGUt1Mvlv+Sn9yw80FUNJVdSjZccvUsYeN5XOg5pQilmOFUEk+AHEmvOpXdkXjBjb0O0kynDfIDglU4kIcZ5DnjPI+NbvfZGp8x2Imw86gjmkR4qo4YLDkX8+7PDxOXLVyj3++AtfeQjpr1sRWrtDaoJpVOGcn8kjeHDi5B5gYHnkEVew2jZVFrTdl4/0RVK6jkir9b6fX90QXm7PGfzOY857iQcsPIkiurSwVGnuV+3MrSrSZcXU3uOmRu7MzPJISWJJ4OUHE+xXF0jZV2l1eRcpfKicVRJCF9aspFrGoIw0oBHeQFY8PeBUGIf8AE73+n4p4iTfCP7SKrqkewFAKAUB7WX5yP21+8Kyt5HV+nLsfkdBV0z5qKAUBzt1zfpSX2I/u16PRv0F2so4j5iD1fK5K+rHo/wDDb+NWGYo/ysngQpGF/iYjh3jdVTHV9lRbW95InoQ1pHS1eYL5zT1n64bvUJmBzHEexj9SEhj733HPhjwr0+Bo7Oiubz9/goV5XkRSrZASToB0XbULtYiD2KYeZvBM/Jz4seA957qrYvEbCnrceHvqJqMNaR04igAADAHAAdwryx0CrOv69xb20OeLylz6kXH95B9VdbRMLzlLkvP/AIK+Jf8AGxSVdwon3DCXZUX5TkKvrY4H9TRtRV2bRV2dc2luI0SNfkooUeoDA/tXjpO7bZ1EVT/xAXuI7SD9p3lP8ICj/wCw/VXX0TD+Upfj33FbEv8AjYpmu0Ui5f8Ah+t/QvJPFo0/lDH/AM64ulpZxj2+/Au4ZZNloapnYAO90B9neu4e8ZHvrlQ3lhnlqcYOxcgB5V3Zzx2gtgefoD6jWYPe+SMM0/WXq72umzyRnEhAjUjmC7BSR5gEkeYFTYKkqleMXu9DFSVotnM4FepOaKwYOkeqKMrpNqD39ofcZZCP6GvNaQd8RL8eSOlR+REwqkSFddbc3/4ycP12I7/1QP7mquJe5Hp/9OQ+pLsXmV5VU9OKAUAoD2svzkftr94VlbyOr9OXY/I6CrpnzUUAoDnbrm/SkvsR/dr0ejfoLtZRxHzEHq+Vy8+obS9lpNcEelNJtB/cjGB/rZ/qFcHStS9RQ5Lz/qxfw8bRuTzpJqPwa0uJ++OJ3HmwUkD3nFc+jDaVIx5smk7I5Q9ZyfE99euOW3dnraWzyuscal3chVUcyx5CsSkopt7jMYuTsjproJ0XTTrVYhgyN6Urj9Zz4fujkPIZ5k15fFYh16mtw4HRhBRViRVWNyh+ve9330UXdHCD/E7MT/RVrv6Khak5c35FPEvNIraumVSSdXNj22p2iYyBJ2h/+MGT+6j66rYyepQk+rzyJaKvNHTteWOic/8AXhfdpqIjB4RRIuPBmLOf6Mv1V6HRcLUb82UsS/5WK+rolYuX/h+uhsu4u8NG/uYMv/h/WuLpaOcZdvvxLuGeTLR1TPZkjGVKvx8FYE/0BrlQ3lh7jG1AYCt3Ryhm9lsgnyA7TOT+ya2jy5r35GGaXrU01rjTJ1jBZ12yADmQjBmx4naDwqfAVFCvFvs7zWqrxdjmwGvTHOFDB091cjGmWf8A0VP1jNeWxn159p1IfKiR1WNiqutWXN3Gufkwg48CWf8A9D6qp4j5j2H+n42w0pc5eSRDKrneFAKAUB7WX5yP21+8Kyt5HV+nLsfkdBV0z5qKAUBzt1zfpSX2I/u16PRv0F2so4j5iD1fK50v1XQBNKtAO9C3vZmY/wBTXmMc74iR0qStFHn1sFv8JutvPCZ9ntE3f0zWcBbpEb+8mKvyM5ujjLEKoLMxwFUEkk8gAOJPlXpm0ldnOSuX31WdAPgS/CbgD4U4wF5iFT3e2e893Id5Pn8djdq9SHy+f9F+lS1M3vNxddJRLqcWnwHPZhprlh3BR6MY897IW8sDvOII4fVoOrLjkvU31rysiWVUNzmTrKvO11S7bOQJOzHl2aqhH1qa9Rgo6tCK955nPrO82RmrRCWZ1DafvvJpjyii2/xSNw/ojfXXL0rO1NR5vy/5LWGWbZetcEuHLPTe97fULuTxmZR6kOwf0QV6vCw1KMV1eeZzqzvNmkqciJn1S62LXUY97BY5lMTknABPpKf5lA/jNUtIUtpRdt6zJ6ErSOjN4Jx345eVeaL5rtwXcjLuwMEYyXi7j+8Rkgjnz4cRmTfmvbNTC/xgWpUTn/lmH5O64bFHcspHyOHJz6J7yDgGTZbT5fm5cfxz7N4vbeQjpv1ULO7XFk6IX9Jom4RknmyMB6OeeMEceYq9hdJOC1Kqv18SGpQUs0U7f2UkLtHIpVlJU+GR4HkR5iu1CcZq8Sm4tHQnVTqgksYo++JVTkeQjiPE+J7T/eK85j6erVb5+r9DoUpXRNapEhUHWXJm+Yfsxov92/8AKqNd/wAz22go2wa62/T9EWqE7AoBQCgPay/OR+2v3hWVvI6v05dj8joKumfNRQCgOduub9KS+xH92vR6N+gu1lHEfMQer5XOhepjV1m05Is/lLdjGw79pJZD6tpx60Ned0lScKzlwftnQoyvEm9zbpIjRuoZGBVlYZBU8CCPCqEZOLuiY0+hdDrGzYvb26o5/XJZ2APMBnJIHkKnq4qrVVpy9/g1jCMdyIn1ldZC2oa2tGDXJ4M4wVh/7GTwHdzPgbeCwDqfzqfL5/0RVayjkt5puoKyLPd3LZJ9GMMTkkkl3yTzJ9A1NpadlCC7f0v2a4dXvJlxVxiyc4daPRg2V0XMokFy8swGCGUFs4buPF8ZHPaeAr0uBxG1p2tbVsvfcUa8LO5DaulcvjqJ0/ZYyTHnNKceygCD/UH+uuBpSd6qjyXnmX8OrRJ9q14IYJZjyjjZz6lUn/tXPpx15KK4kzdlc5J3E8Sck8SfOvX9hy3vFDAIoZLZ6F9aTpCkNwpdogBkfKki5HGecqDBA/XAb9bFcjE6PTk5Q4+D9H4dhbpVrqzLKhu4b6JXicMCNy7W44zjch7uPjjiMHBHDluMqMrSRPdSWRpry/uYGIWIyKT+U2gHnji8bFRx4kvuUePa86mjCE1m7e+f6z/BrdojEPSWyUsIZPg5BwRbXHZxg544ilAjz5qvvNWnQqv5lftV33rPxNNZcDSdKNeEsTRG/wC2JztLpE7AcDtBiTvAxn0efuqehRcZa2pbvXmzWcrq1zb9Ruo4knt3Y9pjcFOeCqETlyyO/vqLSlPJTW7/AJZnDvgy4q4xZKY6wVxqE/nsP/60H/aqFb52e70M74KH5/7mR6ojpigFAKA9rL85H7a/eFZW8jq/Tl2PyOgq6Z81FAKA5265v0pL7Ef3a9Ho36C7WUcR8xB6vlc2fR3X57GYTW77WxggjKuvgw7x/UdxFRVqMK0dWaN4TcHkWTB13uF9OyUt4rOQD7ihI+s1zHohXyn4f2Wek9RHOkvWlfXSlEK28Z4ERE7yPAueP8oWrNHR1Km7vN9foRzxEnuINV8gJ10K6xzptuYEtVky5kZzKVJJAHLYeQUDn3VQxOB289Zyt+P7LFOsoRtY3/x4SfQU+3P/APOq/wAIj9/h/Zv0lciEdOOlb6lOszRiLbGIwgbcOBZic4HPd4d1X8LhlQhqp3IKtTXZHasERY/RvrXaztorZLNGEa43dsRuJJJONhxkknn31za2jVVm5ue/q/stRrqKtY/ekXW3Jd201v8ABVj7VShcSlsA8+GwZyMjn31ijoyNOanrXt1f2ZliLqyK3rplQUAoADQyZ1hq80JJjdlJO4EEgq5x6akEEMcYPcRwIIqOdKE9698vf4N41GicaN1tXCgLdwpcgfJcfk5FPDjkAg8u4D11RqaMg86b1fFEscQ/8kYer9NrO7y1xpu5+HpC4KsxAx6TBN+PLJrenhKtPKFTw/uwdWD3o1idLxFGUtLOC3yc7yXlkHLGGc44YzxBGeOM8aleF1nepJvwXga7VL5Ue/VbqDR6rbsST2jOjk8S29W5k8c79pzWuPgnh5Ll78hQl/PM6TrzJfKO6XTF7ydjx9IDI5eiqr/2rn1XeTPoGjYKOFgl7u2zUVGXhQCgFAe1l+cj9tfvCsreR1fpy7H5HQVdM+aigFAUt1n9Cr+61CSaC3LxlEAbfGOIXB4MwP8ASu3gcXRp0VGcrP8APoVa1KUpXRFPi01X6GftYfx1c6fh/u8H6EWwmPi01X6GftYfx06fh/u8H6DYTHxaar9DP2sP46dPw/3eD9BsJj4tNV+hn7WH8dOn4f7vB+g2Ex8Wmq/Qz9rD+OnT8P8Ad4P0GwmPi01X6GftYfx06fh/u8H6DYTHxaar9DP2sP46dPw/3eD9BsJj4tNV+hn7WH8dOn4f7vB+g2Ex8Wmq/Qz9rD+OnT8P93g/QbCY+LTVfoZ+1h/HTp+H+7wfoNhMfFpqv0M/aw/jp0/D/d4P0GwmPi01X6GftYfx06fh/u8H6DYTHxaar9DP2sP46dPw/wB3g/QbCY+LTVfoZ+1h/HTp+H+7wfoNhMfFpqv0M/aw/jp0/D/d4P0GwmPi01X6GftYfx06fh/u8H6DYTHxaar9DP2sP46dPw/3eD9BsJj4tNV+hn7WH8dOn4f7vB+g2Ex8Wmq/Qz9rD+OnT8P93g/QbCZk6Z0B1eCaKZbRt0bq4/Kw81IOPl9+Me+tJ43DTi4uW/qfoZjRnF3L81UyGBzEpMg4qmQCSCDjOcAHGOffXmZXtkdXDam1W0do8Xyv6FUTdD9QZixtzk8flx/iqlsZ8j2cdK4GKsqnhL0Pj/Jd/wDRz/PH+KmxnyNvi+C/3PCXoP8AJd/9HP8APH+KmxnyHxfBf7nhL0H+S7/6Of54/wAVNjPkPi+C/wBzwl6D/Jd/9HP88f4qbGfIfF8F/ueEvQ9bXobfB0JtzgMpPpx8gR+9WVRnfcaVNLYNwaVTg+EuXYXJV48MKAUAoDwtLuOVS0bq6glSVII3KcEcO8EYraUXHJoH1c3CRqXkZURRlmYgKB4kngBWIxcnZA1cXSuxYqou4Mv8jMijf7Oflc+7xqV4eqrvVeRrrIy9S1m3t9onnii3ZK9pIq5xjONxGcZH11rClOfyJvsMtpbzy0/pDaTvshuoJXxnbHKjNgd+ASccazOhUgryi12oXTMmy1GGbeIpY5Ch2uEcNtbwbB4HyNaShKNtZWuLpnwdWtxMLft4u3PKLevaHhu+TnPIE8uQrOynq69nbnwF1ex9ajqcNuoaaVI1JwC7BcnwGeZ8hSFOU3aKuG0t542GvWsz9nFPE8gGdgcb8eO3njzxWZUakVdrIKSZ43HSmxjZke8tkdSVZWmQEMOYIJyD5VtHDVpK6g+5mNZczN07Uobhd8EscqA7d0bhhkYOMgkZ4jh51pOnKDtJW7TKaZ9X99FAm+aRI0yBudgq5PIZPCsQhKbtFXYbtvNfB0rsHZUS9tmdiFVVmjJLE4AAByST3VK8NWSu4PuY1kel90js4XMc11bxuMZR5UVhkZGQTniONawoVZq8YtrsGsjMsb6KZA8MiSIeTIwZT7xwrSUJRdpKzCdz9vbuOFGkldUReLOxAUDlxJpGLk7RV2ZvY961Bi2epQytIkUsbtGdsio6sUbJGGAOVOVIwfA+Fbypyik5K1zF0fL6rAswgM0QmYZERdd5GCchc5PAH6jRU5uOtbLnwF1uPrUdRht03zSpEmcbnYKM+HHv8qxCEpu0VcNpbzGsukFrM/Zx3ETSYz2YcbyPEKeOPPFbSo1IrWccgpJmddXKRI0kjBEUFmZjgADmSfCtIxcnZGT7RwQCDkEZBHIisAw4dZt3lMCzxNMucxCRS4xzyucjFSOlNR1mnbnwMXW489R161t22TTxxtt3bWYAheW4jmF8zwpCjUmrxVw5JHrJq9usInaeIQnGJS67DngMNnHE1hUpuWok78uIut5hxdLLBmCre2rMxChRPGSSeAAGeJJ7qkeGrJXcH3MayNzUBkUAoDVdJ754bdzH+efEUX/VkIRCfIFtx8lNS0YKU1fdvfYjWTsiLdDLYadf3GnAnsZEW6tyxJ7gkoye/cAceGat4mW3oxrcVk/NGsFqvVPXpGoutXs7OTjDFC920Z+TI4bs03Dv2nJx51rR/wDDw0qi3t27OLDzlYmF/YRzp2cqBlyrYPipDAjwIIFU4zlF3Ru0mRHrOlCNpjkEhb+I4VSzEbX4ADJJ8hVzBK6qL/6v9GlTgSPTr2K4fcIpVeMYDSwSRkB+YUuoznYMgeAz3VWnCUFa6s+TT8jZNPMr+4d7K/vdSTcYUuVhu4wM/kDDAwkAH6yMxJ8mPLjXQjarShRe+10+u7y/Jo8pXJYjq+rRupBDWDEMORUzIRg+BqpmsO0/u/TNv8/wa/o1F8J1S/uZfSNsy20APKMbdzkebEjjzxkcqkrPZ0IQjxzfXyMLOTZMZLONpElKgyIGCt3gNjcPUcD6qpqTSceBvbiQa21BINa1Askrbobf81DJIeAbmEBx7/Cr0oOeGhZre97S8yO9pMmumGNk7SOMp2h3sGjKMWwFyysAwbCjmM4AqlO6dm72/JIjT9Yozpl7/wBB/wC1TYP68O1GJbj80LVbeeK3hMcpISNh2lrOqBkAYEO8YTIK5BzzAx3Uq05wbldfhrj1J3CaZqNavooNbilmYIosJMsQfnVPd5ZqWnCU8K4x+5eTNW0pXZ6dA7cvdX97EpS0uWiMIwV7QopDyhTyDHkcZbnTFStThTfzRvfq5L3uEN7Zm9MbEXzpp5JCMjTTEdygFYh75SHHj8HYVph57FOrx3L9+GX5MyWt/E/erbU3mslSX8/bM1tMM5O+L0cnxyuDnxJpjKajVvHc81+RB3RFNT7W11K/1KLcywSxJcxD9e2a3hLMB+0h9L1Z8824atSjCjLinZ9es/PcavKTkSszpLqdpIhDI9lOysORUyWxBHlg/wBap2caEk/uXlI34mu0eP4VrV7LKNws1iht1PEIZFLu4Hc5xjd4cO6paj2eFhGP+V2/xkjVZyZM5rON3jkZQXjJKN3ruBU49YNUlJpNLib2NF0ttxdNDYHOyXdJNgkHsY8cMjkWlaMeYD1Ph5bNOrxW7tf9X8DWSvkYvVleubU20p/L2cjWz+YT5DDyKY49+DW+NglU147pZ9+/xEHlY+NKUf43enHH4NB/d/8A0PqpN/8AlYdr/QXzGvOpHS727ku4mNtdSI63aLuCYUII5ccVAx6J4jj68SbPpFKKpv8AlH/Hnxuv2YvqvM23S5If8Huuw2GE20jJsIKkFSwKkcMcc1Fh9bpMdbfdGztq5H70b1KGa3tYGhnP5OLi9tKI9yKrg72XZwKgg55gY7qxWpyjOUk1vfFXz6r3NYyTSRKqqkgoBQEZ1iya6vYY5IZfg0StJ2gbaDORtXirBxtRn7uJfyqzTkqdJtPN5W6u62+xo83Y1HS/o60L2l1ZQzSTwzAkdqzZhYESLmV8DI5Y76mw9ZSUoVGkmuXHhuRiUbNNGx6TaXOZ7XULVN0sKskkDEKZYXGSoJ4B1PEZOM54+MdGpDUlSm8nufJr9GWne6Nb0xV9QigSO0uBIs0ZbtE2bI9w7QFidpBA4hSc4qTD2oybclaz3Z58DEv5cDM6fWkzNp/YW8kqwXSTPs2ALGgIx6TDj6XAeR4itcJKKU9aVrq35YnfKxuLbWppJY0+BXCIc75JOzCqApIwFdiSSAOQ51A6UVFvXT6lf0NlJ33GF0bt3Muoia3dY5p9y9ptKyR9lHEeAY8+zPAgcGHmBJWaUYass0u7Nv8AZhcbo0/Q/o/c2moPGwLWkUDJbSniQjyK4jY5zlOIHkB6hNiK0KlFNfM3mvxa/wCTWMWpdRnS2U9jfTXMUTT211tMyR47SKVBt3qpI3Kw5gHOfqqNThVpKEnaUd3JrkbWadzfWWrGVwq286rgkySIEA8BhjvJPkuOfHxryp6qu2vxn/RsncjNq1xDql7cGzuHikSKNGTsuJjBBOC4ODnhVqWpKhCGsrq/Pj+DTNSbsSjR7+SbtDJbyQBWwgkK7nXapLEKSB6RIxk/Jz34qrUhGNrSv2G6dzB6ewSSafcxRRtJJJGY1VcZy3DJyQMCpMK4xrRlJ2SZiW42Gglvg0O9GjcRqGRsZUgAEHBI7vGoqttd2dzK3GguLWVtZSXsHMAtWhMvo7N7MH5bt23AxnHM++rClFYZxvne9vA1/wAjx6Kafcafcy2giZ7B2MtvICuIC2S0TAndt3ZxgHmM8zjbEThWgql/57mufWIpp24Hvo2j/CZLi4uoZopHk2oplZMQIAIx+SfBySzHPIyMOQydalTUUYQaaty4vfvX4/ASvmzE0jS5bPVZuxglNncRoXcsGCTrn0ssxcgqcE4zkjuFb1KkauHWs1rJ+HdYwlaWRsuj8EnwzUTJA6xyyIUZ9u11WJIm4Ak8ShPEciPVUdWUdnTs80v22bLezS9GOjlxaanswWsY4Jfg7/sdrJExiJ5+iUbHkefcJq9eFShf/NtX67J5msYtS6jN1Gymsb6W/ijMtvcIoukUgOjRAhZVDEBl28CuQe/jWkJxq0lSk7NbuTvwMvJ3N5p2uduydnbz9mw3GV0CKoxkcGIZieGNqkeJFQTpaid2r8t/9GVK5qtO0n4VcXM9zDNG25YovyjJmBBkH8m/HLs7ceW5alnU1IRjBp8X2/lcrGErttmFaaTJZ6sXt4JWtbiFVnbduCyqTsfLuXPonB8M99byqRq4e02tZPLs4rJWMJWlkZWlwTDV7qVoJFheGONJTs2loySeTbsHdw4d1aTcejxinmm8u0yvmM2TXJPy0c1jOSGdUCIHSaPJCnOdq7lxkPtxmtNksnGa8re+oa3NGhh6PXFvoUlp2Zed45VESMDsMrMQuWIBC7uJz3HGasOvCeLVS9ldZ9hhRtCxs9N1i4itYYxp90ZUjjQgmEJuCqp49oTjn3e6op0oSm3rq13z9Am0rWJbVQkFAKA8fhSbmXcAUALZ4YDZxk8u41nVdrmLiO5Uu0YJ3oFLDBHBs4IJGCDtPLwNHFpXM3NHqfTnT7eV4ZrlUkTAZSr8MgHuXHIj66sQwlacVKMbo0dSKdmxpvTrTp3CRXcRcnABJXJ7gNwGT5Ck8HXgryizKnEy9d6T2lkUFzMIy4JXIY5AxnkD4j660pYepVvqK9hKSjvIn0d6YWfbyPNqnbSSvtjhVZFijBICqq44tyyx+occ262Fq6iUadkt7yuzRSXMkGodOtPglaGW5VZEO1lKvkHge5cd9V4YStOOtGORs6kU7Nmw13X7azVXuZRGrHaCQxycE44A9wNR0qM6rtBXNnJLeYOo9N7CBgktwqMyLIAVfijcVPBe+t4YStNXjE1c4rez50vp1p9zKsMNyryOSFUK/EgE94xyB+qszwdaEdaUbIyppuwHTrT+27D4Sva9p2Wza+e03bNvycZ3cKdErautq5b/AMGNpG9rkjqsbkY1nrA061kMc1yoccCqK77SOYbYCAR4HjVqlgq9RXjHLu8zRziuJs9B6RWt6pa2mSQDGQMhlzy3KcMM+YqKrQqUnaasbKSe41l11habG7xvdKrIxRgVfgykgj5PcRUscFXkk1Hea7SN7XM/SOlFndK7QTpIIxufGcqOPEqRnHDwqOph6lNpTVrmVJPcav4ytK+mJ/LJ+GpegYj7fIxtI8zaL0pszbNdi4QwIQGkGSFJIGCAMg5YcMd4qLo9XX2ermZ142vc1R6ytK+mJ/K/4al6BiPtMbSPMz7vplYxQxTvcKsU2ezba+G288cM/XWkcLVlJxUc1vMucUrmwsr2K7gEkMm6OQEK6Eg8CQcd4IIP1VHKEqcrSWaMpprI0+ma7p1s6adFMBIh7NYvTY7j6WCxByeJJ41NOjWmnWksueRqpRX8Ufl31g6bE7xyXSq6MyMCr8GUlSPk9xFI4KvJJqO8bSN7XMjS+mdjciQw3CuIkMj4V/RQczxH9q1nhasLa0bXMqaZk6F0ktb3f8GmWTZjcBkEZzjgQDg4PHyNaVaFSlbXVhGSluPGLpdZNc/BVnBuNzJ2e1s7lBLDOMcAp7+6tnhqqhtGsuY11exrh1laV9MT+WT8NSdAxH2+RjaR5npb9YmmO6ot2hdiFUbXyWJAA+T4msPA10ruI2kSU1VNxQCgIj0plEcpBu2j7VQRDHbGaQhOBfChm28QM4x58at0VrR+W9uLdkaS37zO6LN2hln+FfCNwSP812bRlN7FWXgQ35TOGAP1itK61bR1beN/djMedyt+sRB/mGw4DibXPn+XccfdXTwf/s5/9XkQVfqRNx15aNCbNJwirKkiruAALIwbKnxGcHyx5moNF1ZbXVvk0bV0tW5oOn948+habLJxkMigseZxHKuSfPaDVnCRUMXUit39o1qu9JMmHRa7SeGygl0yfaqRFZ3SPswyICsmQxYZxwOM+kKpV4uEpyjUXHLO+/duJIZpZEe679GaKS31GEYZWCOccmU742PvBBJ/dFWdGVVJSoy98yOurWkjbXuqprE2m26AGIqL25XngJ6KxHuOZMgjwGahjTeFjUm9/wAq9e4kup2RouvcAXNiQP1X4AcTho8D/fjVjRX05/j9keI4E/0m6S5uEMmmzQPErNHNMkYCk4UhSrE7iDy8Aa51SLhB2qJp8Ff0J1m9xAIUH+bGGBjcTy7/AILnPrzxrot/+n+/uK//AMxZXTq/eDT7qWMkOsTbWHNSfR3D1Zz7q5eFgp1oxe65Ym7RbIf1EabGtnJPgGV5SpbvCKFwufWSffV3StRuoo8EiLDr+NzQ6ggseksfYDaszJvReAxKNrjHhuG/11PB7XAvX4fr3Y1f8auXE8tWvktukssrxu6rxKRpvYk2wHBRz4nJ95raEHPAqKdu3L/I1btW98jadV2iTtqNzftbvbQOJAkbqVJ7R1YAKe4BeJ5ZIx5RY6rBUY0lLWat4I3pRes2Rzojq8dtc6oHtpLjeXRI44t4z2kgw37KnI+qrGIpOpTpWla3Fu3BGsWk5ZEh6vujc9tpWovcIydtC22NxhsJG/pFTxBJbkePoiq+MrwqYiCg9z3/AJNqcGou5r+qXVDFaTp8Anug0pJaJY2AyiDadzA578Y/WqTSFPWqReuo5cb831GKD/juJH1u20cWjII4hGivGVjwBszkkY7jxqto+UpYnN33m9VfwsRzof0mbR/h9lccTEDLAOPpyEKAo8nDIwA5emas4jDrFalWHHJ++rNdxHTlqXizx6t7CSHXXjnO6YRM8hPzjrHI3vBcjNbY2cZYROO6+XYrr9CnG1R3P3W5uy6Ts4haXDKeyjClmzajOAxA788T3GlNa2As3br/AOoP6xavR1kmaWY2MltIcRsZUQM6jiPkkgqK5FZOKUdfWXUWF2FD6Hc3NhIdShGYkuHt5FHIj0W2t4Bg3A9zKPIH0FSNOtHYy32TXv3kU460HrosHorqMN10gkuIcFHsg44DIbMIIPgw4g++udXhKng1CW9S9SxFpzujM609HgtdHeOCJY0WSPAHdmQE8Tx5k1pgKs6mJUpO7z8hVSUGbLoFo8Fxpdj2sSvsxIpPAh1ZsNkceGaixVWcMRPVe/IzTScETeqJKKAUBH7z4VHcyvDaxyh0jHaPP2Z9Hf6ONjHALE93yzViOzcEpSa38L/tGj1k8keuhpcGaeSeBIdyRABJe0DFTLkk7VIOGUcuQHHuGKupqpRd9/C3LtMxvxIL016J6jcapHeQxRFIDF2e6TG/s27T0h3ZZiPUBV/DYmjCg6cm878OeRFOEnJNcD76R9GtX1Voorn4PbW6NuIjcuxOCM/vEAnA9EcTz4VijiMNh05QvKXXkZnCU8nuMzrH6H3Fxa2lnZRp2UODlnwRtTYo488hiSfEDxrTB4qEKkqlR5v1uKsHKNkfsB12O2jgitrVTGiIJDLuJCAD5J4ZIH9aw+iSm5Sk8+oz/NKyJl0l0dby1mt35SKQD+y3NW9zAH3VTo1XSqKa4EkldWIt1T9DpNPhladVE8rDO05AjUeiM+ssfePCrWPxSrySjuRHSp6iNb1o9E76/uYXgjjMcK8GaTBLMQTkeA2j6zUuBxNKjBqTzZrVhKTVjeW13rTzQiS3tood47UrLvYp34zjFV3HCqLtJt8MrEl5XIvc9F9UXV5NRjggb022I02AV7PsgTwyCVwfXVtYjDvDKi2+7ruROEtfWJLYWmpXU0yahHFHZyW7RGKJw35QlfS3Y3Z2lhzwMDhnjVWUqFOKdJtyTvdkq1nv3Gi6N6JqujmWKCCO9t3bev5ZYmVsAZO7gMgDIGeQwRxqxWrYfFWlN6rXVcjjGUMlmjK6MdCrqTUG1PUCgkzmOFDuCnbsXJ5YVeQGcnjkd+lfF01R2NHdxb9+9xmNN62tIxR0Y1Ea2dQ7GLszJjHa8ey2dju9rZ6WPHhW/SKPRdjd3ty43uY2ctprFnzEhSVGWwcDxPcK5a35k5WnVz0Y1CzvZ5Z4ohHcZLlZMlDlnGB3jLYrp4zEUatKMYt3j1ENOMk22TnpVBNJZzxwKrSuhRQzbR6Xokk+QJPuqhQcVUTnuRJK9sivuhOi6xpsUkUdrbSB37TLT4IO1VxwHL0a6OKrYavJScmrdRFTjOCsZnS3RNUvtNit5EhNw0jNMQ4VVVSdm3xyCM+qtMPWw9Gu5pu3D9m0lJxsbq66ERXU9pe3A2zxInaRqQUZ19IAnvCsTx7wBmoI4uVOEqcNz48TLgm02aPTejN+mtyX5ii7GRmQ/lOIiwqBsftYRTjzNTzxFF4VUk3deftmqjLX1jB1Horqf+LvqMUELASHYrS4DII+xUnhkEr6WO4mpIYmh0ZUZN93XcxqS19YlmlXOrtM7TwW6RCFtkaSbi04IK5Y8QpGRy4VTnHDKKUW27+BItY1fV90TuIre7tb+GMxTuZPRfdkuArDyxsUg88nyqbF4mEpxnSeaNYQaTUjC6vugNxp+pTSNta37J445Nw3NuaNhuXuOFIPdkedSYvGwr0FFb7+prTpakmb7rQ0e6vLUW9tGjbmDOzPt2hSGGPHJ/tVfA1adKprzZvUi5KyMzq80+5trJILlER4iVXY24MnME+BySMeQ8ajxc4TqucHvM001GzJLVY3FAKAUAoBQCgFAKAUAoBQCgFAKAUAoBQCgFAKAUAoBQCgFAKAUAoBQCgFA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8" name="Picture 4" descr="http://www.afd.fr/webdav/site/afd/shared/PORTAILS/PAYS/BENIN/AFD_rvb_v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05" y="3185292"/>
            <a:ext cx="1243442" cy="10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"/>
          <p:cNvGrpSpPr/>
          <p:nvPr/>
        </p:nvGrpSpPr>
        <p:grpSpPr>
          <a:xfrm>
            <a:off x="3145118" y="1632653"/>
            <a:ext cx="4403165" cy="2190617"/>
            <a:chOff x="1043608" y="2138760"/>
            <a:chExt cx="6462985" cy="3169331"/>
          </a:xfrm>
        </p:grpSpPr>
        <p:pic>
          <p:nvPicPr>
            <p:cNvPr id="21" name="Picture 6" descr="http://upload.wikimedia.org/wikipedia/commons/thumb/f/fd/Brazil_State_MinasGerais.svg/250px-Brazil_State_MinasGerais.svg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138760"/>
              <a:ext cx="3234010" cy="3169331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NPDC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618" y="2138760"/>
              <a:ext cx="3228975" cy="3169331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55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articulação</a:t>
            </a:r>
            <a:endParaRPr lang="fr-FR" dirty="0"/>
          </a:p>
        </p:txBody>
      </p:sp>
      <p:pic>
        <p:nvPicPr>
          <p:cNvPr id="20484" name="Picture 4" descr="http://www.fnlp.fr/IMG/jpg/logo_europe_1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14" y="2075072"/>
            <a:ext cx="1553285" cy="10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" y="1279090"/>
            <a:ext cx="894830" cy="85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5058668" y="2130845"/>
            <a:ext cx="5462839" cy="45534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fr-FR" sz="3600" b="1" u="sng" dirty="0">
                <a:solidFill>
                  <a:schemeClr val="tx1"/>
                </a:solidFill>
              </a:rPr>
              <a:t>3 x </a:t>
            </a:r>
            <a:r>
              <a:rPr lang="fr-FR" sz="3600" b="1" u="sng" dirty="0" smtClean="0">
                <a:solidFill>
                  <a:schemeClr val="tx1"/>
                </a:solidFill>
              </a:rPr>
              <a:t>20</a:t>
            </a:r>
          </a:p>
          <a:p>
            <a:pPr algn="ctr">
              <a:defRPr/>
            </a:pPr>
            <a:endParaRPr lang="fr-FR" sz="2800" b="1" u="sng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17% de redução das emissões de GEE (</a:t>
            </a:r>
            <a:r>
              <a:rPr lang="pt-PT" sz="2400" dirty="0" smtClean="0"/>
              <a:t>1990)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pt-PT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t-PT" sz="2400" dirty="0" smtClean="0"/>
              <a:t>23</a:t>
            </a:r>
            <a:r>
              <a:rPr lang="pt-PT" sz="2400" dirty="0"/>
              <a:t>% do consumo final coberto pela produção de energia </a:t>
            </a:r>
            <a:r>
              <a:rPr lang="pt-PT" sz="2400" dirty="0" smtClean="0"/>
              <a:t>renovável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pt-PT" sz="240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t-PT" sz="2400" dirty="0"/>
              <a:t>Melhoria de 20% na eficiência energética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0486" name="Picture 6" descr="http://www.vitrifolk.be/pays/cartes-drapeaux/france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693" r="1311" b="2576"/>
          <a:stretch/>
        </p:blipFill>
        <p:spPr bwMode="auto">
          <a:xfrm>
            <a:off x="1170236" y="3088705"/>
            <a:ext cx="3577844" cy="36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siih5962.fr/medias/Logos/partenaires/Nord_Pas_de_Calai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4" y="5947422"/>
            <a:ext cx="1707505" cy="164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articulação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3294472" y="1476375"/>
            <a:ext cx="4104457" cy="1811891"/>
            <a:chOff x="306139" y="1476375"/>
            <a:chExt cx="4104457" cy="1811891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826420" y="1803610"/>
              <a:ext cx="1584176" cy="115742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04306" tIns="52153" rIns="104306" bIns="52153" anchor="ctr"/>
            <a:lstStyle/>
            <a:p>
              <a:pPr algn="ctr">
                <a:defRPr/>
              </a:pPr>
              <a:r>
                <a:rPr lang="fr-FR" sz="3600" b="1" u="sng" dirty="0">
                  <a:solidFill>
                    <a:schemeClr val="tx1"/>
                  </a:solidFill>
                </a:rPr>
                <a:t>3 x </a:t>
              </a:r>
              <a:r>
                <a:rPr lang="fr-FR" sz="3600" b="1" u="sng" dirty="0" smtClean="0">
                  <a:solidFill>
                    <a:schemeClr val="tx1"/>
                  </a:solidFill>
                </a:rPr>
                <a:t>20</a:t>
              </a:r>
              <a:endParaRPr lang="fr-FR" sz="3600" b="1" u="sng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0486" name="Picture 6" descr="http://www.vitrifolk.be/pays/cartes-drapeaux/franc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" t="1693" r="1311" b="2576"/>
            <a:stretch/>
          </p:blipFill>
          <p:spPr bwMode="auto">
            <a:xfrm>
              <a:off x="306139" y="1476375"/>
              <a:ext cx="1788922" cy="181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à coins arrondis 7"/>
          <p:cNvSpPr/>
          <p:nvPr/>
        </p:nvSpPr>
        <p:spPr>
          <a:xfrm>
            <a:off x="3767753" y="3780631"/>
            <a:ext cx="3157895" cy="22508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fr-FR" b="1" u="sng" dirty="0">
                <a:solidFill>
                  <a:schemeClr val="tx1"/>
                </a:solidFill>
              </a:rPr>
              <a:t>PLANO ENERGIA CLIMA DO TERRITORIO</a:t>
            </a:r>
          </a:p>
          <a:p>
            <a:pPr algn="ctr">
              <a:defRPr/>
            </a:pPr>
            <a:r>
              <a:rPr lang="pt-PT" sz="1800" dirty="0"/>
              <a:t>Estratégia territorial de desenvolvimento sustent</a:t>
            </a:r>
            <a:r>
              <a:rPr lang="pt-BR" sz="1800" dirty="0"/>
              <a:t>ável</a:t>
            </a:r>
            <a:r>
              <a:rPr lang="pt-PT" sz="1800" dirty="0"/>
              <a:t/>
            </a:r>
            <a:br>
              <a:rPr lang="pt-PT" sz="1800" dirty="0"/>
            </a:br>
            <a:r>
              <a:rPr lang="pt-PT" sz="1800" dirty="0"/>
              <a:t>Obrigatório para as comunidades com mais de 50.000 habitantes.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80139" y="3780631"/>
            <a:ext cx="3410377" cy="22228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fr-FR" b="1" u="sng" dirty="0">
                <a:solidFill>
                  <a:schemeClr val="tx1"/>
                </a:solidFill>
              </a:rPr>
              <a:t>PLANO AR, CLIMA E ENERGIA</a:t>
            </a:r>
          </a:p>
          <a:p>
            <a:pPr algn="ctr">
              <a:defRPr/>
            </a:pPr>
            <a:r>
              <a:rPr lang="pt-PT" sz="1800" dirty="0"/>
              <a:t>Estratégia integrada para a gestão da qualidade do ar e as mudanças climáticas</a:t>
            </a:r>
            <a:br>
              <a:rPr lang="pt-PT" sz="1800" dirty="0"/>
            </a:br>
            <a:r>
              <a:rPr lang="pt-PT" sz="1800" dirty="0" smtClean="0"/>
              <a:t>Obligat</a:t>
            </a:r>
            <a:r>
              <a:rPr lang="pt-BR" sz="1800" dirty="0" smtClean="0"/>
              <a:t>ório</a:t>
            </a:r>
            <a:r>
              <a:rPr lang="pt-PT" sz="1800" dirty="0" smtClean="0"/>
              <a:t> </a:t>
            </a:r>
            <a:r>
              <a:rPr lang="pt-PT" sz="1800" dirty="0"/>
              <a:t>para as </a:t>
            </a:r>
            <a:r>
              <a:rPr lang="pt-PT" sz="1800" b="1" dirty="0"/>
              <a:t>regiões</a:t>
            </a:r>
            <a:r>
              <a:rPr lang="pt-PT" sz="1800" dirty="0"/>
              <a:t> francesas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030539" y="3808636"/>
            <a:ext cx="3410377" cy="22228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fr-FR" b="1" u="sng" dirty="0">
                <a:solidFill>
                  <a:schemeClr val="tx1"/>
                </a:solidFill>
              </a:rPr>
              <a:t>BOAS PR</a:t>
            </a:r>
            <a:r>
              <a:rPr lang="pt-BR" b="1" u="sng" dirty="0">
                <a:solidFill>
                  <a:schemeClr val="tx1"/>
                </a:solidFill>
              </a:rPr>
              <a:t>Á</a:t>
            </a:r>
            <a:r>
              <a:rPr lang="fr-FR" b="1" u="sng" dirty="0">
                <a:solidFill>
                  <a:schemeClr val="tx1"/>
                </a:solidFill>
              </a:rPr>
              <a:t>TICAS LOCAIS</a:t>
            </a:r>
          </a:p>
          <a:p>
            <a:pPr algn="ctr">
              <a:defRPr/>
            </a:pPr>
            <a:endParaRPr lang="pt-BR" sz="1800" dirty="0"/>
          </a:p>
          <a:p>
            <a:pPr algn="ctr">
              <a:defRPr/>
            </a:pPr>
            <a:r>
              <a:rPr lang="pt-BR" sz="1800" dirty="0"/>
              <a:t>Benchmarking e divulgação de boas práticas para os atores locais, especialmente através do trabalho da ADEME</a:t>
            </a:r>
          </a:p>
        </p:txBody>
      </p:sp>
      <p:pic>
        <p:nvPicPr>
          <p:cNvPr id="13" name="Picture 4" descr="http://www.s2e2.fr/sites/default/files/illustrations/ademe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80" y="6115370"/>
            <a:ext cx="1271094" cy="140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6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Considerações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4670" y="1404367"/>
            <a:ext cx="9852590" cy="4990084"/>
          </a:xfrm>
        </p:spPr>
        <p:txBody>
          <a:bodyPr/>
          <a:lstStyle/>
          <a:p>
            <a:r>
              <a:rPr lang="fr-FR" dirty="0" err="1" smtClean="0"/>
              <a:t>Qual</a:t>
            </a:r>
            <a:r>
              <a:rPr lang="fr-FR" dirty="0" smtClean="0"/>
              <a:t> </a:t>
            </a:r>
            <a:r>
              <a:rPr lang="fr-FR" dirty="0" err="1" smtClean="0"/>
              <a:t>progressos</a:t>
            </a:r>
            <a:r>
              <a:rPr lang="fr-FR" dirty="0" smtClean="0"/>
              <a:t> ? - GEE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t="21874" r="16647" b="7776"/>
          <a:stretch/>
        </p:blipFill>
        <p:spPr bwMode="auto">
          <a:xfrm>
            <a:off x="738188" y="1885965"/>
            <a:ext cx="9463415" cy="571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354812" y="2988543"/>
            <a:ext cx="1296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-19,2%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178348" y="2772519"/>
            <a:ext cx="4680520" cy="631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Considerações</a:t>
            </a:r>
            <a:endParaRPr lang="fr-FR" dirty="0"/>
          </a:p>
        </p:txBody>
      </p:sp>
      <p:sp>
        <p:nvSpPr>
          <p:cNvPr id="9" name="Espace réservé du contenu 4"/>
          <p:cNvSpPr>
            <a:spLocks noGrp="1"/>
          </p:cNvSpPr>
          <p:nvPr>
            <p:ph idx="1"/>
          </p:nvPr>
        </p:nvSpPr>
        <p:spPr>
          <a:xfrm>
            <a:off x="534670" y="1404367"/>
            <a:ext cx="9852590" cy="4990084"/>
          </a:xfrm>
        </p:spPr>
        <p:txBody>
          <a:bodyPr/>
          <a:lstStyle/>
          <a:p>
            <a:r>
              <a:rPr lang="fr-FR" dirty="0" err="1" smtClean="0"/>
              <a:t>Qual</a:t>
            </a:r>
            <a:r>
              <a:rPr lang="fr-FR" dirty="0" smtClean="0"/>
              <a:t> </a:t>
            </a:r>
            <a:r>
              <a:rPr lang="fr-FR" dirty="0" err="1" smtClean="0"/>
              <a:t>progressos</a:t>
            </a:r>
            <a:r>
              <a:rPr lang="fr-FR" dirty="0" smtClean="0"/>
              <a:t> ? – </a:t>
            </a:r>
            <a:r>
              <a:rPr lang="fr-FR" dirty="0" err="1" smtClean="0"/>
              <a:t>Energias</a:t>
            </a:r>
            <a:r>
              <a:rPr lang="fr-FR" dirty="0" smtClean="0"/>
              <a:t> </a:t>
            </a:r>
            <a:r>
              <a:rPr lang="fr-FR" dirty="0" err="1" smtClean="0"/>
              <a:t>renovaveis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530276" y="2412479"/>
            <a:ext cx="5133007" cy="4873033"/>
            <a:chOff x="4768828" y="2083981"/>
            <a:chExt cx="5133007" cy="4873033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1" t="17331" r="29068" b="5159"/>
            <a:stretch/>
          </p:blipFill>
          <p:spPr bwMode="auto">
            <a:xfrm>
              <a:off x="5058668" y="2083981"/>
              <a:ext cx="4843167" cy="487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1" t="13422" r="42681" b="83113"/>
            <a:stretch/>
          </p:blipFill>
          <p:spPr bwMode="auto">
            <a:xfrm rot="16200000">
              <a:off x="3217263" y="3964044"/>
              <a:ext cx="3320961" cy="21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ZoneTexte 11"/>
          <p:cNvSpPr txBox="1"/>
          <p:nvPr/>
        </p:nvSpPr>
        <p:spPr>
          <a:xfrm>
            <a:off x="6282804" y="2204730"/>
            <a:ext cx="1296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9,2%</a:t>
            </a:r>
            <a:endParaRPr lang="fr-F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58498" r="65494" b="31879"/>
          <a:stretch/>
        </p:blipFill>
        <p:spPr bwMode="auto">
          <a:xfrm>
            <a:off x="7002884" y="4876889"/>
            <a:ext cx="1311965" cy="70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4" t="58498" r="39933" b="31879"/>
          <a:stretch/>
        </p:blipFill>
        <p:spPr bwMode="auto">
          <a:xfrm>
            <a:off x="7136296" y="5709968"/>
            <a:ext cx="3193404" cy="70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F7C3-15BE-4662-BD58-369563E4172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Considerações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3294472" y="1476375"/>
            <a:ext cx="4104457" cy="1811891"/>
            <a:chOff x="306139" y="1476375"/>
            <a:chExt cx="4104457" cy="1811891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826420" y="1803610"/>
              <a:ext cx="1584176" cy="115742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04306" tIns="52153" rIns="104306" bIns="52153" anchor="ctr"/>
            <a:lstStyle/>
            <a:p>
              <a:pPr algn="ctr">
                <a:defRPr/>
              </a:pPr>
              <a:r>
                <a:rPr lang="fr-FR" sz="3600" b="1" u="sng" dirty="0">
                  <a:solidFill>
                    <a:schemeClr val="tx1"/>
                  </a:solidFill>
                </a:rPr>
                <a:t>3 x </a:t>
              </a:r>
              <a:r>
                <a:rPr lang="fr-FR" sz="3600" b="1" u="sng" dirty="0" smtClean="0">
                  <a:solidFill>
                    <a:schemeClr val="tx1"/>
                  </a:solidFill>
                </a:rPr>
                <a:t>20</a:t>
              </a:r>
              <a:endParaRPr lang="fr-FR" sz="3600" b="1" u="sng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0486" name="Picture 6" descr="http://www.vitrifolk.be/pays/cartes-drapeaux/franc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" t="1693" r="1311" b="2576"/>
            <a:stretch/>
          </p:blipFill>
          <p:spPr bwMode="auto">
            <a:xfrm>
              <a:off x="306139" y="1476375"/>
              <a:ext cx="1788922" cy="181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à coins arrondis 7"/>
          <p:cNvSpPr/>
          <p:nvPr/>
        </p:nvSpPr>
        <p:spPr>
          <a:xfrm>
            <a:off x="280139" y="5158777"/>
            <a:ext cx="3410377" cy="11114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PLANO ENERGIA CLIMA DO </a:t>
            </a:r>
            <a:r>
              <a:rPr lang="fr-FR" b="1" dirty="0" smtClean="0">
                <a:solidFill>
                  <a:schemeClr val="tx1"/>
                </a:solidFill>
              </a:rPr>
              <a:t>TERRITORIO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80139" y="3780632"/>
            <a:ext cx="3410377" cy="11254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PLANO </a:t>
            </a:r>
            <a:r>
              <a:rPr lang="fr-FR" b="1" dirty="0">
                <a:solidFill>
                  <a:schemeClr val="tx1"/>
                </a:solidFill>
              </a:rPr>
              <a:t>AR</a:t>
            </a:r>
            <a:r>
              <a:rPr lang="fr-FR" dirty="0">
                <a:solidFill>
                  <a:schemeClr val="tx1"/>
                </a:solidFill>
              </a:rPr>
              <a:t>, CLIMA E </a:t>
            </a:r>
            <a:r>
              <a:rPr lang="fr-FR" dirty="0" smtClean="0">
                <a:solidFill>
                  <a:schemeClr val="tx1"/>
                </a:solidFill>
              </a:rPr>
              <a:t>ENERGIA </a:t>
            </a:r>
            <a:r>
              <a:rPr lang="fr-FR" b="1" dirty="0" smtClean="0">
                <a:solidFill>
                  <a:schemeClr val="tx1"/>
                </a:solidFill>
              </a:rPr>
              <a:t>REGIONAL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Seta para a direita listrada 256050"/>
          <p:cNvSpPr/>
          <p:nvPr/>
        </p:nvSpPr>
        <p:spPr>
          <a:xfrm>
            <a:off x="4266580" y="4765710"/>
            <a:ext cx="864096" cy="5334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pt-BR"/>
          </a:p>
        </p:txBody>
      </p:sp>
      <p:sp>
        <p:nvSpPr>
          <p:cNvPr id="15" name="Rectangle à coins arrondis 14"/>
          <p:cNvSpPr/>
          <p:nvPr/>
        </p:nvSpPr>
        <p:spPr>
          <a:xfrm>
            <a:off x="5634732" y="3906985"/>
            <a:ext cx="4104456" cy="22508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fr-FR" b="1" u="sng" dirty="0" smtClean="0">
                <a:solidFill>
                  <a:schemeClr val="tx1"/>
                </a:solidFill>
              </a:rPr>
              <a:t>2a FASE:</a:t>
            </a:r>
          </a:p>
          <a:p>
            <a:pPr algn="ctr">
              <a:defRPr/>
            </a:pPr>
            <a:r>
              <a:rPr lang="fr-FR" b="1" u="sng" dirty="0" smtClean="0">
                <a:solidFill>
                  <a:schemeClr val="tx1"/>
                </a:solidFill>
              </a:rPr>
              <a:t/>
            </a:r>
            <a:br>
              <a:rPr lang="fr-FR" b="1" u="sng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Incluir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ar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cada</a:t>
            </a:r>
            <a:r>
              <a:rPr lang="fr-FR" dirty="0" smtClean="0">
                <a:solidFill>
                  <a:schemeClr val="tx1"/>
                </a:solidFill>
              </a:rPr>
              <a:t> escala ?</a:t>
            </a:r>
          </a:p>
          <a:p>
            <a:pPr algn="ctr">
              <a:defRPr/>
            </a:pPr>
            <a:r>
              <a:rPr lang="fr-FR" dirty="0" smtClean="0">
                <a:solidFill>
                  <a:schemeClr val="tx1"/>
                </a:solidFill>
              </a:rPr>
              <a:t>- </a:t>
            </a:r>
            <a:r>
              <a:rPr lang="fr-FR" dirty="0" err="1" smtClean="0">
                <a:solidFill>
                  <a:schemeClr val="tx1"/>
                </a:solidFill>
              </a:rPr>
              <a:t>Ferramentas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econ</a:t>
            </a:r>
            <a:r>
              <a:rPr lang="pt-BR" dirty="0" smtClean="0">
                <a:solidFill>
                  <a:schemeClr val="tx1"/>
                </a:solidFill>
              </a:rPr>
              <a:t>ómicas para melhorar a tomada de decisão</a:t>
            </a:r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MinasGerais_ppt -f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433</Words>
  <Application>Microsoft Office PowerPoint</Application>
  <PresentationFormat>Personnalisé</PresentationFormat>
  <Paragraphs>104</Paragraphs>
  <Slides>14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MinasGerais_ppt -fr</vt:lpstr>
      <vt:lpstr>Acordo de cooperação MG - NPDC</vt:lpstr>
      <vt:lpstr>Présentation PowerPoint</vt:lpstr>
      <vt:lpstr>A cooperação MG - NPDC</vt:lpstr>
      <vt:lpstr>A cooperação MG - NPDC</vt:lpstr>
      <vt:lpstr>A articulação</vt:lpstr>
      <vt:lpstr>A articulação</vt:lpstr>
      <vt:lpstr>Considerações</vt:lpstr>
      <vt:lpstr>Considerações</vt:lpstr>
      <vt:lpstr>Considerações</vt:lpstr>
      <vt:lpstr>Considerações</vt:lpstr>
      <vt:lpstr>Considerações</vt:lpstr>
      <vt:lpstr>Considerações</vt:lpstr>
      <vt:lpstr>Acordo Tripartite</vt:lpstr>
      <vt:lpstr>Présentation PowerPoint</vt:lpstr>
    </vt:vector>
  </TitlesOfParts>
  <Company>ASCONIT CONSULTANTS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Nena Hendrick</dc:creator>
  <cp:lastModifiedBy>MCA</cp:lastModifiedBy>
  <cp:revision>225</cp:revision>
  <dcterms:created xsi:type="dcterms:W3CDTF">2013-10-31T15:21:00Z</dcterms:created>
  <dcterms:modified xsi:type="dcterms:W3CDTF">2014-06-03T12:37:23Z</dcterms:modified>
</cp:coreProperties>
</file>