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3.xml" ContentType="application/vnd.openxmlformats-officedocument.drawingml.chart+xml"/>
  <Override PartName="/ppt/notesSlides/notesSlide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8" r:id="rId3"/>
    <p:sldId id="260" r:id="rId4"/>
    <p:sldId id="261" r:id="rId5"/>
    <p:sldId id="262" r:id="rId6"/>
    <p:sldId id="263" r:id="rId7"/>
    <p:sldId id="265" r:id="rId8"/>
    <p:sldId id="264" r:id="rId9"/>
    <p:sldId id="266" r:id="rId10"/>
    <p:sldId id="267" r:id="rId11"/>
    <p:sldId id="268" r:id="rId12"/>
    <p:sldId id="275" r:id="rId13"/>
    <p:sldId id="276" r:id="rId14"/>
    <p:sldId id="271" r:id="rId15"/>
    <p:sldId id="272" r:id="rId16"/>
    <p:sldId id="277" r:id="rId17"/>
    <p:sldId id="274" r:id="rId18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A310A"/>
    <a:srgbClr val="EEF7E9"/>
    <a:srgbClr val="E3F2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8D230F3-CF80-4859-8CE7-A43EE81993B5}" styleName="Estilo Claro 1 - Ênfase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8B1032C-EA38-4F05-BA0D-38AFFFC7BED3}" styleName="Estilo Claro 3 - Ênfase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Estilo Médio 4 - Ênfas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04" autoAdjust="0"/>
    <p:restoredTop sz="94660"/>
  </p:normalViewPr>
  <p:slideViewPr>
    <p:cSldViewPr snapToGrid="0">
      <p:cViewPr>
        <p:scale>
          <a:sx n="60" d="100"/>
          <a:sy n="60" d="100"/>
        </p:scale>
        <p:origin x="-1062" y="-3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servidor-01\publico\Coord.%20T&#233;cnica%20Reg.%20Infraestrutura\Banco%20de%20Dados\2013\Gr&#225;ficos\006%20-%20Matriz%20El&#233;trica%20Brasil%20-%20grafico%20com%20imagem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idor-01\publico\Coord.%20T&#233;cnica%20Reg.%20Infraestrutura\Banco%20de%20Dados\2013\Gr&#225;ficos\033%20-%20Capacidade%20Nova%20e%20Acumulada%20Brasil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idor-01\publico\Coord.%20T&#233;cnica%20Reg.%20Infraestrutura\Banco%20de%20Dados\2013\Gr&#225;ficos\019%20-%20Pre&#231;o%20dos%20leil&#245;es%20e%20m&#233;dia%20-%20EN%20e%20PT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40"/>
    </mc:Choice>
    <mc:Fallback>
      <c:style val="40"/>
    </mc:Fallback>
  </mc:AlternateContent>
  <c:chart>
    <c:autoTitleDeleted val="0"/>
    <c:view3D>
      <c:rotX val="60"/>
      <c:rotY val="0"/>
      <c:depthPercent val="2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6137141528895599E-2"/>
          <c:y val="8.5110837048983354E-2"/>
          <c:w val="0.87509730656361684"/>
          <c:h val="0.7923233089839673"/>
        </c:manualLayout>
      </c:layout>
      <c:pie3DChart>
        <c:varyColors val="1"/>
        <c:ser>
          <c:idx val="0"/>
          <c:order val="0"/>
          <c:explosion val="30"/>
          <c:dPt>
            <c:idx val="0"/>
            <c:bubble3D val="0"/>
            <c:spPr>
              <a:solidFill>
                <a:schemeClr val="accent6">
                  <a:lumMod val="50000"/>
                </a:schemeClr>
              </a:solidFill>
            </c:spPr>
          </c:dPt>
          <c:dPt>
            <c:idx val="1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2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</c:dPt>
          <c:dPt>
            <c:idx val="3"/>
            <c:bubble3D val="0"/>
            <c:spPr>
              <a:solidFill>
                <a:schemeClr val="bg2">
                  <a:lumMod val="25000"/>
                </a:schemeClr>
              </a:solidFill>
            </c:spPr>
          </c:dPt>
          <c:dPt>
            <c:idx val="4"/>
            <c:bubble3D val="0"/>
            <c:spPr>
              <a:solidFill>
                <a:schemeClr val="accent3">
                  <a:lumMod val="50000"/>
                </a:schemeClr>
              </a:solidFill>
            </c:spPr>
          </c:dPt>
          <c:dPt>
            <c:idx val="5"/>
            <c:bubble3D val="0"/>
            <c:spPr>
              <a:solidFill>
                <a:schemeClr val="accent3">
                  <a:lumMod val="75000"/>
                </a:schemeClr>
              </a:solidFill>
            </c:spPr>
          </c:dPt>
          <c:dPt>
            <c:idx val="6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</c:spPr>
          </c:dPt>
          <c:dPt>
            <c:idx val="7"/>
            <c:bubble3D val="0"/>
            <c:spPr>
              <a:solidFill>
                <a:schemeClr val="accent3">
                  <a:lumMod val="20000"/>
                  <a:lumOff val="80000"/>
                </a:schemeClr>
              </a:solidFill>
            </c:spPr>
          </c:dPt>
          <c:dLbls>
            <c:dLblPos val="outEnd"/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'ABEEólica - EN'!$B$19:$B$26</c:f>
              <c:strCache>
                <c:ptCount val="8"/>
                <c:pt idx="0">
                  <c:v>Hidrelétrica</c:v>
                </c:pt>
                <c:pt idx="1">
                  <c:v>Biomassa</c:v>
                </c:pt>
                <c:pt idx="2">
                  <c:v>Eólica</c:v>
                </c:pt>
                <c:pt idx="3">
                  <c:v>Gás Natural</c:v>
                </c:pt>
                <c:pt idx="4">
                  <c:v>Derivados do Petróleo</c:v>
                </c:pt>
                <c:pt idx="5">
                  <c:v>Carvão</c:v>
                </c:pt>
                <c:pt idx="6">
                  <c:v>Termelétrica Nuclear</c:v>
                </c:pt>
                <c:pt idx="7">
                  <c:v>Termelétrica Outras</c:v>
                </c:pt>
              </c:strCache>
            </c:strRef>
          </c:cat>
          <c:val>
            <c:numRef>
              <c:f>'ABEEólica - EN'!$F$19:$F$26</c:f>
              <c:numCache>
                <c:formatCode>0.0</c:formatCode>
                <c:ptCount val="8"/>
                <c:pt idx="0">
                  <c:v>86.698053999999999</c:v>
                </c:pt>
                <c:pt idx="1">
                  <c:v>11.427963099999999</c:v>
                </c:pt>
                <c:pt idx="2">
                  <c:v>4.2</c:v>
                </c:pt>
                <c:pt idx="3">
                  <c:v>12.830080799999999</c:v>
                </c:pt>
                <c:pt idx="4">
                  <c:v>7.6119064399999994</c:v>
                </c:pt>
                <c:pt idx="5" formatCode="0">
                  <c:v>3.389465</c:v>
                </c:pt>
                <c:pt idx="6" formatCode="0">
                  <c:v>1.99</c:v>
                </c:pt>
                <c:pt idx="7">
                  <c:v>1.4518629999999999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ayout>
        <c:manualLayout>
          <c:xMode val="edge"/>
          <c:yMode val="edge"/>
          <c:x val="9.1464074074074059E-2"/>
          <c:y val="0.84240092592592597"/>
          <c:w val="0.85940499999999997"/>
          <c:h val="0.1411361111111111"/>
        </c:manualLayout>
      </c:layout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400">
          <a:latin typeface="Arial" panose="020B0604020202020204" pitchFamily="34" charset="0"/>
          <a:cs typeface="Arial" panose="020B0604020202020204" pitchFamily="34" charset="0"/>
        </a:defRPr>
      </a:pPr>
      <a:endParaRPr lang="pt-BR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40"/>
    </mc:Choice>
    <mc:Fallback>
      <c:style val="40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Português!$B$7</c:f>
              <c:strCache>
                <c:ptCount val="1"/>
                <c:pt idx="0">
                  <c:v>Nova (MW)</c:v>
                </c:pt>
              </c:strCache>
            </c:strRef>
          </c:tx>
          <c:invertIfNegative val="0"/>
          <c:cat>
            <c:numRef>
              <c:f>Português!$A$8:$A$21</c:f>
              <c:numCache>
                <c:formatCode>0</c:formatCode>
                <c:ptCount val="14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</c:numCache>
            </c:numRef>
          </c:cat>
          <c:val>
            <c:numRef>
              <c:f>Português!$B$8:$B$21</c:f>
              <c:numCache>
                <c:formatCode>#,##0.0</c:formatCode>
                <c:ptCount val="14"/>
                <c:pt idx="0">
                  <c:v>27.1</c:v>
                </c:pt>
                <c:pt idx="1">
                  <c:v>208.3</c:v>
                </c:pt>
                <c:pt idx="2">
                  <c:v>10.199999999999999</c:v>
                </c:pt>
                <c:pt idx="3">
                  <c:v>77.8</c:v>
                </c:pt>
                <c:pt idx="4">
                  <c:v>278.03399999999999</c:v>
                </c:pt>
                <c:pt idx="5">
                  <c:v>330.4</c:v>
                </c:pt>
                <c:pt idx="6">
                  <c:v>498.7</c:v>
                </c:pt>
                <c:pt idx="7">
                  <c:v>1077.8399999999999</c:v>
                </c:pt>
                <c:pt idx="8">
                  <c:v>948.19200000000001</c:v>
                </c:pt>
                <c:pt idx="9">
                  <c:v>3799.313999999998</c:v>
                </c:pt>
                <c:pt idx="10">
                  <c:v>2654.96</c:v>
                </c:pt>
                <c:pt idx="11">
                  <c:v>1504.2060000000001</c:v>
                </c:pt>
                <c:pt idx="12">
                  <c:v>50.4</c:v>
                </c:pt>
                <c:pt idx="13">
                  <c:v>2337.8040000000001</c:v>
                </c:pt>
              </c:numCache>
            </c:numRef>
          </c:val>
        </c:ser>
        <c:ser>
          <c:idx val="2"/>
          <c:order val="1"/>
          <c:tx>
            <c:strRef>
              <c:f>Português!$C$7</c:f>
              <c:strCache>
                <c:ptCount val="1"/>
                <c:pt idx="0">
                  <c:v>Acumulada (MW)</c:v>
                </c:pt>
              </c:strCache>
            </c:strRef>
          </c:tx>
          <c:invertIfNegative val="0"/>
          <c:cat>
            <c:numRef>
              <c:f>Português!$A$8:$A$21</c:f>
              <c:numCache>
                <c:formatCode>0</c:formatCode>
                <c:ptCount val="14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</c:numCache>
            </c:numRef>
          </c:cat>
          <c:val>
            <c:numRef>
              <c:f>Português!$C$8:$C$21</c:f>
              <c:numCache>
                <c:formatCode>#,##0.0</c:formatCode>
                <c:ptCount val="14"/>
                <c:pt idx="0">
                  <c:v>27.1</c:v>
                </c:pt>
                <c:pt idx="1">
                  <c:v>235.4</c:v>
                </c:pt>
                <c:pt idx="2">
                  <c:v>245.6</c:v>
                </c:pt>
                <c:pt idx="3">
                  <c:v>323.39999999999998</c:v>
                </c:pt>
                <c:pt idx="4">
                  <c:v>601.43399999999997</c:v>
                </c:pt>
                <c:pt idx="5">
                  <c:v>931.83399999999995</c:v>
                </c:pt>
                <c:pt idx="6">
                  <c:v>1430.5339999999999</c:v>
                </c:pt>
                <c:pt idx="7">
                  <c:v>2508.3739999999998</c:v>
                </c:pt>
                <c:pt idx="8">
                  <c:v>3456.5659999999998</c:v>
                </c:pt>
                <c:pt idx="9">
                  <c:v>7255.8799999999974</c:v>
                </c:pt>
                <c:pt idx="10">
                  <c:v>9910.8399999999965</c:v>
                </c:pt>
                <c:pt idx="11">
                  <c:v>11415.045999999997</c:v>
                </c:pt>
                <c:pt idx="12">
                  <c:v>11465.445999999996</c:v>
                </c:pt>
                <c:pt idx="13">
                  <c:v>13803.249999999996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0"/>
        <c:axId val="139614720"/>
        <c:axId val="238033088"/>
      </c:barChart>
      <c:lineChart>
        <c:grouping val="standard"/>
        <c:varyColors val="0"/>
        <c:ser>
          <c:idx val="3"/>
          <c:order val="2"/>
          <c:tx>
            <c:strRef>
              <c:f>Português!$C$7</c:f>
              <c:strCache>
                <c:ptCount val="1"/>
                <c:pt idx="0">
                  <c:v>Acumulada (MW)</c:v>
                </c:pt>
              </c:strCache>
            </c:strRef>
          </c:tx>
          <c:marker>
            <c:symbol val="diamond"/>
            <c:size val="9"/>
          </c:marker>
          <c:dLbls>
            <c:dLbl>
              <c:idx val="11"/>
              <c:layout>
                <c:manualLayout>
                  <c:x val="-5.583080685573711E-2"/>
                  <c:y val="-2.861086275292754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-4.7774413370060761E-2"/>
                  <c:y val="-6.138577532055022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Português!$A$8:$A$21</c:f>
              <c:numCache>
                <c:formatCode>0</c:formatCode>
                <c:ptCount val="14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</c:numCache>
            </c:numRef>
          </c:cat>
          <c:val>
            <c:numRef>
              <c:f>Português!$C$8:$C$21</c:f>
              <c:numCache>
                <c:formatCode>#,##0.0</c:formatCode>
                <c:ptCount val="14"/>
                <c:pt idx="0">
                  <c:v>27.1</c:v>
                </c:pt>
                <c:pt idx="1">
                  <c:v>235.4</c:v>
                </c:pt>
                <c:pt idx="2">
                  <c:v>245.6</c:v>
                </c:pt>
                <c:pt idx="3">
                  <c:v>323.39999999999998</c:v>
                </c:pt>
                <c:pt idx="4">
                  <c:v>601.43399999999997</c:v>
                </c:pt>
                <c:pt idx="5">
                  <c:v>931.83399999999995</c:v>
                </c:pt>
                <c:pt idx="6">
                  <c:v>1430.5339999999999</c:v>
                </c:pt>
                <c:pt idx="7">
                  <c:v>2508.3739999999998</c:v>
                </c:pt>
                <c:pt idx="8">
                  <c:v>3456.5659999999998</c:v>
                </c:pt>
                <c:pt idx="9">
                  <c:v>7255.8799999999974</c:v>
                </c:pt>
                <c:pt idx="10">
                  <c:v>9910.8399999999965</c:v>
                </c:pt>
                <c:pt idx="11">
                  <c:v>11415.045999999997</c:v>
                </c:pt>
                <c:pt idx="12">
                  <c:v>11465.445999999996</c:v>
                </c:pt>
                <c:pt idx="13">
                  <c:v>13803.249999999996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9614720"/>
        <c:axId val="238033088"/>
      </c:lineChart>
      <c:catAx>
        <c:axId val="139614720"/>
        <c:scaling>
          <c:orientation val="minMax"/>
        </c:scaling>
        <c:delete val="0"/>
        <c:axPos val="b"/>
        <c:numFmt formatCode="0" sourceLinked="1"/>
        <c:majorTickMark val="out"/>
        <c:minorTickMark val="none"/>
        <c:tickLblPos val="nextTo"/>
        <c:crossAx val="238033088"/>
        <c:crosses val="autoZero"/>
        <c:auto val="1"/>
        <c:lblAlgn val="ctr"/>
        <c:lblOffset val="100"/>
        <c:noMultiLvlLbl val="0"/>
      </c:catAx>
      <c:valAx>
        <c:axId val="238033088"/>
        <c:scaling>
          <c:orientation val="minMax"/>
        </c:scaling>
        <c:delete val="0"/>
        <c:axPos val="l"/>
        <c:numFmt formatCode="#,##0.0" sourceLinked="1"/>
        <c:majorTickMark val="out"/>
        <c:minorTickMark val="none"/>
        <c:tickLblPos val="nextTo"/>
        <c:crossAx val="139614720"/>
        <c:crosses val="autoZero"/>
        <c:crossBetween val="between"/>
      </c:valAx>
      <c:spPr>
        <a:noFill/>
      </c:spPr>
    </c:plotArea>
    <c:legend>
      <c:legendPos val="b"/>
      <c:legendEntry>
        <c:idx val="2"/>
        <c:delete val="1"/>
      </c:legendEntry>
      <c:layout/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400">
          <a:latin typeface="Arial" panose="020B0604020202020204" pitchFamily="34" charset="0"/>
          <a:cs typeface="Arial" panose="020B0604020202020204" pitchFamily="34" charset="0"/>
        </a:defRPr>
      </a:pPr>
      <a:endParaRPr lang="pt-B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33"/>
    </mc:Choice>
    <mc:Fallback>
      <c:style val="33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79739280983008"/>
          <c:y val="7.7288570683327992E-2"/>
          <c:w val="0.86827466134443065"/>
          <c:h val="0.72805411770984962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dLbls>
            <c:txPr>
              <a:bodyPr rot="-5400000" vert="horz"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pt-BR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'PLAN 1'!$A$6:$A$15</c:f>
              <c:strCache>
                <c:ptCount val="10"/>
                <c:pt idx="0">
                  <c:v>LER 2009</c:v>
                </c:pt>
                <c:pt idx="1">
                  <c:v>LER 2010</c:v>
                </c:pt>
                <c:pt idx="2">
                  <c:v>LFA 2010</c:v>
                </c:pt>
                <c:pt idx="3">
                  <c:v>LER 2011</c:v>
                </c:pt>
                <c:pt idx="4">
                  <c:v>A-3 2011</c:v>
                </c:pt>
                <c:pt idx="5">
                  <c:v>A-5 2011</c:v>
                </c:pt>
                <c:pt idx="6">
                  <c:v>A-5 2012</c:v>
                </c:pt>
                <c:pt idx="7">
                  <c:v>LER 2013</c:v>
                </c:pt>
                <c:pt idx="8">
                  <c:v>A-3 2013</c:v>
                </c:pt>
                <c:pt idx="9">
                  <c:v>A-5 2013 (Dez)</c:v>
                </c:pt>
              </c:strCache>
            </c:strRef>
          </c:cat>
          <c:val>
            <c:numRef>
              <c:f>'PLAN 1'!$F$6:$F$15</c:f>
              <c:numCache>
                <c:formatCode>_-[$R$-416]\ * #,##0.00_-;\-[$R$-416]\ * #,##0.00_-;_-[$R$-416]\ * "-"??_-;_-@_-</c:formatCode>
                <c:ptCount val="10"/>
                <c:pt idx="0">
                  <c:v>184.65</c:v>
                </c:pt>
                <c:pt idx="1">
                  <c:v>147.29</c:v>
                </c:pt>
                <c:pt idx="2">
                  <c:v>160.99</c:v>
                </c:pt>
                <c:pt idx="3">
                  <c:v>111.94</c:v>
                </c:pt>
                <c:pt idx="4">
                  <c:v>111.98</c:v>
                </c:pt>
                <c:pt idx="5">
                  <c:v>116.25</c:v>
                </c:pt>
                <c:pt idx="6">
                  <c:v>94.21</c:v>
                </c:pt>
                <c:pt idx="7">
                  <c:v>110.51</c:v>
                </c:pt>
                <c:pt idx="8">
                  <c:v>124.43</c:v>
                </c:pt>
                <c:pt idx="9">
                  <c:v>119.03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0"/>
        <c:axId val="238615040"/>
        <c:axId val="139658368"/>
      </c:barChart>
      <c:lineChart>
        <c:grouping val="standard"/>
        <c:varyColors val="0"/>
        <c:ser>
          <c:idx val="1"/>
          <c:order val="1"/>
          <c:marker>
            <c:symbol val="none"/>
          </c:marker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delete val="1"/>
            </c:dLbl>
            <c:dLbl>
              <c:idx val="6"/>
              <c:delete val="1"/>
            </c:dLbl>
            <c:dLbl>
              <c:idx val="7"/>
              <c:layout>
                <c:manualLayout>
                  <c:x val="5.8382664824206572E-2"/>
                  <c:y val="-4.374413013180356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pt-BR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delete val="1"/>
            </c:dLbl>
            <c:dLbl>
              <c:idx val="9"/>
              <c:delete val="1"/>
            </c:dLbl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'PLAN 1'!$A$5:$A$12</c:f>
              <c:strCache>
                <c:ptCount val="8"/>
                <c:pt idx="0">
                  <c:v>Proinfa</c:v>
                </c:pt>
                <c:pt idx="1">
                  <c:v>LER 2009</c:v>
                </c:pt>
                <c:pt idx="2">
                  <c:v>LER 2010</c:v>
                </c:pt>
                <c:pt idx="3">
                  <c:v>LFA 2010</c:v>
                </c:pt>
                <c:pt idx="4">
                  <c:v>LER 2011</c:v>
                </c:pt>
                <c:pt idx="5">
                  <c:v>A-3 2011</c:v>
                </c:pt>
                <c:pt idx="6">
                  <c:v>A-5 2011</c:v>
                </c:pt>
                <c:pt idx="7">
                  <c:v>A-5 2012</c:v>
                </c:pt>
              </c:strCache>
            </c:strRef>
          </c:cat>
          <c:val>
            <c:numRef>
              <c:f>'PLAN 1'!$H$6:$H$15</c:f>
              <c:numCache>
                <c:formatCode>_-[$R$-416]\ * #,##0.00_-;\-[$R$-416]\ * #,##0.00_-;_-[$R$-416]\ * "-"??_-;_-@_-</c:formatCode>
                <c:ptCount val="10"/>
                <c:pt idx="0">
                  <c:v>128.12800000000001</c:v>
                </c:pt>
                <c:pt idx="1">
                  <c:v>128.12800000000001</c:v>
                </c:pt>
                <c:pt idx="2">
                  <c:v>128.12800000000001</c:v>
                </c:pt>
                <c:pt idx="3">
                  <c:v>128.12800000000001</c:v>
                </c:pt>
                <c:pt idx="4">
                  <c:v>128.12800000000001</c:v>
                </c:pt>
                <c:pt idx="5">
                  <c:v>128.12800000000001</c:v>
                </c:pt>
                <c:pt idx="6">
                  <c:v>128.12800000000001</c:v>
                </c:pt>
                <c:pt idx="7">
                  <c:v>128.12800000000001</c:v>
                </c:pt>
                <c:pt idx="8">
                  <c:v>128.12800000000001</c:v>
                </c:pt>
                <c:pt idx="9">
                  <c:v>128.12800000000001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38615040"/>
        <c:axId val="139658368"/>
      </c:lineChart>
      <c:catAx>
        <c:axId val="23861504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-2100000" vert="horz"/>
          <a:lstStyle/>
          <a:p>
            <a:pPr>
              <a:defRPr/>
            </a:pPr>
            <a:endParaRPr lang="pt-BR"/>
          </a:p>
        </c:txPr>
        <c:crossAx val="139658368"/>
        <c:crosses val="autoZero"/>
        <c:auto val="1"/>
        <c:lblAlgn val="ctr"/>
        <c:lblOffset val="100"/>
        <c:noMultiLvlLbl val="0"/>
      </c:catAx>
      <c:valAx>
        <c:axId val="139658368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pt-BR" dirty="0"/>
                  <a:t>Preço da energia em </a:t>
                </a:r>
                <a:r>
                  <a:rPr lang="pt-BR" dirty="0" smtClean="0"/>
                  <a:t>01/2014 </a:t>
                </a:r>
                <a:r>
                  <a:rPr lang="pt-BR" dirty="0"/>
                  <a:t>(R$/</a:t>
                </a:r>
                <a:r>
                  <a:rPr lang="pt-BR" dirty="0" err="1"/>
                  <a:t>MWh</a:t>
                </a:r>
                <a:r>
                  <a:rPr lang="pt-BR" dirty="0"/>
                  <a:t>)</a:t>
                </a:r>
              </a:p>
            </c:rich>
          </c:tx>
          <c:layout/>
          <c:overlay val="0"/>
        </c:title>
        <c:numFmt formatCode="_-[$R$-416]\ * #,##0.00_-;\-[$R$-416]\ * #,##0.00_-;_-[$R$-416]\ * &quot;-&quot;??_-;_-@_-" sourceLinked="1"/>
        <c:majorTickMark val="out"/>
        <c:minorTickMark val="none"/>
        <c:tickLblPos val="nextTo"/>
        <c:crossAx val="238615040"/>
        <c:crosses val="autoZero"/>
        <c:crossBetween val="between"/>
      </c:valAx>
      <c:spPr>
        <a:noFill/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400"/>
      </a:pPr>
      <a:endParaRPr lang="pt-BR"/>
    </a:p>
  </c:txPr>
  <c:externalData r:id="rId1">
    <c:autoUpdate val="0"/>
  </c:externalData>
</c:chartSpace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image" Target="../media/image38.png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image" Target="../media/image38.png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8F3FBCA-3694-4EC1-871B-DFDB962854A4}" type="doc">
      <dgm:prSet loTypeId="urn:microsoft.com/office/officeart/2005/8/layout/hProcess9" loCatId="process" qsTypeId="urn:microsoft.com/office/officeart/2005/8/quickstyle/simple1" qsCatId="simple" csTypeId="urn:microsoft.com/office/officeart/2005/8/colors/accent2_1" csCatId="accent2" phldr="1"/>
      <dgm:spPr/>
    </dgm:pt>
    <dgm:pt modelId="{9326ACFE-DB97-4169-92F1-89D2F4701A58}">
      <dgm:prSet phldrT="[Texto]" custT="1"/>
      <dgm:spPr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r>
            <a:rPr lang="pt-BR" sz="1100" dirty="0" smtClean="0"/>
            <a:t>2012</a:t>
          </a:r>
        </a:p>
        <a:p>
          <a:r>
            <a:rPr lang="pt-BR" sz="1100" dirty="0" smtClean="0"/>
            <a:t>15º Colocado</a:t>
          </a:r>
        </a:p>
        <a:p>
          <a:r>
            <a:rPr lang="pt-BR" sz="1100" dirty="0" smtClean="0"/>
            <a:t>2,5 GW</a:t>
          </a:r>
          <a:endParaRPr lang="pt-BR" sz="1100" dirty="0"/>
        </a:p>
      </dgm:t>
    </dgm:pt>
    <dgm:pt modelId="{AAA78911-8F46-45DA-979F-079EFB3DB67F}" type="parTrans" cxnId="{686B8073-0063-42D3-BE47-228DB5FD6B04}">
      <dgm:prSet/>
      <dgm:spPr/>
      <dgm:t>
        <a:bodyPr/>
        <a:lstStyle/>
        <a:p>
          <a:endParaRPr lang="pt-BR" sz="1400"/>
        </a:p>
      </dgm:t>
    </dgm:pt>
    <dgm:pt modelId="{919EF947-A995-4C15-9DEF-FC1FB006FEE7}" type="sibTrans" cxnId="{686B8073-0063-42D3-BE47-228DB5FD6B04}">
      <dgm:prSet/>
      <dgm:spPr/>
      <dgm:t>
        <a:bodyPr/>
        <a:lstStyle/>
        <a:p>
          <a:endParaRPr lang="pt-BR" sz="1400"/>
        </a:p>
      </dgm:t>
    </dgm:pt>
    <dgm:pt modelId="{4F3BE599-3641-4ACA-928C-9CE1EC022F62}">
      <dgm:prSet phldrT="[Texto]" custT="1"/>
      <dgm:spPr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r>
            <a:rPr lang="pt-BR" sz="1100" dirty="0" smtClean="0"/>
            <a:t>2013</a:t>
          </a:r>
        </a:p>
        <a:p>
          <a:r>
            <a:rPr lang="pt-BR" sz="1100" dirty="0" smtClean="0"/>
            <a:t>13º Colocado</a:t>
          </a:r>
        </a:p>
        <a:p>
          <a:r>
            <a:rPr lang="pt-BR" sz="1100" dirty="0" smtClean="0"/>
            <a:t>3,4 GW</a:t>
          </a:r>
          <a:endParaRPr lang="pt-BR" sz="1100" dirty="0"/>
        </a:p>
      </dgm:t>
    </dgm:pt>
    <dgm:pt modelId="{20694A8B-09A9-412B-999F-322C04C9C6F8}" type="parTrans" cxnId="{75C5E058-9414-4A98-8FC3-9CA315E5A49C}">
      <dgm:prSet/>
      <dgm:spPr/>
      <dgm:t>
        <a:bodyPr/>
        <a:lstStyle/>
        <a:p>
          <a:endParaRPr lang="pt-BR" sz="1400"/>
        </a:p>
      </dgm:t>
    </dgm:pt>
    <dgm:pt modelId="{9B132D73-5DAC-4CC2-82C6-5A6A1D84ADF0}" type="sibTrans" cxnId="{75C5E058-9414-4A98-8FC3-9CA315E5A49C}">
      <dgm:prSet/>
      <dgm:spPr/>
      <dgm:t>
        <a:bodyPr/>
        <a:lstStyle/>
        <a:p>
          <a:endParaRPr lang="pt-BR" sz="1400"/>
        </a:p>
      </dgm:t>
    </dgm:pt>
    <dgm:pt modelId="{91310AB9-2D3E-48E5-976B-F0F460C6884A}">
      <dgm:prSet phldrT="[Texto]" custT="1"/>
      <dgm:spPr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r>
            <a:rPr lang="pt-BR" sz="1100" dirty="0" smtClean="0"/>
            <a:t>2014</a:t>
          </a:r>
        </a:p>
        <a:p>
          <a:r>
            <a:rPr lang="pt-BR" sz="1100" dirty="0" smtClean="0"/>
            <a:t>10º Colocado</a:t>
          </a:r>
        </a:p>
        <a:p>
          <a:r>
            <a:rPr lang="pt-BR" sz="1100" i="1" dirty="0" smtClean="0"/>
            <a:t>Perspectiva</a:t>
          </a:r>
          <a:endParaRPr lang="pt-BR" sz="1100" i="1" dirty="0"/>
        </a:p>
      </dgm:t>
    </dgm:pt>
    <dgm:pt modelId="{4CBAAB7B-F79F-4346-838F-8474C8D9C528}" type="parTrans" cxnId="{F4532D04-BA6A-4696-B989-F51F5925720A}">
      <dgm:prSet/>
      <dgm:spPr/>
      <dgm:t>
        <a:bodyPr/>
        <a:lstStyle/>
        <a:p>
          <a:endParaRPr lang="pt-BR" sz="1400"/>
        </a:p>
      </dgm:t>
    </dgm:pt>
    <dgm:pt modelId="{C744161F-6750-483F-BBBA-B34599F91881}" type="sibTrans" cxnId="{F4532D04-BA6A-4696-B989-F51F5925720A}">
      <dgm:prSet/>
      <dgm:spPr/>
      <dgm:t>
        <a:bodyPr/>
        <a:lstStyle/>
        <a:p>
          <a:endParaRPr lang="pt-BR" sz="1400"/>
        </a:p>
      </dgm:t>
    </dgm:pt>
    <dgm:pt modelId="{1E236D7D-2535-4C0E-9444-94A7E65245C7}" type="pres">
      <dgm:prSet presAssocID="{08F3FBCA-3694-4EC1-871B-DFDB962854A4}" presName="CompostProcess" presStyleCnt="0">
        <dgm:presLayoutVars>
          <dgm:dir/>
          <dgm:resizeHandles val="exact"/>
        </dgm:presLayoutVars>
      </dgm:prSet>
      <dgm:spPr/>
    </dgm:pt>
    <dgm:pt modelId="{892367EF-92AC-4013-A6EB-3B2D7391A258}" type="pres">
      <dgm:prSet presAssocID="{08F3FBCA-3694-4EC1-871B-DFDB962854A4}" presName="arrow" presStyleLbl="bgShp" presStyleIdx="0" presStyleCnt="1" custAng="21300693" custScaleX="109079"/>
      <dgm:spPr>
        <a:solidFill>
          <a:schemeClr val="accent6">
            <a:lumMod val="40000"/>
            <a:lumOff val="60000"/>
          </a:schemeClr>
        </a:solidFill>
      </dgm:spPr>
    </dgm:pt>
    <dgm:pt modelId="{D3A7E577-CD82-46EE-8D41-4C2721688F33}" type="pres">
      <dgm:prSet presAssocID="{08F3FBCA-3694-4EC1-871B-DFDB962854A4}" presName="linearProcess" presStyleCnt="0"/>
      <dgm:spPr/>
    </dgm:pt>
    <dgm:pt modelId="{C6FA081A-8EA3-4EB0-BD7F-A8D5BDF059B1}" type="pres">
      <dgm:prSet presAssocID="{9326ACFE-DB97-4169-92F1-89D2F4701A58}" presName="textNode" presStyleLbl="node1" presStyleIdx="0" presStyleCnt="3" custScaleX="8096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BBD6FD1-950E-44CD-A612-BC0632CEFA49}" type="pres">
      <dgm:prSet presAssocID="{919EF947-A995-4C15-9DEF-FC1FB006FEE7}" presName="sibTrans" presStyleCnt="0"/>
      <dgm:spPr/>
    </dgm:pt>
    <dgm:pt modelId="{46E9E89B-6D05-4D4D-AAB5-9F65D67949F8}" type="pres">
      <dgm:prSet presAssocID="{4F3BE599-3641-4ACA-928C-9CE1EC022F62}" presName="textNode" presStyleLbl="node1" presStyleIdx="1" presStyleCnt="3" custScaleX="8096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1C2BDA7-8D35-4CDA-AEEB-A0843E07CD7B}" type="pres">
      <dgm:prSet presAssocID="{9B132D73-5DAC-4CC2-82C6-5A6A1D84ADF0}" presName="sibTrans" presStyleCnt="0"/>
      <dgm:spPr/>
    </dgm:pt>
    <dgm:pt modelId="{B204BD32-419E-47C2-9D38-BB8E1C858CCF}" type="pres">
      <dgm:prSet presAssocID="{91310AB9-2D3E-48E5-976B-F0F460C6884A}" presName="textNode" presStyleLbl="node1" presStyleIdx="2" presStyleCnt="3" custScaleX="8096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63E4D1B7-B675-4D97-B5EA-465634C53A37}" type="presOf" srcId="{08F3FBCA-3694-4EC1-871B-DFDB962854A4}" destId="{1E236D7D-2535-4C0E-9444-94A7E65245C7}" srcOrd="0" destOrd="0" presId="urn:microsoft.com/office/officeart/2005/8/layout/hProcess9"/>
    <dgm:cxn modelId="{F4532D04-BA6A-4696-B989-F51F5925720A}" srcId="{08F3FBCA-3694-4EC1-871B-DFDB962854A4}" destId="{91310AB9-2D3E-48E5-976B-F0F460C6884A}" srcOrd="2" destOrd="0" parTransId="{4CBAAB7B-F79F-4346-838F-8474C8D9C528}" sibTransId="{C744161F-6750-483F-BBBA-B34599F91881}"/>
    <dgm:cxn modelId="{BCAE0C8A-B4B2-4CD4-BFBF-6F90D8214A81}" type="presOf" srcId="{9326ACFE-DB97-4169-92F1-89D2F4701A58}" destId="{C6FA081A-8EA3-4EB0-BD7F-A8D5BDF059B1}" srcOrd="0" destOrd="0" presId="urn:microsoft.com/office/officeart/2005/8/layout/hProcess9"/>
    <dgm:cxn modelId="{1A15EE0A-10F1-41FD-8FDD-BA9249B72520}" type="presOf" srcId="{4F3BE599-3641-4ACA-928C-9CE1EC022F62}" destId="{46E9E89B-6D05-4D4D-AAB5-9F65D67949F8}" srcOrd="0" destOrd="0" presId="urn:microsoft.com/office/officeart/2005/8/layout/hProcess9"/>
    <dgm:cxn modelId="{C7A8A0B4-9734-498C-AE14-61864EF0E96F}" type="presOf" srcId="{91310AB9-2D3E-48E5-976B-F0F460C6884A}" destId="{B204BD32-419E-47C2-9D38-BB8E1C858CCF}" srcOrd="0" destOrd="0" presId="urn:microsoft.com/office/officeart/2005/8/layout/hProcess9"/>
    <dgm:cxn modelId="{686B8073-0063-42D3-BE47-228DB5FD6B04}" srcId="{08F3FBCA-3694-4EC1-871B-DFDB962854A4}" destId="{9326ACFE-DB97-4169-92F1-89D2F4701A58}" srcOrd="0" destOrd="0" parTransId="{AAA78911-8F46-45DA-979F-079EFB3DB67F}" sibTransId="{919EF947-A995-4C15-9DEF-FC1FB006FEE7}"/>
    <dgm:cxn modelId="{75C5E058-9414-4A98-8FC3-9CA315E5A49C}" srcId="{08F3FBCA-3694-4EC1-871B-DFDB962854A4}" destId="{4F3BE599-3641-4ACA-928C-9CE1EC022F62}" srcOrd="1" destOrd="0" parTransId="{20694A8B-09A9-412B-999F-322C04C9C6F8}" sibTransId="{9B132D73-5DAC-4CC2-82C6-5A6A1D84ADF0}"/>
    <dgm:cxn modelId="{9AC69777-39E7-4F23-99F6-8A168980A1FD}" type="presParOf" srcId="{1E236D7D-2535-4C0E-9444-94A7E65245C7}" destId="{892367EF-92AC-4013-A6EB-3B2D7391A258}" srcOrd="0" destOrd="0" presId="urn:microsoft.com/office/officeart/2005/8/layout/hProcess9"/>
    <dgm:cxn modelId="{3A39CF83-7EC4-4C6D-AFA7-CEFC0D64FE27}" type="presParOf" srcId="{1E236D7D-2535-4C0E-9444-94A7E65245C7}" destId="{D3A7E577-CD82-46EE-8D41-4C2721688F33}" srcOrd="1" destOrd="0" presId="urn:microsoft.com/office/officeart/2005/8/layout/hProcess9"/>
    <dgm:cxn modelId="{0E6DBAAE-BF41-4288-83D3-FEC672DC24B3}" type="presParOf" srcId="{D3A7E577-CD82-46EE-8D41-4C2721688F33}" destId="{C6FA081A-8EA3-4EB0-BD7F-A8D5BDF059B1}" srcOrd="0" destOrd="0" presId="urn:microsoft.com/office/officeart/2005/8/layout/hProcess9"/>
    <dgm:cxn modelId="{CC4A5A05-74CF-48A1-9C50-EFF9265171F6}" type="presParOf" srcId="{D3A7E577-CD82-46EE-8D41-4C2721688F33}" destId="{1BBD6FD1-950E-44CD-A612-BC0632CEFA49}" srcOrd="1" destOrd="0" presId="urn:microsoft.com/office/officeart/2005/8/layout/hProcess9"/>
    <dgm:cxn modelId="{B4ABFA10-8432-483C-8FCA-45E1D128CCCF}" type="presParOf" srcId="{D3A7E577-CD82-46EE-8D41-4C2721688F33}" destId="{46E9E89B-6D05-4D4D-AAB5-9F65D67949F8}" srcOrd="2" destOrd="0" presId="urn:microsoft.com/office/officeart/2005/8/layout/hProcess9"/>
    <dgm:cxn modelId="{8D5D1862-8370-4C20-86E3-0439DC8E8A37}" type="presParOf" srcId="{D3A7E577-CD82-46EE-8D41-4C2721688F33}" destId="{81C2BDA7-8D35-4CDA-AEEB-A0843E07CD7B}" srcOrd="3" destOrd="0" presId="urn:microsoft.com/office/officeart/2005/8/layout/hProcess9"/>
    <dgm:cxn modelId="{5A2063FC-236D-4810-B0E7-987E5C28D4C3}" type="presParOf" srcId="{D3A7E577-CD82-46EE-8D41-4C2721688F33}" destId="{B204BD32-419E-47C2-9D38-BB8E1C858CCF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619B5E9-89D2-44E7-9139-4EA6F61F5B06}" type="doc">
      <dgm:prSet loTypeId="urn:microsoft.com/office/officeart/2005/8/layout/hierarchy3" loCatId="list" qsTypeId="urn:microsoft.com/office/officeart/2005/8/quickstyle/simple2" qsCatId="simple" csTypeId="urn:microsoft.com/office/officeart/2005/8/colors/accent0_3" csCatId="mainScheme" phldr="1"/>
      <dgm:spPr/>
      <dgm:t>
        <a:bodyPr/>
        <a:lstStyle/>
        <a:p>
          <a:endParaRPr lang="pt-BR"/>
        </a:p>
      </dgm:t>
    </dgm:pt>
    <dgm:pt modelId="{3CDCEEDB-3B87-44B3-80FB-BEAA6F6BA3D2}">
      <dgm:prSet phldrT="[Text]" custT="1"/>
      <dgm:spPr/>
      <dgm:t>
        <a:bodyPr/>
        <a:lstStyle/>
        <a:p>
          <a:r>
            <a:rPr lang="pt-BR" sz="1400" dirty="0" smtClean="0"/>
            <a:t>Inscritos</a:t>
          </a:r>
          <a:br>
            <a:rPr lang="pt-BR" sz="1400" dirty="0" smtClean="0"/>
          </a:br>
          <a:r>
            <a:rPr lang="pt-BR" sz="1400" dirty="0" smtClean="0"/>
            <a:t> </a:t>
          </a:r>
          <a:r>
            <a:rPr lang="pt-BR" sz="1400" b="1" dirty="0" smtClean="0"/>
            <a:t>7,5 GW</a:t>
          </a:r>
          <a:endParaRPr lang="pt-BR" sz="1400" b="1" dirty="0"/>
        </a:p>
      </dgm:t>
    </dgm:pt>
    <dgm:pt modelId="{242CAAC2-EEE6-4DCE-9E58-3574EC3354E4}" type="parTrans" cxnId="{10BE55DE-2ABF-4A8A-BE57-E1BEE695DF04}">
      <dgm:prSet/>
      <dgm:spPr/>
      <dgm:t>
        <a:bodyPr/>
        <a:lstStyle/>
        <a:p>
          <a:endParaRPr lang="pt-BR" sz="1400">
            <a:solidFill>
              <a:schemeClr val="accent2">
                <a:lumMod val="50000"/>
              </a:schemeClr>
            </a:solidFill>
          </a:endParaRPr>
        </a:p>
      </dgm:t>
    </dgm:pt>
    <dgm:pt modelId="{25C9FE07-D68B-4FB1-9028-1A188861602E}" type="sibTrans" cxnId="{10BE55DE-2ABF-4A8A-BE57-E1BEE695DF04}">
      <dgm:prSet/>
      <dgm:spPr/>
      <dgm:t>
        <a:bodyPr/>
        <a:lstStyle/>
        <a:p>
          <a:endParaRPr lang="pt-BR" sz="1400">
            <a:solidFill>
              <a:schemeClr val="accent2">
                <a:lumMod val="50000"/>
              </a:schemeClr>
            </a:solidFill>
          </a:endParaRPr>
        </a:p>
      </dgm:t>
    </dgm:pt>
    <dgm:pt modelId="{18825794-1A03-477C-B3B8-CB897DDD7622}">
      <dgm:prSet phldrT="[Text]" custT="1"/>
      <dgm:spPr/>
      <dgm:t>
        <a:bodyPr anchor="ctr"/>
        <a:lstStyle/>
        <a:p>
          <a:pPr>
            <a:lnSpc>
              <a:spcPct val="150000"/>
            </a:lnSpc>
            <a:spcAft>
              <a:spcPts val="0"/>
            </a:spcAft>
          </a:pPr>
          <a:r>
            <a:rPr lang="pt-BR" sz="1600" b="1" dirty="0" smtClean="0"/>
            <a:t>A-5 2011</a:t>
          </a:r>
        </a:p>
      </dgm:t>
    </dgm:pt>
    <dgm:pt modelId="{FC483B51-7822-4AD4-9939-F88EEDA0A638}" type="sibTrans" cxnId="{07EE0728-6AE2-4B0B-B3DB-30C1E34C840C}">
      <dgm:prSet/>
      <dgm:spPr/>
      <dgm:t>
        <a:bodyPr/>
        <a:lstStyle/>
        <a:p>
          <a:endParaRPr lang="pt-BR" sz="1400">
            <a:solidFill>
              <a:schemeClr val="accent2">
                <a:lumMod val="50000"/>
              </a:schemeClr>
            </a:solidFill>
          </a:endParaRPr>
        </a:p>
      </dgm:t>
    </dgm:pt>
    <dgm:pt modelId="{B2616C13-D937-4F12-B9CE-BEB6708BDF7C}" type="parTrans" cxnId="{07EE0728-6AE2-4B0B-B3DB-30C1E34C840C}">
      <dgm:prSet/>
      <dgm:spPr/>
      <dgm:t>
        <a:bodyPr/>
        <a:lstStyle/>
        <a:p>
          <a:endParaRPr lang="pt-BR" sz="1400">
            <a:solidFill>
              <a:schemeClr val="accent2">
                <a:lumMod val="50000"/>
              </a:schemeClr>
            </a:solidFill>
          </a:endParaRPr>
        </a:p>
      </dgm:t>
    </dgm:pt>
    <dgm:pt modelId="{D79BDC7E-AE62-415B-96D5-854BC29952F1}">
      <dgm:prSet phldrT="[Text]" custT="1"/>
      <dgm:spPr/>
      <dgm:t>
        <a:bodyPr/>
        <a:lstStyle/>
        <a:p>
          <a:r>
            <a:rPr lang="pt-BR" sz="1400" b="1" dirty="0" smtClean="0"/>
            <a:t>Contratados 976,5 MW</a:t>
          </a:r>
          <a:endParaRPr lang="pt-BR" sz="1400" b="0" dirty="0"/>
        </a:p>
      </dgm:t>
    </dgm:pt>
    <dgm:pt modelId="{167E1328-F2C9-4040-A315-483A28D2FF42}" type="parTrans" cxnId="{828F8AF5-E2BE-4CF2-BAA6-85565FC809C2}">
      <dgm:prSet/>
      <dgm:spPr/>
      <dgm:t>
        <a:bodyPr/>
        <a:lstStyle/>
        <a:p>
          <a:endParaRPr lang="pt-BR" sz="1400"/>
        </a:p>
      </dgm:t>
    </dgm:pt>
    <dgm:pt modelId="{88140254-FAD1-4BCB-9E28-65D83EDF21D5}" type="sibTrans" cxnId="{828F8AF5-E2BE-4CF2-BAA6-85565FC809C2}">
      <dgm:prSet/>
      <dgm:spPr/>
      <dgm:t>
        <a:bodyPr/>
        <a:lstStyle/>
        <a:p>
          <a:endParaRPr lang="pt-BR" sz="1400"/>
        </a:p>
      </dgm:t>
    </dgm:pt>
    <dgm:pt modelId="{AF351EE5-166E-4145-94EF-51EE6580850F}">
      <dgm:prSet phldrT="[Text]" custT="1"/>
      <dgm:spPr/>
      <dgm:t>
        <a:bodyPr anchor="ctr"/>
        <a:lstStyle/>
        <a:p>
          <a:pPr>
            <a:lnSpc>
              <a:spcPct val="150000"/>
            </a:lnSpc>
            <a:spcAft>
              <a:spcPts val="0"/>
            </a:spcAft>
          </a:pPr>
          <a:r>
            <a:rPr lang="pt-BR" sz="1600" b="1" dirty="0" smtClean="0"/>
            <a:t>A-5 2012</a:t>
          </a:r>
        </a:p>
      </dgm:t>
    </dgm:pt>
    <dgm:pt modelId="{CC3AB4D1-64F2-4C65-A62B-CC4321427B97}" type="parTrans" cxnId="{9AA9C95C-940E-420A-930A-4FBD6B5F0B99}">
      <dgm:prSet/>
      <dgm:spPr/>
      <dgm:t>
        <a:bodyPr/>
        <a:lstStyle/>
        <a:p>
          <a:endParaRPr lang="pt-BR" sz="1400"/>
        </a:p>
      </dgm:t>
    </dgm:pt>
    <dgm:pt modelId="{4298358E-2C1F-4C1C-8BB1-BEF38F431744}" type="sibTrans" cxnId="{9AA9C95C-940E-420A-930A-4FBD6B5F0B99}">
      <dgm:prSet/>
      <dgm:spPr/>
      <dgm:t>
        <a:bodyPr/>
        <a:lstStyle/>
        <a:p>
          <a:endParaRPr lang="pt-BR" sz="1400"/>
        </a:p>
      </dgm:t>
    </dgm:pt>
    <dgm:pt modelId="{159721AE-EF19-4923-A8AF-C663684D36BB}">
      <dgm:prSet phldrT="[Text]" custT="1"/>
      <dgm:spPr/>
      <dgm:t>
        <a:bodyPr/>
        <a:lstStyle/>
        <a:p>
          <a:r>
            <a:rPr lang="pt-BR" sz="1400" b="0" dirty="0" smtClean="0"/>
            <a:t>Inscritos</a:t>
          </a:r>
          <a:br>
            <a:rPr lang="pt-BR" sz="1400" b="0" dirty="0" smtClean="0"/>
          </a:br>
          <a:r>
            <a:rPr lang="pt-BR" sz="1400" b="1" dirty="0" smtClean="0"/>
            <a:t>12 GW</a:t>
          </a:r>
          <a:endParaRPr lang="pt-BR" sz="1400" b="1" dirty="0"/>
        </a:p>
      </dgm:t>
    </dgm:pt>
    <dgm:pt modelId="{009FFD02-FE1D-4DEC-9FA5-663BC4A461BE}" type="parTrans" cxnId="{792BF672-BA6B-4A5A-AD9F-6B557F36399C}">
      <dgm:prSet/>
      <dgm:spPr/>
      <dgm:t>
        <a:bodyPr/>
        <a:lstStyle/>
        <a:p>
          <a:endParaRPr lang="pt-BR" sz="1400"/>
        </a:p>
      </dgm:t>
    </dgm:pt>
    <dgm:pt modelId="{6E78E18C-CF5C-4C5B-88EB-DDAB2F6CC5EA}" type="sibTrans" cxnId="{792BF672-BA6B-4A5A-AD9F-6B557F36399C}">
      <dgm:prSet/>
      <dgm:spPr/>
      <dgm:t>
        <a:bodyPr/>
        <a:lstStyle/>
        <a:p>
          <a:endParaRPr lang="pt-BR" sz="1400"/>
        </a:p>
      </dgm:t>
    </dgm:pt>
    <dgm:pt modelId="{9520B25E-863A-40D5-B1FB-B67F6192CECC}">
      <dgm:prSet phldrT="[Text]" custT="1"/>
      <dgm:spPr/>
      <dgm:t>
        <a:bodyPr/>
        <a:lstStyle/>
        <a:p>
          <a:r>
            <a:rPr lang="pt-BR" sz="1400" b="0" dirty="0" smtClean="0"/>
            <a:t>Contratados </a:t>
          </a:r>
          <a:r>
            <a:rPr lang="pt-BR" sz="1400" b="1" dirty="0" smtClean="0"/>
            <a:t>281,9 MW</a:t>
          </a:r>
          <a:endParaRPr lang="pt-BR" sz="1400" b="0" dirty="0"/>
        </a:p>
      </dgm:t>
    </dgm:pt>
    <dgm:pt modelId="{24936AC6-8B8A-474F-B0B5-D618D921604A}" type="parTrans" cxnId="{E8F8AAB1-61D0-4E63-B910-88A1472C29ED}">
      <dgm:prSet/>
      <dgm:spPr/>
      <dgm:t>
        <a:bodyPr/>
        <a:lstStyle/>
        <a:p>
          <a:endParaRPr lang="pt-BR" sz="1400"/>
        </a:p>
      </dgm:t>
    </dgm:pt>
    <dgm:pt modelId="{2785B869-DF85-4202-BB42-621799380D82}" type="sibTrans" cxnId="{E8F8AAB1-61D0-4E63-B910-88A1472C29ED}">
      <dgm:prSet/>
      <dgm:spPr/>
      <dgm:t>
        <a:bodyPr/>
        <a:lstStyle/>
        <a:p>
          <a:endParaRPr lang="pt-BR" sz="1400"/>
        </a:p>
      </dgm:t>
    </dgm:pt>
    <dgm:pt modelId="{FD6BBF19-EDB9-4F43-A3EE-CB4E630E817D}">
      <dgm:prSet phldrT="[Text]" custT="1"/>
      <dgm:spPr/>
      <dgm:t>
        <a:bodyPr anchor="ctr"/>
        <a:lstStyle/>
        <a:p>
          <a:pPr>
            <a:lnSpc>
              <a:spcPct val="150000"/>
            </a:lnSpc>
            <a:spcAft>
              <a:spcPts val="0"/>
            </a:spcAft>
          </a:pPr>
          <a:r>
            <a:rPr lang="pt-BR" sz="1600" b="1" dirty="0" smtClean="0"/>
            <a:t>LER 2013</a:t>
          </a:r>
          <a:endParaRPr lang="pt-BR" sz="1600" b="0" dirty="0"/>
        </a:p>
      </dgm:t>
    </dgm:pt>
    <dgm:pt modelId="{4A5C0511-F67B-4290-AE4D-ABCFA26F02A6}" type="parTrans" cxnId="{D3B9DF21-6428-4B02-AF84-D883DDA96F63}">
      <dgm:prSet/>
      <dgm:spPr/>
      <dgm:t>
        <a:bodyPr/>
        <a:lstStyle/>
        <a:p>
          <a:endParaRPr lang="pt-BR" sz="1400"/>
        </a:p>
      </dgm:t>
    </dgm:pt>
    <dgm:pt modelId="{42A429F9-48E1-4BF8-B20C-56DA92D0691F}" type="sibTrans" cxnId="{D3B9DF21-6428-4B02-AF84-D883DDA96F63}">
      <dgm:prSet/>
      <dgm:spPr/>
      <dgm:t>
        <a:bodyPr/>
        <a:lstStyle/>
        <a:p>
          <a:endParaRPr lang="pt-BR" sz="1400"/>
        </a:p>
      </dgm:t>
    </dgm:pt>
    <dgm:pt modelId="{D846D1E1-B4AE-4D74-9D70-5567C1E73402}">
      <dgm:prSet phldrT="[Text]" custT="1"/>
      <dgm:spPr/>
      <dgm:t>
        <a:bodyPr/>
        <a:lstStyle/>
        <a:p>
          <a:r>
            <a:rPr lang="pt-BR" sz="1400" b="0" dirty="0" smtClean="0"/>
            <a:t>Inscritos</a:t>
          </a:r>
          <a:br>
            <a:rPr lang="pt-BR" sz="1400" b="0" dirty="0" smtClean="0"/>
          </a:br>
          <a:r>
            <a:rPr lang="pt-BR" sz="1400" b="1" dirty="0" smtClean="0"/>
            <a:t>16 GW</a:t>
          </a:r>
          <a:endParaRPr lang="pt-BR" sz="1400" b="1" dirty="0"/>
        </a:p>
      </dgm:t>
    </dgm:pt>
    <dgm:pt modelId="{40B2BF03-9A3C-4CF4-83AA-8DA710699E9A}" type="parTrans" cxnId="{6E342A88-6980-40B3-B2C1-9EC9EE4FB7F7}">
      <dgm:prSet/>
      <dgm:spPr/>
      <dgm:t>
        <a:bodyPr/>
        <a:lstStyle/>
        <a:p>
          <a:endParaRPr lang="pt-BR" sz="1400"/>
        </a:p>
      </dgm:t>
    </dgm:pt>
    <dgm:pt modelId="{194A8B83-A0C1-4BAA-9C84-EF9DC4355738}" type="sibTrans" cxnId="{6E342A88-6980-40B3-B2C1-9EC9EE4FB7F7}">
      <dgm:prSet/>
      <dgm:spPr/>
      <dgm:t>
        <a:bodyPr/>
        <a:lstStyle/>
        <a:p>
          <a:endParaRPr lang="pt-BR" sz="1400"/>
        </a:p>
      </dgm:t>
    </dgm:pt>
    <dgm:pt modelId="{E9708757-9EA4-402C-BBE3-16315B676635}">
      <dgm:prSet phldrT="[Text]" custT="1"/>
      <dgm:spPr/>
      <dgm:t>
        <a:bodyPr/>
        <a:lstStyle/>
        <a:p>
          <a:r>
            <a:rPr lang="pt-BR" sz="1400" b="0" dirty="0" smtClean="0"/>
            <a:t>Contratados </a:t>
          </a:r>
          <a:r>
            <a:rPr lang="pt-BR" sz="1400" b="1" dirty="0" smtClean="0"/>
            <a:t>1.505,2 MW</a:t>
          </a:r>
          <a:endParaRPr lang="pt-BR" sz="1400" b="0" dirty="0"/>
        </a:p>
      </dgm:t>
    </dgm:pt>
    <dgm:pt modelId="{E04F110B-B97A-43DB-9464-CE065CBAC510}" type="parTrans" cxnId="{26D5CB87-B907-4364-BBAF-9878623C2374}">
      <dgm:prSet/>
      <dgm:spPr/>
      <dgm:t>
        <a:bodyPr/>
        <a:lstStyle/>
        <a:p>
          <a:endParaRPr lang="pt-BR" sz="1400"/>
        </a:p>
      </dgm:t>
    </dgm:pt>
    <dgm:pt modelId="{87F78D1D-D8CC-43D1-AF71-EBF2B47E8C4D}" type="sibTrans" cxnId="{26D5CB87-B907-4364-BBAF-9878623C2374}">
      <dgm:prSet/>
      <dgm:spPr/>
      <dgm:t>
        <a:bodyPr/>
        <a:lstStyle/>
        <a:p>
          <a:endParaRPr lang="pt-BR" sz="1400"/>
        </a:p>
      </dgm:t>
    </dgm:pt>
    <dgm:pt modelId="{F0067017-4463-4AB6-B577-91A017184677}">
      <dgm:prSet phldrT="[Text]" custT="1"/>
      <dgm:spPr/>
      <dgm:t>
        <a:bodyPr anchor="ctr"/>
        <a:lstStyle/>
        <a:p>
          <a:pPr>
            <a:lnSpc>
              <a:spcPct val="150000"/>
            </a:lnSpc>
            <a:spcAft>
              <a:spcPts val="0"/>
            </a:spcAft>
          </a:pPr>
          <a:r>
            <a:rPr lang="pt-BR" sz="1600" b="1" dirty="0" smtClean="0"/>
            <a:t>A-3 2013</a:t>
          </a:r>
          <a:endParaRPr lang="pt-BR" sz="1600" b="0" dirty="0"/>
        </a:p>
      </dgm:t>
    </dgm:pt>
    <dgm:pt modelId="{4C7A877E-1727-4FE3-A116-AD1CB59F16F0}" type="parTrans" cxnId="{0BD8F0EF-C595-43FB-907C-359C976AB879}">
      <dgm:prSet/>
      <dgm:spPr/>
      <dgm:t>
        <a:bodyPr/>
        <a:lstStyle/>
        <a:p>
          <a:endParaRPr lang="pt-BR" sz="1400"/>
        </a:p>
      </dgm:t>
    </dgm:pt>
    <dgm:pt modelId="{D9D140DF-8F0D-4661-833A-172AD641432A}" type="sibTrans" cxnId="{0BD8F0EF-C595-43FB-907C-359C976AB879}">
      <dgm:prSet/>
      <dgm:spPr/>
      <dgm:t>
        <a:bodyPr/>
        <a:lstStyle/>
        <a:p>
          <a:endParaRPr lang="pt-BR" sz="1400"/>
        </a:p>
      </dgm:t>
    </dgm:pt>
    <dgm:pt modelId="{C4800695-907E-4E14-AF7E-6ADE92B55F73}">
      <dgm:prSet phldrT="[Text]" custT="1"/>
      <dgm:spPr/>
      <dgm:t>
        <a:bodyPr/>
        <a:lstStyle/>
        <a:p>
          <a:r>
            <a:rPr lang="pt-BR" sz="1400" b="0" dirty="0" smtClean="0"/>
            <a:t>Inscritos</a:t>
          </a:r>
          <a:br>
            <a:rPr lang="pt-BR" sz="1400" b="0" dirty="0" smtClean="0"/>
          </a:br>
          <a:r>
            <a:rPr lang="pt-BR" sz="1400" b="1" dirty="0" smtClean="0"/>
            <a:t>15 GW</a:t>
          </a:r>
          <a:endParaRPr lang="pt-BR" sz="1400" b="1" dirty="0"/>
        </a:p>
      </dgm:t>
    </dgm:pt>
    <dgm:pt modelId="{8821E25A-2C1A-4078-9A7A-B8F75C284585}" type="parTrans" cxnId="{9E58C94E-2334-40F0-BBE2-B3A769C8EF0F}">
      <dgm:prSet/>
      <dgm:spPr/>
      <dgm:t>
        <a:bodyPr/>
        <a:lstStyle/>
        <a:p>
          <a:endParaRPr lang="pt-BR" sz="1400"/>
        </a:p>
      </dgm:t>
    </dgm:pt>
    <dgm:pt modelId="{467A1466-230A-4824-9A03-BB6C113B310C}" type="sibTrans" cxnId="{9E58C94E-2334-40F0-BBE2-B3A769C8EF0F}">
      <dgm:prSet/>
      <dgm:spPr/>
      <dgm:t>
        <a:bodyPr/>
        <a:lstStyle/>
        <a:p>
          <a:endParaRPr lang="pt-BR" sz="1400"/>
        </a:p>
      </dgm:t>
    </dgm:pt>
    <dgm:pt modelId="{AD4C165F-8A3A-4B3A-B3F0-B274C107493D}">
      <dgm:prSet phldrT="[Text]" custT="1"/>
      <dgm:spPr/>
      <dgm:t>
        <a:bodyPr/>
        <a:lstStyle/>
        <a:p>
          <a:r>
            <a:rPr lang="pt-BR" sz="1400" b="0" dirty="0" smtClean="0"/>
            <a:t>Contratados </a:t>
          </a:r>
          <a:r>
            <a:rPr lang="pt-BR" sz="1400" b="1" dirty="0" smtClean="0"/>
            <a:t>867,6 MW</a:t>
          </a:r>
          <a:endParaRPr lang="pt-BR" sz="1400" b="0" dirty="0"/>
        </a:p>
      </dgm:t>
    </dgm:pt>
    <dgm:pt modelId="{A35FBFF8-CA63-4F4A-8F5F-D9724E9DEA12}" type="parTrans" cxnId="{F9BD842D-9015-486E-9200-591C67C42054}">
      <dgm:prSet/>
      <dgm:spPr/>
      <dgm:t>
        <a:bodyPr/>
        <a:lstStyle/>
        <a:p>
          <a:endParaRPr lang="pt-BR" sz="1400"/>
        </a:p>
      </dgm:t>
    </dgm:pt>
    <dgm:pt modelId="{713ED287-CE20-4BE0-8DBF-A17CB9574AE8}" type="sibTrans" cxnId="{F9BD842D-9015-486E-9200-591C67C42054}">
      <dgm:prSet/>
      <dgm:spPr/>
      <dgm:t>
        <a:bodyPr/>
        <a:lstStyle/>
        <a:p>
          <a:endParaRPr lang="pt-BR" sz="1400"/>
        </a:p>
      </dgm:t>
    </dgm:pt>
    <dgm:pt modelId="{C1427272-B29A-495B-B26D-CF8B599CE876}">
      <dgm:prSet phldrT="[Text]" custT="1"/>
      <dgm:spPr/>
      <dgm:t>
        <a:bodyPr anchor="ctr"/>
        <a:lstStyle/>
        <a:p>
          <a:pPr>
            <a:lnSpc>
              <a:spcPct val="150000"/>
            </a:lnSpc>
            <a:spcAft>
              <a:spcPts val="0"/>
            </a:spcAft>
          </a:pPr>
          <a:r>
            <a:rPr lang="pt-BR" sz="1600" b="1" dirty="0" smtClean="0"/>
            <a:t>A-5 2013</a:t>
          </a:r>
          <a:endParaRPr lang="pt-BR" sz="1600" b="0" dirty="0"/>
        </a:p>
      </dgm:t>
    </dgm:pt>
    <dgm:pt modelId="{3317CFB4-AD68-4A46-B7E4-BE817DD2E9F7}" type="parTrans" cxnId="{CEE9ABE2-CF26-4AFB-9B1F-CD3DEDF98E8E}">
      <dgm:prSet/>
      <dgm:spPr/>
      <dgm:t>
        <a:bodyPr/>
        <a:lstStyle/>
        <a:p>
          <a:endParaRPr lang="pt-BR" sz="1400"/>
        </a:p>
      </dgm:t>
    </dgm:pt>
    <dgm:pt modelId="{DFECAE3F-F74A-4524-A848-A0C5B8CBE9A7}" type="sibTrans" cxnId="{CEE9ABE2-CF26-4AFB-9B1F-CD3DEDF98E8E}">
      <dgm:prSet/>
      <dgm:spPr/>
      <dgm:t>
        <a:bodyPr/>
        <a:lstStyle/>
        <a:p>
          <a:endParaRPr lang="pt-BR" sz="1400"/>
        </a:p>
      </dgm:t>
    </dgm:pt>
    <dgm:pt modelId="{12385640-76B8-441A-A718-B05452EE5C59}">
      <dgm:prSet phldrT="[Text]" custT="1"/>
      <dgm:spPr/>
      <dgm:t>
        <a:bodyPr/>
        <a:lstStyle/>
        <a:p>
          <a:r>
            <a:rPr lang="pt-BR" sz="1400" b="0" dirty="0" smtClean="0"/>
            <a:t>Inscritos</a:t>
          </a:r>
          <a:br>
            <a:rPr lang="pt-BR" sz="1400" b="0" dirty="0" smtClean="0"/>
          </a:br>
          <a:r>
            <a:rPr lang="pt-BR" sz="1400" b="1" dirty="0" smtClean="0"/>
            <a:t>16,4 GW</a:t>
          </a:r>
          <a:endParaRPr lang="pt-BR" sz="1400" b="1" dirty="0"/>
        </a:p>
      </dgm:t>
    </dgm:pt>
    <dgm:pt modelId="{4AC2990D-3AA4-442B-9C50-61CBCEED13F4}" type="parTrans" cxnId="{1B00822D-0908-491F-BB88-6B32A002919A}">
      <dgm:prSet/>
      <dgm:spPr/>
      <dgm:t>
        <a:bodyPr/>
        <a:lstStyle/>
        <a:p>
          <a:endParaRPr lang="pt-BR" sz="1400"/>
        </a:p>
      </dgm:t>
    </dgm:pt>
    <dgm:pt modelId="{F0E30658-9B6C-4AF2-91E8-2FCEC4336AC7}" type="sibTrans" cxnId="{1B00822D-0908-491F-BB88-6B32A002919A}">
      <dgm:prSet/>
      <dgm:spPr/>
      <dgm:t>
        <a:bodyPr/>
        <a:lstStyle/>
        <a:p>
          <a:endParaRPr lang="pt-BR" sz="1400"/>
        </a:p>
      </dgm:t>
    </dgm:pt>
    <dgm:pt modelId="{4439FCBC-0D42-478C-A759-0E488B7E6C04}">
      <dgm:prSet phldrT="[Text]" custT="1"/>
      <dgm:spPr/>
      <dgm:t>
        <a:bodyPr/>
        <a:lstStyle/>
        <a:p>
          <a:r>
            <a:rPr lang="pt-BR" sz="1400" b="0" dirty="0" smtClean="0"/>
            <a:t>Contratados </a:t>
          </a:r>
          <a:r>
            <a:rPr lang="pt-BR" sz="1400" b="1" dirty="0" smtClean="0"/>
            <a:t>2.337,8</a:t>
          </a:r>
          <a:r>
            <a:rPr lang="pt-BR" sz="1400" b="0" dirty="0" smtClean="0"/>
            <a:t> </a:t>
          </a:r>
          <a:r>
            <a:rPr lang="pt-BR" sz="1400" b="1" dirty="0" smtClean="0"/>
            <a:t>MW</a:t>
          </a:r>
          <a:endParaRPr lang="pt-BR" sz="1400" b="0" dirty="0"/>
        </a:p>
      </dgm:t>
    </dgm:pt>
    <dgm:pt modelId="{FCE80E8E-8E96-40E8-84F0-54AC263E799A}" type="parTrans" cxnId="{615EBF04-AA1F-43D0-B1D0-8CB26FB6032E}">
      <dgm:prSet/>
      <dgm:spPr/>
      <dgm:t>
        <a:bodyPr/>
        <a:lstStyle/>
        <a:p>
          <a:endParaRPr lang="pt-BR" sz="1400"/>
        </a:p>
      </dgm:t>
    </dgm:pt>
    <dgm:pt modelId="{D1E5BEF6-8CC1-4CB3-A7F3-2086188A9F73}" type="sibTrans" cxnId="{615EBF04-AA1F-43D0-B1D0-8CB26FB6032E}">
      <dgm:prSet/>
      <dgm:spPr/>
      <dgm:t>
        <a:bodyPr/>
        <a:lstStyle/>
        <a:p>
          <a:endParaRPr lang="pt-BR" sz="1400"/>
        </a:p>
      </dgm:t>
    </dgm:pt>
    <dgm:pt modelId="{A46C7564-D4BB-4886-8EC2-78331AA922E2}" type="pres">
      <dgm:prSet presAssocID="{1619B5E9-89D2-44E7-9139-4EA6F61F5B0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t-BR"/>
        </a:p>
      </dgm:t>
    </dgm:pt>
    <dgm:pt modelId="{43F7F18A-9BD5-4DA8-B488-3A54835D31F2}" type="pres">
      <dgm:prSet presAssocID="{18825794-1A03-477C-B3B8-CB897DDD7622}" presName="root" presStyleCnt="0"/>
      <dgm:spPr/>
      <dgm:t>
        <a:bodyPr/>
        <a:lstStyle/>
        <a:p>
          <a:endParaRPr lang="pt-BR"/>
        </a:p>
      </dgm:t>
    </dgm:pt>
    <dgm:pt modelId="{446B83CA-1522-4B27-9EE3-64384697B198}" type="pres">
      <dgm:prSet presAssocID="{18825794-1A03-477C-B3B8-CB897DDD7622}" presName="rootComposite" presStyleCnt="0"/>
      <dgm:spPr/>
      <dgm:t>
        <a:bodyPr/>
        <a:lstStyle/>
        <a:p>
          <a:endParaRPr lang="pt-BR"/>
        </a:p>
      </dgm:t>
    </dgm:pt>
    <dgm:pt modelId="{538F6EA5-4ABB-4831-8230-84470EFE7F66}" type="pres">
      <dgm:prSet presAssocID="{18825794-1A03-477C-B3B8-CB897DDD7622}" presName="rootText" presStyleLbl="node1" presStyleIdx="0" presStyleCnt="5" custScaleX="75202" custScaleY="64073"/>
      <dgm:spPr/>
      <dgm:t>
        <a:bodyPr/>
        <a:lstStyle/>
        <a:p>
          <a:endParaRPr lang="pt-BR"/>
        </a:p>
      </dgm:t>
    </dgm:pt>
    <dgm:pt modelId="{51F08417-AD05-49BA-BAAB-E21762E3DEA9}" type="pres">
      <dgm:prSet presAssocID="{18825794-1A03-477C-B3B8-CB897DDD7622}" presName="rootConnector" presStyleLbl="node1" presStyleIdx="0" presStyleCnt="5"/>
      <dgm:spPr/>
      <dgm:t>
        <a:bodyPr/>
        <a:lstStyle/>
        <a:p>
          <a:endParaRPr lang="pt-BR"/>
        </a:p>
      </dgm:t>
    </dgm:pt>
    <dgm:pt modelId="{DD352023-C2AE-4814-B98B-3F30E6F7738F}" type="pres">
      <dgm:prSet presAssocID="{18825794-1A03-477C-B3B8-CB897DDD7622}" presName="childShape" presStyleCnt="0"/>
      <dgm:spPr/>
      <dgm:t>
        <a:bodyPr/>
        <a:lstStyle/>
        <a:p>
          <a:endParaRPr lang="pt-BR"/>
        </a:p>
      </dgm:t>
    </dgm:pt>
    <dgm:pt modelId="{0E931D7C-4145-495D-B251-852612F6DB1C}" type="pres">
      <dgm:prSet presAssocID="{242CAAC2-EEE6-4DCE-9E58-3574EC3354E4}" presName="Name13" presStyleLbl="parChTrans1D2" presStyleIdx="0" presStyleCnt="10"/>
      <dgm:spPr/>
      <dgm:t>
        <a:bodyPr/>
        <a:lstStyle/>
        <a:p>
          <a:endParaRPr lang="pt-BR"/>
        </a:p>
      </dgm:t>
    </dgm:pt>
    <dgm:pt modelId="{E9427107-7512-456E-8B32-1F915837176A}" type="pres">
      <dgm:prSet presAssocID="{3CDCEEDB-3B87-44B3-80FB-BEAA6F6BA3D2}" presName="childText" presStyleLbl="bgAcc1" presStyleIdx="0" presStyleCnt="10" custScaleX="89626" custScaleY="8224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42C7353-94D3-4916-A873-F401B6818E1F}" type="pres">
      <dgm:prSet presAssocID="{167E1328-F2C9-4040-A315-483A28D2FF42}" presName="Name13" presStyleLbl="parChTrans1D2" presStyleIdx="1" presStyleCnt="10"/>
      <dgm:spPr/>
      <dgm:t>
        <a:bodyPr/>
        <a:lstStyle/>
        <a:p>
          <a:endParaRPr lang="pt-BR"/>
        </a:p>
      </dgm:t>
    </dgm:pt>
    <dgm:pt modelId="{413B4953-C42E-4CC0-ADF1-2A105EB6528B}" type="pres">
      <dgm:prSet presAssocID="{D79BDC7E-AE62-415B-96D5-854BC29952F1}" presName="childText" presStyleLbl="bgAcc1" presStyleIdx="1" presStyleCnt="10" custScaleX="89626" custScaleY="8224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F3B77B5-CBB8-42BF-B443-68F7D01EC712}" type="pres">
      <dgm:prSet presAssocID="{AF351EE5-166E-4145-94EF-51EE6580850F}" presName="root" presStyleCnt="0"/>
      <dgm:spPr/>
      <dgm:t>
        <a:bodyPr/>
        <a:lstStyle/>
        <a:p>
          <a:endParaRPr lang="pt-BR"/>
        </a:p>
      </dgm:t>
    </dgm:pt>
    <dgm:pt modelId="{DE66013A-0C75-4487-9099-542E58E6F4BB}" type="pres">
      <dgm:prSet presAssocID="{AF351EE5-166E-4145-94EF-51EE6580850F}" presName="rootComposite" presStyleCnt="0"/>
      <dgm:spPr/>
      <dgm:t>
        <a:bodyPr/>
        <a:lstStyle/>
        <a:p>
          <a:endParaRPr lang="pt-BR"/>
        </a:p>
      </dgm:t>
    </dgm:pt>
    <dgm:pt modelId="{5894DA07-0CA4-4E4A-BC21-56B96950D46C}" type="pres">
      <dgm:prSet presAssocID="{AF351EE5-166E-4145-94EF-51EE6580850F}" presName="rootText" presStyleLbl="node1" presStyleIdx="1" presStyleCnt="5" custScaleX="75202" custScaleY="64073"/>
      <dgm:spPr/>
      <dgm:t>
        <a:bodyPr/>
        <a:lstStyle/>
        <a:p>
          <a:endParaRPr lang="pt-BR"/>
        </a:p>
      </dgm:t>
    </dgm:pt>
    <dgm:pt modelId="{787A7A34-683E-42BF-ADE2-F02D2DAE6464}" type="pres">
      <dgm:prSet presAssocID="{AF351EE5-166E-4145-94EF-51EE6580850F}" presName="rootConnector" presStyleLbl="node1" presStyleIdx="1" presStyleCnt="5"/>
      <dgm:spPr/>
      <dgm:t>
        <a:bodyPr/>
        <a:lstStyle/>
        <a:p>
          <a:endParaRPr lang="pt-BR"/>
        </a:p>
      </dgm:t>
    </dgm:pt>
    <dgm:pt modelId="{5A47B576-10B4-4058-9D65-F3BCCDF688B1}" type="pres">
      <dgm:prSet presAssocID="{AF351EE5-166E-4145-94EF-51EE6580850F}" presName="childShape" presStyleCnt="0"/>
      <dgm:spPr/>
      <dgm:t>
        <a:bodyPr/>
        <a:lstStyle/>
        <a:p>
          <a:endParaRPr lang="pt-BR"/>
        </a:p>
      </dgm:t>
    </dgm:pt>
    <dgm:pt modelId="{B558C484-25BA-4F5B-B366-7DFA77BEC10E}" type="pres">
      <dgm:prSet presAssocID="{009FFD02-FE1D-4DEC-9FA5-663BC4A461BE}" presName="Name13" presStyleLbl="parChTrans1D2" presStyleIdx="2" presStyleCnt="10"/>
      <dgm:spPr/>
      <dgm:t>
        <a:bodyPr/>
        <a:lstStyle/>
        <a:p>
          <a:endParaRPr lang="pt-BR"/>
        </a:p>
      </dgm:t>
    </dgm:pt>
    <dgm:pt modelId="{61D1FD7B-0449-4642-B26B-FB2F8EC53F33}" type="pres">
      <dgm:prSet presAssocID="{159721AE-EF19-4923-A8AF-C663684D36BB}" presName="childText" presStyleLbl="bgAcc1" presStyleIdx="2" presStyleCnt="10" custScaleX="89626" custScaleY="8224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A834359-5A23-4288-82F9-98228F9D7A37}" type="pres">
      <dgm:prSet presAssocID="{24936AC6-8B8A-474F-B0B5-D618D921604A}" presName="Name13" presStyleLbl="parChTrans1D2" presStyleIdx="3" presStyleCnt="10"/>
      <dgm:spPr/>
      <dgm:t>
        <a:bodyPr/>
        <a:lstStyle/>
        <a:p>
          <a:endParaRPr lang="pt-BR"/>
        </a:p>
      </dgm:t>
    </dgm:pt>
    <dgm:pt modelId="{09D273B9-7CB0-4FB8-A6D9-0213C9E294AC}" type="pres">
      <dgm:prSet presAssocID="{9520B25E-863A-40D5-B1FB-B67F6192CECC}" presName="childText" presStyleLbl="bgAcc1" presStyleIdx="3" presStyleCnt="10" custScaleX="89626" custScaleY="8224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5E68FBB-428D-4803-978A-CFD7A745B870}" type="pres">
      <dgm:prSet presAssocID="{FD6BBF19-EDB9-4F43-A3EE-CB4E630E817D}" presName="root" presStyleCnt="0"/>
      <dgm:spPr/>
      <dgm:t>
        <a:bodyPr/>
        <a:lstStyle/>
        <a:p>
          <a:endParaRPr lang="pt-BR"/>
        </a:p>
      </dgm:t>
    </dgm:pt>
    <dgm:pt modelId="{843F790A-3B45-438A-9F9A-6A3EA853BC38}" type="pres">
      <dgm:prSet presAssocID="{FD6BBF19-EDB9-4F43-A3EE-CB4E630E817D}" presName="rootComposite" presStyleCnt="0"/>
      <dgm:spPr/>
      <dgm:t>
        <a:bodyPr/>
        <a:lstStyle/>
        <a:p>
          <a:endParaRPr lang="pt-BR"/>
        </a:p>
      </dgm:t>
    </dgm:pt>
    <dgm:pt modelId="{DA8317C7-6AFB-442A-9594-93683CE570DA}" type="pres">
      <dgm:prSet presAssocID="{FD6BBF19-EDB9-4F43-A3EE-CB4E630E817D}" presName="rootText" presStyleLbl="node1" presStyleIdx="2" presStyleCnt="5" custScaleX="75202" custScaleY="64073"/>
      <dgm:spPr/>
      <dgm:t>
        <a:bodyPr/>
        <a:lstStyle/>
        <a:p>
          <a:endParaRPr lang="pt-BR"/>
        </a:p>
      </dgm:t>
    </dgm:pt>
    <dgm:pt modelId="{DAE36961-24D0-4783-BBB6-90F956BD45A5}" type="pres">
      <dgm:prSet presAssocID="{FD6BBF19-EDB9-4F43-A3EE-CB4E630E817D}" presName="rootConnector" presStyleLbl="node1" presStyleIdx="2" presStyleCnt="5"/>
      <dgm:spPr/>
      <dgm:t>
        <a:bodyPr/>
        <a:lstStyle/>
        <a:p>
          <a:endParaRPr lang="pt-BR"/>
        </a:p>
      </dgm:t>
    </dgm:pt>
    <dgm:pt modelId="{ACA3B7FC-DAF6-4D59-B1F2-3373DE31BD38}" type="pres">
      <dgm:prSet presAssocID="{FD6BBF19-EDB9-4F43-A3EE-CB4E630E817D}" presName="childShape" presStyleCnt="0"/>
      <dgm:spPr/>
      <dgm:t>
        <a:bodyPr/>
        <a:lstStyle/>
        <a:p>
          <a:endParaRPr lang="pt-BR"/>
        </a:p>
      </dgm:t>
    </dgm:pt>
    <dgm:pt modelId="{AFFAA6FB-2EA9-45B9-952C-749A2901AC71}" type="pres">
      <dgm:prSet presAssocID="{40B2BF03-9A3C-4CF4-83AA-8DA710699E9A}" presName="Name13" presStyleLbl="parChTrans1D2" presStyleIdx="4" presStyleCnt="10"/>
      <dgm:spPr/>
      <dgm:t>
        <a:bodyPr/>
        <a:lstStyle/>
        <a:p>
          <a:endParaRPr lang="pt-BR"/>
        </a:p>
      </dgm:t>
    </dgm:pt>
    <dgm:pt modelId="{C49F83BE-A18A-4BA4-BC00-FFB3AAF5D655}" type="pres">
      <dgm:prSet presAssocID="{D846D1E1-B4AE-4D74-9D70-5567C1E73402}" presName="childText" presStyleLbl="bgAcc1" presStyleIdx="4" presStyleCnt="10" custScaleX="89626" custScaleY="8224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226D14B-3EDE-46B7-A0DC-5C29371901A6}" type="pres">
      <dgm:prSet presAssocID="{E04F110B-B97A-43DB-9464-CE065CBAC510}" presName="Name13" presStyleLbl="parChTrans1D2" presStyleIdx="5" presStyleCnt="10"/>
      <dgm:spPr/>
      <dgm:t>
        <a:bodyPr/>
        <a:lstStyle/>
        <a:p>
          <a:endParaRPr lang="pt-BR"/>
        </a:p>
      </dgm:t>
    </dgm:pt>
    <dgm:pt modelId="{CFD3FDC1-09D0-4611-85AD-66B84A027B97}" type="pres">
      <dgm:prSet presAssocID="{E9708757-9EA4-402C-BBE3-16315B676635}" presName="childText" presStyleLbl="bgAcc1" presStyleIdx="5" presStyleCnt="10" custScaleX="89626" custScaleY="8224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25675F4-82A1-48D1-8729-E1A0E5F7960F}" type="pres">
      <dgm:prSet presAssocID="{F0067017-4463-4AB6-B577-91A017184677}" presName="root" presStyleCnt="0"/>
      <dgm:spPr/>
      <dgm:t>
        <a:bodyPr/>
        <a:lstStyle/>
        <a:p>
          <a:endParaRPr lang="pt-BR"/>
        </a:p>
      </dgm:t>
    </dgm:pt>
    <dgm:pt modelId="{15B55E3B-F5AD-455D-8E45-D5A2B9FC4311}" type="pres">
      <dgm:prSet presAssocID="{F0067017-4463-4AB6-B577-91A017184677}" presName="rootComposite" presStyleCnt="0"/>
      <dgm:spPr/>
      <dgm:t>
        <a:bodyPr/>
        <a:lstStyle/>
        <a:p>
          <a:endParaRPr lang="pt-BR"/>
        </a:p>
      </dgm:t>
    </dgm:pt>
    <dgm:pt modelId="{89BFBCF2-9157-4619-BDB3-E827EE43B04B}" type="pres">
      <dgm:prSet presAssocID="{F0067017-4463-4AB6-B577-91A017184677}" presName="rootText" presStyleLbl="node1" presStyleIdx="3" presStyleCnt="5" custScaleX="75202" custScaleY="64073"/>
      <dgm:spPr/>
      <dgm:t>
        <a:bodyPr/>
        <a:lstStyle/>
        <a:p>
          <a:endParaRPr lang="pt-BR"/>
        </a:p>
      </dgm:t>
    </dgm:pt>
    <dgm:pt modelId="{10C9D922-2E4E-485F-BDDD-79E94FA663AA}" type="pres">
      <dgm:prSet presAssocID="{F0067017-4463-4AB6-B577-91A017184677}" presName="rootConnector" presStyleLbl="node1" presStyleIdx="3" presStyleCnt="5"/>
      <dgm:spPr/>
      <dgm:t>
        <a:bodyPr/>
        <a:lstStyle/>
        <a:p>
          <a:endParaRPr lang="pt-BR"/>
        </a:p>
      </dgm:t>
    </dgm:pt>
    <dgm:pt modelId="{14C4C5A2-F9C7-4BB4-BCEE-E7F457A6B2CE}" type="pres">
      <dgm:prSet presAssocID="{F0067017-4463-4AB6-B577-91A017184677}" presName="childShape" presStyleCnt="0"/>
      <dgm:spPr/>
      <dgm:t>
        <a:bodyPr/>
        <a:lstStyle/>
        <a:p>
          <a:endParaRPr lang="pt-BR"/>
        </a:p>
      </dgm:t>
    </dgm:pt>
    <dgm:pt modelId="{2143559E-BABF-46C3-B0F1-84CD2C1FB9E4}" type="pres">
      <dgm:prSet presAssocID="{8821E25A-2C1A-4078-9A7A-B8F75C284585}" presName="Name13" presStyleLbl="parChTrans1D2" presStyleIdx="6" presStyleCnt="10"/>
      <dgm:spPr/>
      <dgm:t>
        <a:bodyPr/>
        <a:lstStyle/>
        <a:p>
          <a:endParaRPr lang="pt-BR"/>
        </a:p>
      </dgm:t>
    </dgm:pt>
    <dgm:pt modelId="{80EA5E9E-28E4-48C5-8F77-5A8CDAB67EAE}" type="pres">
      <dgm:prSet presAssocID="{C4800695-907E-4E14-AF7E-6ADE92B55F73}" presName="childText" presStyleLbl="bgAcc1" presStyleIdx="6" presStyleCnt="10" custScaleX="89626" custScaleY="8224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D2EE6FC-631F-471E-9063-9B48DFCEC88F}" type="pres">
      <dgm:prSet presAssocID="{A35FBFF8-CA63-4F4A-8F5F-D9724E9DEA12}" presName="Name13" presStyleLbl="parChTrans1D2" presStyleIdx="7" presStyleCnt="10"/>
      <dgm:spPr/>
      <dgm:t>
        <a:bodyPr/>
        <a:lstStyle/>
        <a:p>
          <a:endParaRPr lang="pt-BR"/>
        </a:p>
      </dgm:t>
    </dgm:pt>
    <dgm:pt modelId="{892F3B6A-1DEF-40E7-8D87-2070FC07D43A}" type="pres">
      <dgm:prSet presAssocID="{AD4C165F-8A3A-4B3A-B3F0-B274C107493D}" presName="childText" presStyleLbl="bgAcc1" presStyleIdx="7" presStyleCnt="10" custScaleX="89626" custScaleY="8224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6B5169B-1C60-423E-9637-68E35AD18EC8}" type="pres">
      <dgm:prSet presAssocID="{C1427272-B29A-495B-B26D-CF8B599CE876}" presName="root" presStyleCnt="0"/>
      <dgm:spPr/>
      <dgm:t>
        <a:bodyPr/>
        <a:lstStyle/>
        <a:p>
          <a:endParaRPr lang="pt-BR"/>
        </a:p>
      </dgm:t>
    </dgm:pt>
    <dgm:pt modelId="{48745945-7876-449F-81F7-A11DB30A7DB0}" type="pres">
      <dgm:prSet presAssocID="{C1427272-B29A-495B-B26D-CF8B599CE876}" presName="rootComposite" presStyleCnt="0"/>
      <dgm:spPr/>
      <dgm:t>
        <a:bodyPr/>
        <a:lstStyle/>
        <a:p>
          <a:endParaRPr lang="pt-BR"/>
        </a:p>
      </dgm:t>
    </dgm:pt>
    <dgm:pt modelId="{FCB9EEB3-7E52-423E-8DD9-E54208B09725}" type="pres">
      <dgm:prSet presAssocID="{C1427272-B29A-495B-B26D-CF8B599CE876}" presName="rootText" presStyleLbl="node1" presStyleIdx="4" presStyleCnt="5" custScaleX="75202" custScaleY="64073"/>
      <dgm:spPr/>
      <dgm:t>
        <a:bodyPr/>
        <a:lstStyle/>
        <a:p>
          <a:endParaRPr lang="pt-BR"/>
        </a:p>
      </dgm:t>
    </dgm:pt>
    <dgm:pt modelId="{0FC85560-A9FA-4E19-8607-6F35A982491B}" type="pres">
      <dgm:prSet presAssocID="{C1427272-B29A-495B-B26D-CF8B599CE876}" presName="rootConnector" presStyleLbl="node1" presStyleIdx="4" presStyleCnt="5"/>
      <dgm:spPr/>
      <dgm:t>
        <a:bodyPr/>
        <a:lstStyle/>
        <a:p>
          <a:endParaRPr lang="pt-BR"/>
        </a:p>
      </dgm:t>
    </dgm:pt>
    <dgm:pt modelId="{931E7E2E-6706-43BB-A688-7158CEC037C6}" type="pres">
      <dgm:prSet presAssocID="{C1427272-B29A-495B-B26D-CF8B599CE876}" presName="childShape" presStyleCnt="0"/>
      <dgm:spPr/>
      <dgm:t>
        <a:bodyPr/>
        <a:lstStyle/>
        <a:p>
          <a:endParaRPr lang="pt-BR"/>
        </a:p>
      </dgm:t>
    </dgm:pt>
    <dgm:pt modelId="{E36F21D5-DE5D-416A-8686-25ECFF3554D1}" type="pres">
      <dgm:prSet presAssocID="{4AC2990D-3AA4-442B-9C50-61CBCEED13F4}" presName="Name13" presStyleLbl="parChTrans1D2" presStyleIdx="8" presStyleCnt="10"/>
      <dgm:spPr/>
      <dgm:t>
        <a:bodyPr/>
        <a:lstStyle/>
        <a:p>
          <a:endParaRPr lang="pt-BR"/>
        </a:p>
      </dgm:t>
    </dgm:pt>
    <dgm:pt modelId="{3188A520-7037-474F-8AD1-9F8DFAD27974}" type="pres">
      <dgm:prSet presAssocID="{12385640-76B8-441A-A718-B05452EE5C59}" presName="childText" presStyleLbl="bgAcc1" presStyleIdx="8" presStyleCnt="10" custScaleX="89626" custScaleY="8224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9D495C4-FB79-4267-9AEF-998143C3BFB5}" type="pres">
      <dgm:prSet presAssocID="{FCE80E8E-8E96-40E8-84F0-54AC263E799A}" presName="Name13" presStyleLbl="parChTrans1D2" presStyleIdx="9" presStyleCnt="10"/>
      <dgm:spPr/>
      <dgm:t>
        <a:bodyPr/>
        <a:lstStyle/>
        <a:p>
          <a:endParaRPr lang="pt-BR"/>
        </a:p>
      </dgm:t>
    </dgm:pt>
    <dgm:pt modelId="{53A08F42-2F36-4BC5-A6F3-468361092B9F}" type="pres">
      <dgm:prSet presAssocID="{4439FCBC-0D42-478C-A759-0E488B7E6C04}" presName="childText" presStyleLbl="bgAcc1" presStyleIdx="9" presStyleCnt="10" custScaleX="89626" custScaleY="8224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65AB90C8-F88F-4018-AD12-1BC6C7E484AE}" type="presOf" srcId="{E9708757-9EA4-402C-BBE3-16315B676635}" destId="{CFD3FDC1-09D0-4611-85AD-66B84A027B97}" srcOrd="0" destOrd="0" presId="urn:microsoft.com/office/officeart/2005/8/layout/hierarchy3"/>
    <dgm:cxn modelId="{AF7B2CDA-2AC7-4F4C-B807-CD4902DA7780}" type="presOf" srcId="{C4800695-907E-4E14-AF7E-6ADE92B55F73}" destId="{80EA5E9E-28E4-48C5-8F77-5A8CDAB67EAE}" srcOrd="0" destOrd="0" presId="urn:microsoft.com/office/officeart/2005/8/layout/hierarchy3"/>
    <dgm:cxn modelId="{90A0793F-BE56-4B31-A04B-DAF9297D2196}" type="presOf" srcId="{D846D1E1-B4AE-4D74-9D70-5567C1E73402}" destId="{C49F83BE-A18A-4BA4-BC00-FFB3AAF5D655}" srcOrd="0" destOrd="0" presId="urn:microsoft.com/office/officeart/2005/8/layout/hierarchy3"/>
    <dgm:cxn modelId="{88BD737C-C9D4-48C0-8230-98A9F9172344}" type="presOf" srcId="{40B2BF03-9A3C-4CF4-83AA-8DA710699E9A}" destId="{AFFAA6FB-2EA9-45B9-952C-749A2901AC71}" srcOrd="0" destOrd="0" presId="urn:microsoft.com/office/officeart/2005/8/layout/hierarchy3"/>
    <dgm:cxn modelId="{26D5CB87-B907-4364-BBAF-9878623C2374}" srcId="{FD6BBF19-EDB9-4F43-A3EE-CB4E630E817D}" destId="{E9708757-9EA4-402C-BBE3-16315B676635}" srcOrd="1" destOrd="0" parTransId="{E04F110B-B97A-43DB-9464-CE065CBAC510}" sibTransId="{87F78D1D-D8CC-43D1-AF71-EBF2B47E8C4D}"/>
    <dgm:cxn modelId="{2A51E250-CFC4-4A50-A2E6-0E8AE7B215F3}" type="presOf" srcId="{C1427272-B29A-495B-B26D-CF8B599CE876}" destId="{FCB9EEB3-7E52-423E-8DD9-E54208B09725}" srcOrd="0" destOrd="0" presId="urn:microsoft.com/office/officeart/2005/8/layout/hierarchy3"/>
    <dgm:cxn modelId="{D3C639BA-4632-4F59-9F6B-888E85DA76F7}" type="presOf" srcId="{4AC2990D-3AA4-442B-9C50-61CBCEED13F4}" destId="{E36F21D5-DE5D-416A-8686-25ECFF3554D1}" srcOrd="0" destOrd="0" presId="urn:microsoft.com/office/officeart/2005/8/layout/hierarchy3"/>
    <dgm:cxn modelId="{AA96A8FD-FCBB-42B6-A2EB-571D397DB177}" type="presOf" srcId="{167E1328-F2C9-4040-A315-483A28D2FF42}" destId="{642C7353-94D3-4916-A873-F401B6818E1F}" srcOrd="0" destOrd="0" presId="urn:microsoft.com/office/officeart/2005/8/layout/hierarchy3"/>
    <dgm:cxn modelId="{300193F1-F52C-48E5-B789-93967C67C8C9}" type="presOf" srcId="{3CDCEEDB-3B87-44B3-80FB-BEAA6F6BA3D2}" destId="{E9427107-7512-456E-8B32-1F915837176A}" srcOrd="0" destOrd="0" presId="urn:microsoft.com/office/officeart/2005/8/layout/hierarchy3"/>
    <dgm:cxn modelId="{CEE9ABE2-CF26-4AFB-9B1F-CD3DEDF98E8E}" srcId="{1619B5E9-89D2-44E7-9139-4EA6F61F5B06}" destId="{C1427272-B29A-495B-B26D-CF8B599CE876}" srcOrd="4" destOrd="0" parTransId="{3317CFB4-AD68-4A46-B7E4-BE817DD2E9F7}" sibTransId="{DFECAE3F-F74A-4524-A848-A0C5B8CBE9A7}"/>
    <dgm:cxn modelId="{D202AA7B-749A-4CB6-B85A-BD96BBBD3753}" type="presOf" srcId="{18825794-1A03-477C-B3B8-CB897DDD7622}" destId="{538F6EA5-4ABB-4831-8230-84470EFE7F66}" srcOrd="0" destOrd="0" presId="urn:microsoft.com/office/officeart/2005/8/layout/hierarchy3"/>
    <dgm:cxn modelId="{9AA9C95C-940E-420A-930A-4FBD6B5F0B99}" srcId="{1619B5E9-89D2-44E7-9139-4EA6F61F5B06}" destId="{AF351EE5-166E-4145-94EF-51EE6580850F}" srcOrd="1" destOrd="0" parTransId="{CC3AB4D1-64F2-4C65-A62B-CC4321427B97}" sibTransId="{4298358E-2C1F-4C1C-8BB1-BEF38F431744}"/>
    <dgm:cxn modelId="{576ADE56-5487-4BD9-8ADD-FD791091B670}" type="presOf" srcId="{E04F110B-B97A-43DB-9464-CE065CBAC510}" destId="{8226D14B-3EDE-46B7-A0DC-5C29371901A6}" srcOrd="0" destOrd="0" presId="urn:microsoft.com/office/officeart/2005/8/layout/hierarchy3"/>
    <dgm:cxn modelId="{6E342A88-6980-40B3-B2C1-9EC9EE4FB7F7}" srcId="{FD6BBF19-EDB9-4F43-A3EE-CB4E630E817D}" destId="{D846D1E1-B4AE-4D74-9D70-5567C1E73402}" srcOrd="0" destOrd="0" parTransId="{40B2BF03-9A3C-4CF4-83AA-8DA710699E9A}" sibTransId="{194A8B83-A0C1-4BAA-9C84-EF9DC4355738}"/>
    <dgm:cxn modelId="{9B99275D-4603-4885-8258-CCEA9554FB34}" type="presOf" srcId="{A35FBFF8-CA63-4F4A-8F5F-D9724E9DEA12}" destId="{8D2EE6FC-631F-471E-9063-9B48DFCEC88F}" srcOrd="0" destOrd="0" presId="urn:microsoft.com/office/officeart/2005/8/layout/hierarchy3"/>
    <dgm:cxn modelId="{792BF672-BA6B-4A5A-AD9F-6B557F36399C}" srcId="{AF351EE5-166E-4145-94EF-51EE6580850F}" destId="{159721AE-EF19-4923-A8AF-C663684D36BB}" srcOrd="0" destOrd="0" parTransId="{009FFD02-FE1D-4DEC-9FA5-663BC4A461BE}" sibTransId="{6E78E18C-CF5C-4C5B-88EB-DDAB2F6CC5EA}"/>
    <dgm:cxn modelId="{E8F8AAB1-61D0-4E63-B910-88A1472C29ED}" srcId="{AF351EE5-166E-4145-94EF-51EE6580850F}" destId="{9520B25E-863A-40D5-B1FB-B67F6192CECC}" srcOrd="1" destOrd="0" parTransId="{24936AC6-8B8A-474F-B0B5-D618D921604A}" sibTransId="{2785B869-DF85-4202-BB42-621799380D82}"/>
    <dgm:cxn modelId="{9E3B5C3E-4D89-4874-B787-DAA7A12411F1}" type="presOf" srcId="{FD6BBF19-EDB9-4F43-A3EE-CB4E630E817D}" destId="{DAE36961-24D0-4783-BBB6-90F956BD45A5}" srcOrd="1" destOrd="0" presId="urn:microsoft.com/office/officeart/2005/8/layout/hierarchy3"/>
    <dgm:cxn modelId="{10BE55DE-2ABF-4A8A-BE57-E1BEE695DF04}" srcId="{18825794-1A03-477C-B3B8-CB897DDD7622}" destId="{3CDCEEDB-3B87-44B3-80FB-BEAA6F6BA3D2}" srcOrd="0" destOrd="0" parTransId="{242CAAC2-EEE6-4DCE-9E58-3574EC3354E4}" sibTransId="{25C9FE07-D68B-4FB1-9028-1A188861602E}"/>
    <dgm:cxn modelId="{9E58C94E-2334-40F0-BBE2-B3A769C8EF0F}" srcId="{F0067017-4463-4AB6-B577-91A017184677}" destId="{C4800695-907E-4E14-AF7E-6ADE92B55F73}" srcOrd="0" destOrd="0" parTransId="{8821E25A-2C1A-4078-9A7A-B8F75C284585}" sibTransId="{467A1466-230A-4824-9A03-BB6C113B310C}"/>
    <dgm:cxn modelId="{3E2CA6FB-DAC7-483F-BA3B-4CBC19AE52BE}" type="presOf" srcId="{AD4C165F-8A3A-4B3A-B3F0-B274C107493D}" destId="{892F3B6A-1DEF-40E7-8D87-2070FC07D43A}" srcOrd="0" destOrd="0" presId="urn:microsoft.com/office/officeart/2005/8/layout/hierarchy3"/>
    <dgm:cxn modelId="{45D7C945-A1EB-46E7-B35E-63E9FE8AE737}" type="presOf" srcId="{D79BDC7E-AE62-415B-96D5-854BC29952F1}" destId="{413B4953-C42E-4CC0-ADF1-2A105EB6528B}" srcOrd="0" destOrd="0" presId="urn:microsoft.com/office/officeart/2005/8/layout/hierarchy3"/>
    <dgm:cxn modelId="{828F8AF5-E2BE-4CF2-BAA6-85565FC809C2}" srcId="{18825794-1A03-477C-B3B8-CB897DDD7622}" destId="{D79BDC7E-AE62-415B-96D5-854BC29952F1}" srcOrd="1" destOrd="0" parTransId="{167E1328-F2C9-4040-A315-483A28D2FF42}" sibTransId="{88140254-FAD1-4BCB-9E28-65D83EDF21D5}"/>
    <dgm:cxn modelId="{B871D1C2-5BFB-44DA-B5AB-ED06A8237E0D}" type="presOf" srcId="{159721AE-EF19-4923-A8AF-C663684D36BB}" destId="{61D1FD7B-0449-4642-B26B-FB2F8EC53F33}" srcOrd="0" destOrd="0" presId="urn:microsoft.com/office/officeart/2005/8/layout/hierarchy3"/>
    <dgm:cxn modelId="{EC3F490D-86CC-4E4A-87BD-51023FA031A0}" type="presOf" srcId="{18825794-1A03-477C-B3B8-CB897DDD7622}" destId="{51F08417-AD05-49BA-BAAB-E21762E3DEA9}" srcOrd="1" destOrd="0" presId="urn:microsoft.com/office/officeart/2005/8/layout/hierarchy3"/>
    <dgm:cxn modelId="{A27BEF1B-D41B-4F1F-B70A-FBEAB9FE6DEB}" type="presOf" srcId="{AF351EE5-166E-4145-94EF-51EE6580850F}" destId="{787A7A34-683E-42BF-ADE2-F02D2DAE6464}" srcOrd="1" destOrd="0" presId="urn:microsoft.com/office/officeart/2005/8/layout/hierarchy3"/>
    <dgm:cxn modelId="{18FA0F83-4114-439D-B342-B626AC0DEB0D}" type="presOf" srcId="{F0067017-4463-4AB6-B577-91A017184677}" destId="{10C9D922-2E4E-485F-BDDD-79E94FA663AA}" srcOrd="1" destOrd="0" presId="urn:microsoft.com/office/officeart/2005/8/layout/hierarchy3"/>
    <dgm:cxn modelId="{F9BD842D-9015-486E-9200-591C67C42054}" srcId="{F0067017-4463-4AB6-B577-91A017184677}" destId="{AD4C165F-8A3A-4B3A-B3F0-B274C107493D}" srcOrd="1" destOrd="0" parTransId="{A35FBFF8-CA63-4F4A-8F5F-D9724E9DEA12}" sibTransId="{713ED287-CE20-4BE0-8DBF-A17CB9574AE8}"/>
    <dgm:cxn modelId="{8D9B6A3C-E142-4A96-8C1E-C3DA454EAFA1}" type="presOf" srcId="{1619B5E9-89D2-44E7-9139-4EA6F61F5B06}" destId="{A46C7564-D4BB-4886-8EC2-78331AA922E2}" srcOrd="0" destOrd="0" presId="urn:microsoft.com/office/officeart/2005/8/layout/hierarchy3"/>
    <dgm:cxn modelId="{7A0EEE78-A6CE-4A83-ABF9-80B0C844DD6E}" type="presOf" srcId="{242CAAC2-EEE6-4DCE-9E58-3574EC3354E4}" destId="{0E931D7C-4145-495D-B251-852612F6DB1C}" srcOrd="0" destOrd="0" presId="urn:microsoft.com/office/officeart/2005/8/layout/hierarchy3"/>
    <dgm:cxn modelId="{D3B9DF21-6428-4B02-AF84-D883DDA96F63}" srcId="{1619B5E9-89D2-44E7-9139-4EA6F61F5B06}" destId="{FD6BBF19-EDB9-4F43-A3EE-CB4E630E817D}" srcOrd="2" destOrd="0" parTransId="{4A5C0511-F67B-4290-AE4D-ABCFA26F02A6}" sibTransId="{42A429F9-48E1-4BF8-B20C-56DA92D0691F}"/>
    <dgm:cxn modelId="{441CC830-D519-4AC1-A533-8E0F20117A3E}" type="presOf" srcId="{12385640-76B8-441A-A718-B05452EE5C59}" destId="{3188A520-7037-474F-8AD1-9F8DFAD27974}" srcOrd="0" destOrd="0" presId="urn:microsoft.com/office/officeart/2005/8/layout/hierarchy3"/>
    <dgm:cxn modelId="{1B00822D-0908-491F-BB88-6B32A002919A}" srcId="{C1427272-B29A-495B-B26D-CF8B599CE876}" destId="{12385640-76B8-441A-A718-B05452EE5C59}" srcOrd="0" destOrd="0" parTransId="{4AC2990D-3AA4-442B-9C50-61CBCEED13F4}" sibTransId="{F0E30658-9B6C-4AF2-91E8-2FCEC4336AC7}"/>
    <dgm:cxn modelId="{615EBF04-AA1F-43D0-B1D0-8CB26FB6032E}" srcId="{C1427272-B29A-495B-B26D-CF8B599CE876}" destId="{4439FCBC-0D42-478C-A759-0E488B7E6C04}" srcOrd="1" destOrd="0" parTransId="{FCE80E8E-8E96-40E8-84F0-54AC263E799A}" sibTransId="{D1E5BEF6-8CC1-4CB3-A7F3-2086188A9F73}"/>
    <dgm:cxn modelId="{138BC8B9-1FE0-4BC5-861F-7520D7D80FE4}" type="presOf" srcId="{4439FCBC-0D42-478C-A759-0E488B7E6C04}" destId="{53A08F42-2F36-4BC5-A6F3-468361092B9F}" srcOrd="0" destOrd="0" presId="urn:microsoft.com/office/officeart/2005/8/layout/hierarchy3"/>
    <dgm:cxn modelId="{645C4549-9B28-481D-97BC-77F94E5A7F74}" type="presOf" srcId="{009FFD02-FE1D-4DEC-9FA5-663BC4A461BE}" destId="{B558C484-25BA-4F5B-B366-7DFA77BEC10E}" srcOrd="0" destOrd="0" presId="urn:microsoft.com/office/officeart/2005/8/layout/hierarchy3"/>
    <dgm:cxn modelId="{07EE0728-6AE2-4B0B-B3DB-30C1E34C840C}" srcId="{1619B5E9-89D2-44E7-9139-4EA6F61F5B06}" destId="{18825794-1A03-477C-B3B8-CB897DDD7622}" srcOrd="0" destOrd="0" parTransId="{B2616C13-D937-4F12-B9CE-BEB6708BDF7C}" sibTransId="{FC483B51-7822-4AD4-9939-F88EEDA0A638}"/>
    <dgm:cxn modelId="{5DFFC72A-A65D-4CF5-B256-FA764B94B505}" type="presOf" srcId="{F0067017-4463-4AB6-B577-91A017184677}" destId="{89BFBCF2-9157-4619-BDB3-E827EE43B04B}" srcOrd="0" destOrd="0" presId="urn:microsoft.com/office/officeart/2005/8/layout/hierarchy3"/>
    <dgm:cxn modelId="{286D472A-8B8B-4238-BC9F-7C75D0B64FCD}" type="presOf" srcId="{FD6BBF19-EDB9-4F43-A3EE-CB4E630E817D}" destId="{DA8317C7-6AFB-442A-9594-93683CE570DA}" srcOrd="0" destOrd="0" presId="urn:microsoft.com/office/officeart/2005/8/layout/hierarchy3"/>
    <dgm:cxn modelId="{432153AA-94B0-4795-B132-19AA4A73A711}" type="presOf" srcId="{AF351EE5-166E-4145-94EF-51EE6580850F}" destId="{5894DA07-0CA4-4E4A-BC21-56B96950D46C}" srcOrd="0" destOrd="0" presId="urn:microsoft.com/office/officeart/2005/8/layout/hierarchy3"/>
    <dgm:cxn modelId="{48345BE9-1100-4F26-A20E-FCD9988B0CE0}" type="presOf" srcId="{8821E25A-2C1A-4078-9A7A-B8F75C284585}" destId="{2143559E-BABF-46C3-B0F1-84CD2C1FB9E4}" srcOrd="0" destOrd="0" presId="urn:microsoft.com/office/officeart/2005/8/layout/hierarchy3"/>
    <dgm:cxn modelId="{324892DE-655B-4223-B393-0E2FF952E0B4}" type="presOf" srcId="{FCE80E8E-8E96-40E8-84F0-54AC263E799A}" destId="{59D495C4-FB79-4267-9AEF-998143C3BFB5}" srcOrd="0" destOrd="0" presId="urn:microsoft.com/office/officeart/2005/8/layout/hierarchy3"/>
    <dgm:cxn modelId="{0BD8F0EF-C595-43FB-907C-359C976AB879}" srcId="{1619B5E9-89D2-44E7-9139-4EA6F61F5B06}" destId="{F0067017-4463-4AB6-B577-91A017184677}" srcOrd="3" destOrd="0" parTransId="{4C7A877E-1727-4FE3-A116-AD1CB59F16F0}" sibTransId="{D9D140DF-8F0D-4661-833A-172AD641432A}"/>
    <dgm:cxn modelId="{6D42F2DC-DD8F-4211-AFE2-7417CF0B259C}" type="presOf" srcId="{C1427272-B29A-495B-B26D-CF8B599CE876}" destId="{0FC85560-A9FA-4E19-8607-6F35A982491B}" srcOrd="1" destOrd="0" presId="urn:microsoft.com/office/officeart/2005/8/layout/hierarchy3"/>
    <dgm:cxn modelId="{0E8966AC-FAF9-45FA-AECD-340092911502}" type="presOf" srcId="{24936AC6-8B8A-474F-B0B5-D618D921604A}" destId="{AA834359-5A23-4288-82F9-98228F9D7A37}" srcOrd="0" destOrd="0" presId="urn:microsoft.com/office/officeart/2005/8/layout/hierarchy3"/>
    <dgm:cxn modelId="{2A701EA1-2D2B-4860-939D-8B08E8B7722C}" type="presOf" srcId="{9520B25E-863A-40D5-B1FB-B67F6192CECC}" destId="{09D273B9-7CB0-4FB8-A6D9-0213C9E294AC}" srcOrd="0" destOrd="0" presId="urn:microsoft.com/office/officeart/2005/8/layout/hierarchy3"/>
    <dgm:cxn modelId="{1866375B-AF46-49CB-9C37-AC0168508837}" type="presParOf" srcId="{A46C7564-D4BB-4886-8EC2-78331AA922E2}" destId="{43F7F18A-9BD5-4DA8-B488-3A54835D31F2}" srcOrd="0" destOrd="0" presId="urn:microsoft.com/office/officeart/2005/8/layout/hierarchy3"/>
    <dgm:cxn modelId="{942AAAE9-D2A2-4F37-B93B-B204F4558261}" type="presParOf" srcId="{43F7F18A-9BD5-4DA8-B488-3A54835D31F2}" destId="{446B83CA-1522-4B27-9EE3-64384697B198}" srcOrd="0" destOrd="0" presId="urn:microsoft.com/office/officeart/2005/8/layout/hierarchy3"/>
    <dgm:cxn modelId="{46BA7E22-3277-4FEE-A0E8-8CB44710D445}" type="presParOf" srcId="{446B83CA-1522-4B27-9EE3-64384697B198}" destId="{538F6EA5-4ABB-4831-8230-84470EFE7F66}" srcOrd="0" destOrd="0" presId="urn:microsoft.com/office/officeart/2005/8/layout/hierarchy3"/>
    <dgm:cxn modelId="{7C8D0BA7-F11D-44B2-9A70-EC64A4285121}" type="presParOf" srcId="{446B83CA-1522-4B27-9EE3-64384697B198}" destId="{51F08417-AD05-49BA-BAAB-E21762E3DEA9}" srcOrd="1" destOrd="0" presId="urn:microsoft.com/office/officeart/2005/8/layout/hierarchy3"/>
    <dgm:cxn modelId="{333A6ABE-AAF7-4B46-97D1-FDD9ECC5A177}" type="presParOf" srcId="{43F7F18A-9BD5-4DA8-B488-3A54835D31F2}" destId="{DD352023-C2AE-4814-B98B-3F30E6F7738F}" srcOrd="1" destOrd="0" presId="urn:microsoft.com/office/officeart/2005/8/layout/hierarchy3"/>
    <dgm:cxn modelId="{2DF24D73-6ECE-493D-8418-910C0D6FA1C6}" type="presParOf" srcId="{DD352023-C2AE-4814-B98B-3F30E6F7738F}" destId="{0E931D7C-4145-495D-B251-852612F6DB1C}" srcOrd="0" destOrd="0" presId="urn:microsoft.com/office/officeart/2005/8/layout/hierarchy3"/>
    <dgm:cxn modelId="{39C9ACF6-D917-4818-B8D8-54B9CBCD0BC7}" type="presParOf" srcId="{DD352023-C2AE-4814-B98B-3F30E6F7738F}" destId="{E9427107-7512-456E-8B32-1F915837176A}" srcOrd="1" destOrd="0" presId="urn:microsoft.com/office/officeart/2005/8/layout/hierarchy3"/>
    <dgm:cxn modelId="{D3E623B2-2040-4151-A5BC-9FFFEAE3A45D}" type="presParOf" srcId="{DD352023-C2AE-4814-B98B-3F30E6F7738F}" destId="{642C7353-94D3-4916-A873-F401B6818E1F}" srcOrd="2" destOrd="0" presId="urn:microsoft.com/office/officeart/2005/8/layout/hierarchy3"/>
    <dgm:cxn modelId="{9E40C36E-D9F1-40C4-9A1A-CBA2C55E1ABC}" type="presParOf" srcId="{DD352023-C2AE-4814-B98B-3F30E6F7738F}" destId="{413B4953-C42E-4CC0-ADF1-2A105EB6528B}" srcOrd="3" destOrd="0" presId="urn:microsoft.com/office/officeart/2005/8/layout/hierarchy3"/>
    <dgm:cxn modelId="{59700E0E-7049-436A-9F5C-EC5CD35E5FC8}" type="presParOf" srcId="{A46C7564-D4BB-4886-8EC2-78331AA922E2}" destId="{2F3B77B5-CBB8-42BF-B443-68F7D01EC712}" srcOrd="1" destOrd="0" presId="urn:microsoft.com/office/officeart/2005/8/layout/hierarchy3"/>
    <dgm:cxn modelId="{5F9E5D0E-9E76-4B40-B38E-BCA77C3CD787}" type="presParOf" srcId="{2F3B77B5-CBB8-42BF-B443-68F7D01EC712}" destId="{DE66013A-0C75-4487-9099-542E58E6F4BB}" srcOrd="0" destOrd="0" presId="urn:microsoft.com/office/officeart/2005/8/layout/hierarchy3"/>
    <dgm:cxn modelId="{66FAE741-2406-4D52-AD06-862C92BB8DAC}" type="presParOf" srcId="{DE66013A-0C75-4487-9099-542E58E6F4BB}" destId="{5894DA07-0CA4-4E4A-BC21-56B96950D46C}" srcOrd="0" destOrd="0" presId="urn:microsoft.com/office/officeart/2005/8/layout/hierarchy3"/>
    <dgm:cxn modelId="{8B45A27A-C300-430C-8E61-3F888D770094}" type="presParOf" srcId="{DE66013A-0C75-4487-9099-542E58E6F4BB}" destId="{787A7A34-683E-42BF-ADE2-F02D2DAE6464}" srcOrd="1" destOrd="0" presId="urn:microsoft.com/office/officeart/2005/8/layout/hierarchy3"/>
    <dgm:cxn modelId="{085DD966-C041-4AC5-8446-2C3872EA3557}" type="presParOf" srcId="{2F3B77B5-CBB8-42BF-B443-68F7D01EC712}" destId="{5A47B576-10B4-4058-9D65-F3BCCDF688B1}" srcOrd="1" destOrd="0" presId="urn:microsoft.com/office/officeart/2005/8/layout/hierarchy3"/>
    <dgm:cxn modelId="{F13F2B90-AA94-495D-A656-B0DEC9C532DB}" type="presParOf" srcId="{5A47B576-10B4-4058-9D65-F3BCCDF688B1}" destId="{B558C484-25BA-4F5B-B366-7DFA77BEC10E}" srcOrd="0" destOrd="0" presId="urn:microsoft.com/office/officeart/2005/8/layout/hierarchy3"/>
    <dgm:cxn modelId="{04A8126E-93C8-42E5-966F-D687B7BF49E6}" type="presParOf" srcId="{5A47B576-10B4-4058-9D65-F3BCCDF688B1}" destId="{61D1FD7B-0449-4642-B26B-FB2F8EC53F33}" srcOrd="1" destOrd="0" presId="urn:microsoft.com/office/officeart/2005/8/layout/hierarchy3"/>
    <dgm:cxn modelId="{725EAF00-07DB-48BA-A461-EF198D7C68BC}" type="presParOf" srcId="{5A47B576-10B4-4058-9D65-F3BCCDF688B1}" destId="{AA834359-5A23-4288-82F9-98228F9D7A37}" srcOrd="2" destOrd="0" presId="urn:microsoft.com/office/officeart/2005/8/layout/hierarchy3"/>
    <dgm:cxn modelId="{87D464C9-F78C-4CD5-9D7F-A5348F02AF1D}" type="presParOf" srcId="{5A47B576-10B4-4058-9D65-F3BCCDF688B1}" destId="{09D273B9-7CB0-4FB8-A6D9-0213C9E294AC}" srcOrd="3" destOrd="0" presId="urn:microsoft.com/office/officeart/2005/8/layout/hierarchy3"/>
    <dgm:cxn modelId="{8751E1F8-E2C5-4291-82BD-B4717034D5CF}" type="presParOf" srcId="{A46C7564-D4BB-4886-8EC2-78331AA922E2}" destId="{F5E68FBB-428D-4803-978A-CFD7A745B870}" srcOrd="2" destOrd="0" presId="urn:microsoft.com/office/officeart/2005/8/layout/hierarchy3"/>
    <dgm:cxn modelId="{CB374EB0-3B45-4C14-9E1A-BF2BE1A3E11C}" type="presParOf" srcId="{F5E68FBB-428D-4803-978A-CFD7A745B870}" destId="{843F790A-3B45-438A-9F9A-6A3EA853BC38}" srcOrd="0" destOrd="0" presId="urn:microsoft.com/office/officeart/2005/8/layout/hierarchy3"/>
    <dgm:cxn modelId="{3C4FC9A5-AE65-40F1-8E46-5A4F5BA5785B}" type="presParOf" srcId="{843F790A-3B45-438A-9F9A-6A3EA853BC38}" destId="{DA8317C7-6AFB-442A-9594-93683CE570DA}" srcOrd="0" destOrd="0" presId="urn:microsoft.com/office/officeart/2005/8/layout/hierarchy3"/>
    <dgm:cxn modelId="{4D8788CB-7984-4B82-9F4D-DC7EDEEF05A6}" type="presParOf" srcId="{843F790A-3B45-438A-9F9A-6A3EA853BC38}" destId="{DAE36961-24D0-4783-BBB6-90F956BD45A5}" srcOrd="1" destOrd="0" presId="urn:microsoft.com/office/officeart/2005/8/layout/hierarchy3"/>
    <dgm:cxn modelId="{FA3B6663-C546-4078-9A57-D7943521B760}" type="presParOf" srcId="{F5E68FBB-428D-4803-978A-CFD7A745B870}" destId="{ACA3B7FC-DAF6-4D59-B1F2-3373DE31BD38}" srcOrd="1" destOrd="0" presId="urn:microsoft.com/office/officeart/2005/8/layout/hierarchy3"/>
    <dgm:cxn modelId="{687865BE-392E-40A1-B1BD-D6228E8D8596}" type="presParOf" srcId="{ACA3B7FC-DAF6-4D59-B1F2-3373DE31BD38}" destId="{AFFAA6FB-2EA9-45B9-952C-749A2901AC71}" srcOrd="0" destOrd="0" presId="urn:microsoft.com/office/officeart/2005/8/layout/hierarchy3"/>
    <dgm:cxn modelId="{09F16E58-98A0-4D0A-98EF-3A244A9EA4E4}" type="presParOf" srcId="{ACA3B7FC-DAF6-4D59-B1F2-3373DE31BD38}" destId="{C49F83BE-A18A-4BA4-BC00-FFB3AAF5D655}" srcOrd="1" destOrd="0" presId="urn:microsoft.com/office/officeart/2005/8/layout/hierarchy3"/>
    <dgm:cxn modelId="{8F5395C0-BFD5-4BD5-BAAB-2EC3D911FF71}" type="presParOf" srcId="{ACA3B7FC-DAF6-4D59-B1F2-3373DE31BD38}" destId="{8226D14B-3EDE-46B7-A0DC-5C29371901A6}" srcOrd="2" destOrd="0" presId="urn:microsoft.com/office/officeart/2005/8/layout/hierarchy3"/>
    <dgm:cxn modelId="{12228107-7839-45F8-84C7-3218AB8770E0}" type="presParOf" srcId="{ACA3B7FC-DAF6-4D59-B1F2-3373DE31BD38}" destId="{CFD3FDC1-09D0-4611-85AD-66B84A027B97}" srcOrd="3" destOrd="0" presId="urn:microsoft.com/office/officeart/2005/8/layout/hierarchy3"/>
    <dgm:cxn modelId="{B07A31FB-4519-469B-9B98-341BAE699963}" type="presParOf" srcId="{A46C7564-D4BB-4886-8EC2-78331AA922E2}" destId="{125675F4-82A1-48D1-8729-E1A0E5F7960F}" srcOrd="3" destOrd="0" presId="urn:microsoft.com/office/officeart/2005/8/layout/hierarchy3"/>
    <dgm:cxn modelId="{9B4FC4E6-AF78-4B86-8821-DF017D935279}" type="presParOf" srcId="{125675F4-82A1-48D1-8729-E1A0E5F7960F}" destId="{15B55E3B-F5AD-455D-8E45-D5A2B9FC4311}" srcOrd="0" destOrd="0" presId="urn:microsoft.com/office/officeart/2005/8/layout/hierarchy3"/>
    <dgm:cxn modelId="{D647AC70-A4E8-4388-BDA7-EDF630E7145F}" type="presParOf" srcId="{15B55E3B-F5AD-455D-8E45-D5A2B9FC4311}" destId="{89BFBCF2-9157-4619-BDB3-E827EE43B04B}" srcOrd="0" destOrd="0" presId="urn:microsoft.com/office/officeart/2005/8/layout/hierarchy3"/>
    <dgm:cxn modelId="{D590C617-5C5B-4625-B764-C96377A8B637}" type="presParOf" srcId="{15B55E3B-F5AD-455D-8E45-D5A2B9FC4311}" destId="{10C9D922-2E4E-485F-BDDD-79E94FA663AA}" srcOrd="1" destOrd="0" presId="urn:microsoft.com/office/officeart/2005/8/layout/hierarchy3"/>
    <dgm:cxn modelId="{9ACA1712-6677-4985-967A-EA0C40DE82F0}" type="presParOf" srcId="{125675F4-82A1-48D1-8729-E1A0E5F7960F}" destId="{14C4C5A2-F9C7-4BB4-BCEE-E7F457A6B2CE}" srcOrd="1" destOrd="0" presId="urn:microsoft.com/office/officeart/2005/8/layout/hierarchy3"/>
    <dgm:cxn modelId="{74216F28-EC37-4CD6-84D0-3BE79DF5D716}" type="presParOf" srcId="{14C4C5A2-F9C7-4BB4-BCEE-E7F457A6B2CE}" destId="{2143559E-BABF-46C3-B0F1-84CD2C1FB9E4}" srcOrd="0" destOrd="0" presId="urn:microsoft.com/office/officeart/2005/8/layout/hierarchy3"/>
    <dgm:cxn modelId="{E46839E7-DB65-475C-9E4B-72B80C262284}" type="presParOf" srcId="{14C4C5A2-F9C7-4BB4-BCEE-E7F457A6B2CE}" destId="{80EA5E9E-28E4-48C5-8F77-5A8CDAB67EAE}" srcOrd="1" destOrd="0" presId="urn:microsoft.com/office/officeart/2005/8/layout/hierarchy3"/>
    <dgm:cxn modelId="{92198630-F669-4924-B1C1-7C70DE474540}" type="presParOf" srcId="{14C4C5A2-F9C7-4BB4-BCEE-E7F457A6B2CE}" destId="{8D2EE6FC-631F-471E-9063-9B48DFCEC88F}" srcOrd="2" destOrd="0" presId="urn:microsoft.com/office/officeart/2005/8/layout/hierarchy3"/>
    <dgm:cxn modelId="{762795AB-D534-4E2B-8339-CA8273EA0A63}" type="presParOf" srcId="{14C4C5A2-F9C7-4BB4-BCEE-E7F457A6B2CE}" destId="{892F3B6A-1DEF-40E7-8D87-2070FC07D43A}" srcOrd="3" destOrd="0" presId="urn:microsoft.com/office/officeart/2005/8/layout/hierarchy3"/>
    <dgm:cxn modelId="{97578305-1716-42FA-A636-2FBABFD6A267}" type="presParOf" srcId="{A46C7564-D4BB-4886-8EC2-78331AA922E2}" destId="{C6B5169B-1C60-423E-9637-68E35AD18EC8}" srcOrd="4" destOrd="0" presId="urn:microsoft.com/office/officeart/2005/8/layout/hierarchy3"/>
    <dgm:cxn modelId="{61B4094F-DD3F-4297-8DA1-9F5B49CE121D}" type="presParOf" srcId="{C6B5169B-1C60-423E-9637-68E35AD18EC8}" destId="{48745945-7876-449F-81F7-A11DB30A7DB0}" srcOrd="0" destOrd="0" presId="urn:microsoft.com/office/officeart/2005/8/layout/hierarchy3"/>
    <dgm:cxn modelId="{1C4A2F16-03B0-4D81-BBA1-042CFBE41F5C}" type="presParOf" srcId="{48745945-7876-449F-81F7-A11DB30A7DB0}" destId="{FCB9EEB3-7E52-423E-8DD9-E54208B09725}" srcOrd="0" destOrd="0" presId="urn:microsoft.com/office/officeart/2005/8/layout/hierarchy3"/>
    <dgm:cxn modelId="{BDD7B26F-72FA-4A33-BA26-593A0780D9CE}" type="presParOf" srcId="{48745945-7876-449F-81F7-A11DB30A7DB0}" destId="{0FC85560-A9FA-4E19-8607-6F35A982491B}" srcOrd="1" destOrd="0" presId="urn:microsoft.com/office/officeart/2005/8/layout/hierarchy3"/>
    <dgm:cxn modelId="{38B60B64-5F36-41D1-AD05-AAA265E57C9C}" type="presParOf" srcId="{C6B5169B-1C60-423E-9637-68E35AD18EC8}" destId="{931E7E2E-6706-43BB-A688-7158CEC037C6}" srcOrd="1" destOrd="0" presId="urn:microsoft.com/office/officeart/2005/8/layout/hierarchy3"/>
    <dgm:cxn modelId="{8610F579-D0E6-4709-AA38-302AB1C3F425}" type="presParOf" srcId="{931E7E2E-6706-43BB-A688-7158CEC037C6}" destId="{E36F21D5-DE5D-416A-8686-25ECFF3554D1}" srcOrd="0" destOrd="0" presId="urn:microsoft.com/office/officeart/2005/8/layout/hierarchy3"/>
    <dgm:cxn modelId="{7EAEC425-005D-44C1-8DC4-6AFAC9DD19DE}" type="presParOf" srcId="{931E7E2E-6706-43BB-A688-7158CEC037C6}" destId="{3188A520-7037-474F-8AD1-9F8DFAD27974}" srcOrd="1" destOrd="0" presId="urn:microsoft.com/office/officeart/2005/8/layout/hierarchy3"/>
    <dgm:cxn modelId="{504A5D40-75FB-42F3-AABE-9E9D7E0ADA3D}" type="presParOf" srcId="{931E7E2E-6706-43BB-A688-7158CEC037C6}" destId="{59D495C4-FB79-4267-9AEF-998143C3BFB5}" srcOrd="2" destOrd="0" presId="urn:microsoft.com/office/officeart/2005/8/layout/hierarchy3"/>
    <dgm:cxn modelId="{EE2E0FFB-F532-4855-9E1D-0E3A6D5380F4}" type="presParOf" srcId="{931E7E2E-6706-43BB-A688-7158CEC037C6}" destId="{53A08F42-2F36-4BC5-A6F3-468361092B9F}" srcOrd="3" destOrd="0" presId="urn:microsoft.com/office/officeart/2005/8/layout/hierarchy3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619B5E9-89D2-44E7-9139-4EA6F61F5B06}" type="doc">
      <dgm:prSet loTypeId="urn:microsoft.com/office/officeart/2005/8/layout/hierarchy3" loCatId="list" qsTypeId="urn:microsoft.com/office/officeart/2005/8/quickstyle/simple2" qsCatId="simple" csTypeId="urn:microsoft.com/office/officeart/2005/8/colors/accent0_3" csCatId="mainScheme" phldr="1"/>
      <dgm:spPr/>
      <dgm:t>
        <a:bodyPr/>
        <a:lstStyle/>
        <a:p>
          <a:endParaRPr lang="pt-BR"/>
        </a:p>
      </dgm:t>
    </dgm:pt>
    <dgm:pt modelId="{92D1985F-BACA-4F8D-BBE5-EB1C1BC5FA7F}">
      <dgm:prSet phldrT="[Text]" custT="1"/>
      <dgm:spPr/>
      <dgm:t>
        <a:bodyPr/>
        <a:lstStyle/>
        <a:p>
          <a:pPr indent="0" algn="ctr"/>
          <a:r>
            <a:rPr lang="pt-BR" sz="1400" dirty="0" smtClean="0"/>
            <a:t>Inscritos</a:t>
          </a:r>
          <a:r>
            <a:rPr lang="pt-BR" sz="1400" smtClean="0"/>
            <a:t/>
          </a:r>
          <a:br>
            <a:rPr lang="pt-BR" sz="1400" smtClean="0"/>
          </a:br>
          <a:r>
            <a:rPr lang="pt-BR" sz="1400" b="1" smtClean="0"/>
            <a:t>13 </a:t>
          </a:r>
          <a:r>
            <a:rPr lang="pt-BR" sz="1400" b="1" dirty="0" smtClean="0"/>
            <a:t>GW</a:t>
          </a:r>
          <a:endParaRPr lang="pt-BR" sz="1400" b="1" dirty="0"/>
        </a:p>
      </dgm:t>
    </dgm:pt>
    <dgm:pt modelId="{FCEA202E-EE44-4E7E-AAC1-8B1F4B3D58D4}" type="parTrans" cxnId="{E58C0761-C8D2-47B2-B409-186377984A1C}">
      <dgm:prSet/>
      <dgm:spPr/>
      <dgm:t>
        <a:bodyPr/>
        <a:lstStyle/>
        <a:p>
          <a:pPr indent="0" algn="ctr"/>
          <a:endParaRPr lang="pt-BR" sz="1400">
            <a:solidFill>
              <a:schemeClr val="accent2">
                <a:lumMod val="50000"/>
              </a:schemeClr>
            </a:solidFill>
          </a:endParaRPr>
        </a:p>
      </dgm:t>
    </dgm:pt>
    <dgm:pt modelId="{CF0A26C1-DBC7-4E7E-A383-4E51319122C6}" type="sibTrans" cxnId="{E58C0761-C8D2-47B2-B409-186377984A1C}">
      <dgm:prSet/>
      <dgm:spPr/>
      <dgm:t>
        <a:bodyPr/>
        <a:lstStyle/>
        <a:p>
          <a:pPr indent="0" algn="ctr"/>
          <a:endParaRPr lang="pt-BR" sz="1400">
            <a:solidFill>
              <a:schemeClr val="accent2">
                <a:lumMod val="50000"/>
              </a:schemeClr>
            </a:solidFill>
          </a:endParaRPr>
        </a:p>
      </dgm:t>
    </dgm:pt>
    <dgm:pt modelId="{DB069C12-E90F-45B7-9937-3A2C7E9CA0D7}">
      <dgm:prSet phldrT="[Text]" custT="1"/>
      <dgm:spPr/>
      <dgm:t>
        <a:bodyPr/>
        <a:lstStyle/>
        <a:p>
          <a:pPr indent="0" algn="ctr"/>
          <a:r>
            <a:rPr lang="pt-BR" sz="1400" b="1" dirty="0" smtClean="0"/>
            <a:t>Contratados 1.805,7 MW</a:t>
          </a:r>
          <a:endParaRPr lang="pt-BR" sz="1400" dirty="0" smtClean="0"/>
        </a:p>
      </dgm:t>
    </dgm:pt>
    <dgm:pt modelId="{4D5AE205-4D1A-4612-BDDC-150CFA08FD51}" type="parTrans" cxnId="{90B5B32D-FF03-43E6-9019-3F562683D4A4}">
      <dgm:prSet/>
      <dgm:spPr/>
      <dgm:t>
        <a:bodyPr/>
        <a:lstStyle/>
        <a:p>
          <a:pPr indent="0" algn="ctr"/>
          <a:endParaRPr lang="pt-BR" sz="1400">
            <a:solidFill>
              <a:schemeClr val="accent2">
                <a:lumMod val="50000"/>
              </a:schemeClr>
            </a:solidFill>
          </a:endParaRPr>
        </a:p>
      </dgm:t>
    </dgm:pt>
    <dgm:pt modelId="{0E2C0843-0CEC-4556-BC51-58715B130417}" type="sibTrans" cxnId="{90B5B32D-FF03-43E6-9019-3F562683D4A4}">
      <dgm:prSet/>
      <dgm:spPr/>
      <dgm:t>
        <a:bodyPr/>
        <a:lstStyle/>
        <a:p>
          <a:pPr indent="0" algn="ctr"/>
          <a:endParaRPr lang="pt-BR" sz="1400">
            <a:solidFill>
              <a:schemeClr val="accent2">
                <a:lumMod val="50000"/>
              </a:schemeClr>
            </a:solidFill>
          </a:endParaRPr>
        </a:p>
      </dgm:t>
    </dgm:pt>
    <dgm:pt modelId="{2B1AAC38-54C9-4AB5-9101-258CF468218D}">
      <dgm:prSet phldrT="[Text]" custT="1"/>
      <dgm:spPr/>
      <dgm:t>
        <a:bodyPr/>
        <a:lstStyle/>
        <a:p>
          <a:pPr indent="0" algn="ctr"/>
          <a:r>
            <a:rPr lang="pt-BR" sz="1400" dirty="0" smtClean="0"/>
            <a:t>Inscritos</a:t>
          </a:r>
          <a:br>
            <a:rPr lang="pt-BR" sz="1400" dirty="0" smtClean="0"/>
          </a:br>
          <a:r>
            <a:rPr lang="pt-BR" sz="1400" b="1" dirty="0" smtClean="0"/>
            <a:t>10,5 GW</a:t>
          </a:r>
          <a:endParaRPr lang="pt-BR" sz="1400" b="1" dirty="0"/>
        </a:p>
      </dgm:t>
    </dgm:pt>
    <dgm:pt modelId="{81360771-D5F3-4D0F-9B46-A26B9DFA341C}" type="parTrans" cxnId="{DEFB8994-E563-4D5C-A6D5-6B785443B183}">
      <dgm:prSet/>
      <dgm:spPr/>
      <dgm:t>
        <a:bodyPr/>
        <a:lstStyle/>
        <a:p>
          <a:pPr indent="0" algn="ctr"/>
          <a:endParaRPr lang="pt-BR" sz="1400">
            <a:solidFill>
              <a:schemeClr val="accent2">
                <a:lumMod val="50000"/>
              </a:schemeClr>
            </a:solidFill>
          </a:endParaRPr>
        </a:p>
      </dgm:t>
    </dgm:pt>
    <dgm:pt modelId="{104B826B-A855-45F8-8BFB-A68EAD04DD05}" type="sibTrans" cxnId="{DEFB8994-E563-4D5C-A6D5-6B785443B183}">
      <dgm:prSet/>
      <dgm:spPr/>
      <dgm:t>
        <a:bodyPr/>
        <a:lstStyle/>
        <a:p>
          <a:pPr indent="0" algn="ctr"/>
          <a:endParaRPr lang="pt-BR" sz="1400">
            <a:solidFill>
              <a:schemeClr val="accent2">
                <a:lumMod val="50000"/>
              </a:schemeClr>
            </a:solidFill>
          </a:endParaRPr>
        </a:p>
      </dgm:t>
    </dgm:pt>
    <dgm:pt modelId="{DA30850A-3AB8-47A4-8D06-A4583C3D4B85}">
      <dgm:prSet phldrT="[Text]" custT="1"/>
      <dgm:spPr/>
      <dgm:t>
        <a:bodyPr anchor="ctr"/>
        <a:lstStyle/>
        <a:p>
          <a:pPr indent="0" algn="ctr">
            <a:lnSpc>
              <a:spcPct val="150000"/>
            </a:lnSpc>
            <a:spcBef>
              <a:spcPts val="600"/>
            </a:spcBef>
            <a:spcAft>
              <a:spcPts val="600"/>
            </a:spcAft>
          </a:pPr>
          <a:r>
            <a:rPr lang="pt-BR" sz="1600" b="1" dirty="0" smtClean="0"/>
            <a:t>A-3 2011</a:t>
          </a:r>
        </a:p>
      </dgm:t>
    </dgm:pt>
    <dgm:pt modelId="{8A4E55A9-F3BE-4EFE-8D42-060314478550}" type="parTrans" cxnId="{B7E6B7CF-836A-4A00-B501-DE3BBA575DED}">
      <dgm:prSet/>
      <dgm:spPr/>
      <dgm:t>
        <a:bodyPr/>
        <a:lstStyle/>
        <a:p>
          <a:pPr indent="0" algn="ctr"/>
          <a:endParaRPr lang="pt-BR" sz="1400">
            <a:solidFill>
              <a:schemeClr val="accent2">
                <a:lumMod val="50000"/>
              </a:schemeClr>
            </a:solidFill>
          </a:endParaRPr>
        </a:p>
      </dgm:t>
    </dgm:pt>
    <dgm:pt modelId="{DFDCAA81-1BD1-4E5D-931B-F3B77C3150E8}" type="sibTrans" cxnId="{B7E6B7CF-836A-4A00-B501-DE3BBA575DED}">
      <dgm:prSet/>
      <dgm:spPr/>
      <dgm:t>
        <a:bodyPr/>
        <a:lstStyle/>
        <a:p>
          <a:pPr indent="0" algn="ctr"/>
          <a:endParaRPr lang="pt-BR" sz="1400">
            <a:solidFill>
              <a:schemeClr val="accent2">
                <a:lumMod val="50000"/>
              </a:schemeClr>
            </a:solidFill>
          </a:endParaRPr>
        </a:p>
      </dgm:t>
    </dgm:pt>
    <dgm:pt modelId="{54C52868-FAB3-4EA7-8D64-B6EA04D2AF39}">
      <dgm:prSet phldrT="[Text]" custT="1"/>
      <dgm:spPr/>
      <dgm:t>
        <a:bodyPr/>
        <a:lstStyle/>
        <a:p>
          <a:pPr indent="0" algn="ctr"/>
          <a:r>
            <a:rPr lang="pt-BR" sz="1400" b="1" dirty="0" smtClean="0"/>
            <a:t>Contratados 528,2 MW</a:t>
          </a:r>
          <a:endParaRPr lang="pt-BR" sz="1400" dirty="0"/>
        </a:p>
      </dgm:t>
    </dgm:pt>
    <dgm:pt modelId="{7E4AEDC1-2418-4749-9ECD-8E6EEC947937}" type="parTrans" cxnId="{6A169090-B6AC-41A2-9CCE-0157A3D943FF}">
      <dgm:prSet/>
      <dgm:spPr/>
      <dgm:t>
        <a:bodyPr/>
        <a:lstStyle/>
        <a:p>
          <a:pPr indent="0" algn="ctr"/>
          <a:endParaRPr lang="pt-BR" sz="1400">
            <a:solidFill>
              <a:schemeClr val="accent2">
                <a:lumMod val="50000"/>
              </a:schemeClr>
            </a:solidFill>
          </a:endParaRPr>
        </a:p>
      </dgm:t>
    </dgm:pt>
    <dgm:pt modelId="{98E6B48B-5674-4B36-B7D9-785AA3DB326B}" type="sibTrans" cxnId="{6A169090-B6AC-41A2-9CCE-0157A3D943FF}">
      <dgm:prSet/>
      <dgm:spPr/>
      <dgm:t>
        <a:bodyPr/>
        <a:lstStyle/>
        <a:p>
          <a:pPr indent="0" algn="ctr"/>
          <a:endParaRPr lang="pt-BR" sz="1400">
            <a:solidFill>
              <a:schemeClr val="accent2">
                <a:lumMod val="50000"/>
              </a:schemeClr>
            </a:solidFill>
          </a:endParaRPr>
        </a:p>
      </dgm:t>
    </dgm:pt>
    <dgm:pt modelId="{DD573E3E-68EC-41AD-906B-41B1B4EEE63D}">
      <dgm:prSet phldrT="[Text]" custT="1"/>
      <dgm:spPr/>
      <dgm:t>
        <a:bodyPr/>
        <a:lstStyle/>
        <a:p>
          <a:pPr indent="0" algn="ctr"/>
          <a:r>
            <a:rPr lang="pt-BR" sz="1400" b="1" dirty="0" smtClean="0"/>
            <a:t>Contratados 1.067,7 MW</a:t>
          </a:r>
          <a:endParaRPr lang="pt-BR" sz="1400" dirty="0"/>
        </a:p>
      </dgm:t>
    </dgm:pt>
    <dgm:pt modelId="{A91BE031-FA55-45AA-8384-EABF1CA5B4B0}" type="parTrans" cxnId="{10F0B398-4ED3-406A-9044-FF95360A1EC1}">
      <dgm:prSet/>
      <dgm:spPr/>
      <dgm:t>
        <a:bodyPr/>
        <a:lstStyle/>
        <a:p>
          <a:pPr indent="0" algn="ctr"/>
          <a:endParaRPr lang="pt-BR" sz="1400">
            <a:solidFill>
              <a:schemeClr val="accent2">
                <a:lumMod val="50000"/>
              </a:schemeClr>
            </a:solidFill>
          </a:endParaRPr>
        </a:p>
      </dgm:t>
    </dgm:pt>
    <dgm:pt modelId="{D007613F-69A6-4C73-9A9D-065084AD0C18}" type="sibTrans" cxnId="{10F0B398-4ED3-406A-9044-FF95360A1EC1}">
      <dgm:prSet/>
      <dgm:spPr/>
      <dgm:t>
        <a:bodyPr/>
        <a:lstStyle/>
        <a:p>
          <a:pPr indent="0" algn="ctr"/>
          <a:endParaRPr lang="pt-BR" sz="1400">
            <a:solidFill>
              <a:schemeClr val="accent2">
                <a:lumMod val="50000"/>
              </a:schemeClr>
            </a:solidFill>
          </a:endParaRPr>
        </a:p>
      </dgm:t>
    </dgm:pt>
    <dgm:pt modelId="{8AFF5C03-E5DC-4052-8635-228C89F102EE}">
      <dgm:prSet phldrT="[Text]" custT="1"/>
      <dgm:spPr/>
      <dgm:t>
        <a:bodyPr anchor="ctr"/>
        <a:lstStyle/>
        <a:p>
          <a:pPr indent="0" algn="ctr">
            <a:lnSpc>
              <a:spcPct val="150000"/>
            </a:lnSpc>
          </a:pPr>
          <a:r>
            <a:rPr lang="pt-BR" sz="1600" b="1" dirty="0" smtClean="0"/>
            <a:t>LER 2010</a:t>
          </a:r>
          <a:endParaRPr lang="pt-BR" sz="1600" b="1" dirty="0"/>
        </a:p>
      </dgm:t>
    </dgm:pt>
    <dgm:pt modelId="{AD5A2611-20A8-4B5C-B635-DA69B63F9469}" type="sibTrans" cxnId="{0599FC5C-7590-4E96-B50F-7A27802CF010}">
      <dgm:prSet/>
      <dgm:spPr/>
      <dgm:t>
        <a:bodyPr/>
        <a:lstStyle/>
        <a:p>
          <a:pPr indent="0" algn="ctr"/>
          <a:endParaRPr lang="pt-BR" sz="1400">
            <a:solidFill>
              <a:schemeClr val="accent2">
                <a:lumMod val="50000"/>
              </a:schemeClr>
            </a:solidFill>
          </a:endParaRPr>
        </a:p>
      </dgm:t>
    </dgm:pt>
    <dgm:pt modelId="{D165A48E-62D5-4857-B972-CF27C9857695}" type="parTrans" cxnId="{0599FC5C-7590-4E96-B50F-7A27802CF010}">
      <dgm:prSet/>
      <dgm:spPr/>
      <dgm:t>
        <a:bodyPr/>
        <a:lstStyle/>
        <a:p>
          <a:pPr indent="0" algn="ctr"/>
          <a:endParaRPr lang="pt-BR" sz="1400">
            <a:solidFill>
              <a:schemeClr val="accent2">
                <a:lumMod val="50000"/>
              </a:schemeClr>
            </a:solidFill>
          </a:endParaRPr>
        </a:p>
      </dgm:t>
    </dgm:pt>
    <dgm:pt modelId="{91095622-FE0C-4549-B4F8-026D94C0EE8D}">
      <dgm:prSet phldrT="[Text]" custT="1"/>
      <dgm:spPr/>
      <dgm:t>
        <a:bodyPr anchor="ctr"/>
        <a:lstStyle/>
        <a:p>
          <a:pPr indent="0" algn="ctr">
            <a:lnSpc>
              <a:spcPct val="150000"/>
            </a:lnSpc>
          </a:pPr>
          <a:r>
            <a:rPr lang="pt-BR" sz="1600" b="1" dirty="0" smtClean="0"/>
            <a:t>LFA 2010</a:t>
          </a:r>
          <a:endParaRPr lang="pt-BR" sz="1600" dirty="0"/>
        </a:p>
      </dgm:t>
    </dgm:pt>
    <dgm:pt modelId="{EC76006A-EDC5-4940-A0FB-36032260967A}" type="parTrans" cxnId="{69FDCCFB-72EE-4B91-834B-835B7E9F09AC}">
      <dgm:prSet/>
      <dgm:spPr/>
      <dgm:t>
        <a:bodyPr/>
        <a:lstStyle/>
        <a:p>
          <a:pPr indent="0" algn="ctr"/>
          <a:endParaRPr lang="pt-BR" sz="1400"/>
        </a:p>
      </dgm:t>
    </dgm:pt>
    <dgm:pt modelId="{082261EA-C0B1-4F8F-A93C-04818EFD353E}" type="sibTrans" cxnId="{69FDCCFB-72EE-4B91-834B-835B7E9F09AC}">
      <dgm:prSet/>
      <dgm:spPr/>
      <dgm:t>
        <a:bodyPr/>
        <a:lstStyle/>
        <a:p>
          <a:pPr indent="0" algn="ctr"/>
          <a:endParaRPr lang="pt-BR" sz="1400"/>
        </a:p>
      </dgm:t>
    </dgm:pt>
    <dgm:pt modelId="{8F1AF5A3-2BCF-44D2-B542-CAD7C61C7C19}">
      <dgm:prSet phldrT="[Text]" custT="1"/>
      <dgm:spPr/>
      <dgm:t>
        <a:bodyPr/>
        <a:lstStyle/>
        <a:p>
          <a:pPr indent="0" algn="ctr"/>
          <a:r>
            <a:rPr lang="pt-BR" sz="1400" dirty="0" smtClean="0"/>
            <a:t>Inscritos</a:t>
          </a:r>
          <a:br>
            <a:rPr lang="pt-BR" sz="1400" dirty="0" smtClean="0"/>
          </a:br>
          <a:r>
            <a:rPr lang="pt-BR" sz="1400" b="1" dirty="0" smtClean="0"/>
            <a:t>10,5 GW</a:t>
          </a:r>
          <a:endParaRPr lang="pt-BR" sz="1400" b="1" dirty="0"/>
        </a:p>
      </dgm:t>
    </dgm:pt>
    <dgm:pt modelId="{DEB04979-81C5-40ED-927E-4B35EB25A09D}" type="parTrans" cxnId="{49A0445C-A841-4504-BC6F-FE3106A11CED}">
      <dgm:prSet/>
      <dgm:spPr/>
      <dgm:t>
        <a:bodyPr/>
        <a:lstStyle/>
        <a:p>
          <a:pPr indent="0" algn="ctr"/>
          <a:endParaRPr lang="pt-BR" sz="1400"/>
        </a:p>
      </dgm:t>
    </dgm:pt>
    <dgm:pt modelId="{A7C704FE-8B4A-4EDD-A2AD-0D5B5B57D1B5}" type="sibTrans" cxnId="{49A0445C-A841-4504-BC6F-FE3106A11CED}">
      <dgm:prSet/>
      <dgm:spPr/>
      <dgm:t>
        <a:bodyPr/>
        <a:lstStyle/>
        <a:p>
          <a:pPr indent="0" algn="ctr"/>
          <a:endParaRPr lang="pt-BR" sz="1400"/>
        </a:p>
      </dgm:t>
    </dgm:pt>
    <dgm:pt modelId="{48524C0B-929F-4B94-B026-07A5836FB6D2}">
      <dgm:prSet phldrT="[Text]" custT="1"/>
      <dgm:spPr/>
      <dgm:t>
        <a:bodyPr/>
        <a:lstStyle/>
        <a:p>
          <a:pPr indent="0" algn="ctr"/>
          <a:r>
            <a:rPr lang="pt-BR" sz="1400" b="1" dirty="0" smtClean="0"/>
            <a:t>Contratados 1.519,6 MW</a:t>
          </a:r>
          <a:endParaRPr lang="pt-BR" sz="1400" dirty="0"/>
        </a:p>
      </dgm:t>
    </dgm:pt>
    <dgm:pt modelId="{BC645570-9C5D-41FA-9596-2B6F36549D56}" type="parTrans" cxnId="{04301785-4C30-49FA-9324-24E3C7237EC6}">
      <dgm:prSet/>
      <dgm:spPr/>
      <dgm:t>
        <a:bodyPr/>
        <a:lstStyle/>
        <a:p>
          <a:pPr indent="0" algn="ctr"/>
          <a:endParaRPr lang="pt-BR" sz="1400"/>
        </a:p>
      </dgm:t>
    </dgm:pt>
    <dgm:pt modelId="{5B21D94C-B44C-4B5A-9E95-C7ED133B6E66}" type="sibTrans" cxnId="{04301785-4C30-49FA-9324-24E3C7237EC6}">
      <dgm:prSet/>
      <dgm:spPr/>
      <dgm:t>
        <a:bodyPr/>
        <a:lstStyle/>
        <a:p>
          <a:pPr indent="0" algn="ctr"/>
          <a:endParaRPr lang="pt-BR" sz="1400"/>
        </a:p>
      </dgm:t>
    </dgm:pt>
    <dgm:pt modelId="{E19871C6-0A2B-4BEC-A28D-973BCC7A5E9E}">
      <dgm:prSet phldrT="[Text]" custT="1"/>
      <dgm:spPr/>
      <dgm:t>
        <a:bodyPr anchor="ctr"/>
        <a:lstStyle/>
        <a:p>
          <a:pPr indent="0" algn="ctr">
            <a:lnSpc>
              <a:spcPct val="150000"/>
            </a:lnSpc>
          </a:pPr>
          <a:r>
            <a:rPr lang="pt-BR" sz="1600" b="1" dirty="0" smtClean="0"/>
            <a:t>LER 2011</a:t>
          </a:r>
          <a:endParaRPr lang="pt-BR" sz="1600" dirty="0"/>
        </a:p>
      </dgm:t>
    </dgm:pt>
    <dgm:pt modelId="{B0E6513F-DD08-44C3-9805-39FCBC8B31AE}" type="parTrans" cxnId="{8A0F05C8-C6DA-4713-A324-0861A3BC69A2}">
      <dgm:prSet/>
      <dgm:spPr/>
      <dgm:t>
        <a:bodyPr/>
        <a:lstStyle/>
        <a:p>
          <a:pPr indent="0" algn="ctr"/>
          <a:endParaRPr lang="pt-BR" sz="1400"/>
        </a:p>
      </dgm:t>
    </dgm:pt>
    <dgm:pt modelId="{8EDD7313-1B5B-4D54-A179-A3256ED3ED9D}" type="sibTrans" cxnId="{8A0F05C8-C6DA-4713-A324-0861A3BC69A2}">
      <dgm:prSet/>
      <dgm:spPr/>
      <dgm:t>
        <a:bodyPr/>
        <a:lstStyle/>
        <a:p>
          <a:pPr indent="0" algn="ctr"/>
          <a:endParaRPr lang="pt-BR" sz="1400"/>
        </a:p>
      </dgm:t>
    </dgm:pt>
    <dgm:pt modelId="{B6067710-97C8-477E-972E-D4508CAAF27B}">
      <dgm:prSet phldrT="[Text]" custT="1"/>
      <dgm:spPr/>
      <dgm:t>
        <a:bodyPr/>
        <a:lstStyle/>
        <a:p>
          <a:pPr indent="0" algn="ctr"/>
          <a:r>
            <a:rPr lang="pt-BR" sz="1400" b="1" dirty="0" smtClean="0"/>
            <a:t>Contratados 861,1 MW</a:t>
          </a:r>
          <a:endParaRPr lang="pt-BR" sz="1400" dirty="0"/>
        </a:p>
      </dgm:t>
    </dgm:pt>
    <dgm:pt modelId="{B42E94A0-C64D-4CDC-B88B-7FFC927BD5A1}" type="parTrans" cxnId="{2F627CA0-E6E2-46B0-8832-F253BE6199CD}">
      <dgm:prSet/>
      <dgm:spPr/>
      <dgm:t>
        <a:bodyPr/>
        <a:lstStyle/>
        <a:p>
          <a:pPr indent="0" algn="ctr"/>
          <a:endParaRPr lang="pt-BR" sz="1400"/>
        </a:p>
      </dgm:t>
    </dgm:pt>
    <dgm:pt modelId="{C082E79C-F2CC-4828-8427-16D295AE2963}" type="sibTrans" cxnId="{2F627CA0-E6E2-46B0-8832-F253BE6199CD}">
      <dgm:prSet/>
      <dgm:spPr/>
      <dgm:t>
        <a:bodyPr/>
        <a:lstStyle/>
        <a:p>
          <a:pPr indent="0" algn="ctr"/>
          <a:endParaRPr lang="pt-BR" sz="1400"/>
        </a:p>
      </dgm:t>
    </dgm:pt>
    <dgm:pt modelId="{4CB3B6EF-D383-4BB9-80DA-D36A9E2EB7AA}">
      <dgm:prSet phldrT="[Text]" custT="1"/>
      <dgm:spPr/>
      <dgm:t>
        <a:bodyPr/>
        <a:lstStyle/>
        <a:p>
          <a:pPr indent="0" algn="ctr"/>
          <a:r>
            <a:rPr lang="pt-BR" sz="1400" dirty="0" smtClean="0"/>
            <a:t>Inscritos</a:t>
          </a:r>
          <a:br>
            <a:rPr lang="pt-BR" sz="1400" dirty="0" smtClean="0"/>
          </a:br>
          <a:r>
            <a:rPr lang="pt-BR" sz="1400" b="1" dirty="0" smtClean="0"/>
            <a:t>10,9 GW</a:t>
          </a:r>
          <a:endParaRPr lang="pt-BR" sz="1400" dirty="0"/>
        </a:p>
      </dgm:t>
    </dgm:pt>
    <dgm:pt modelId="{481DA4C7-8590-4960-A6CF-1DCC5708BAA5}" type="parTrans" cxnId="{96C3882A-435A-4DED-AC42-FD80835BE9BE}">
      <dgm:prSet/>
      <dgm:spPr/>
      <dgm:t>
        <a:bodyPr/>
        <a:lstStyle/>
        <a:p>
          <a:endParaRPr lang="pt-BR" sz="1400"/>
        </a:p>
      </dgm:t>
    </dgm:pt>
    <dgm:pt modelId="{82C2C4E1-D9B2-4DCE-B667-185A9CDF4AF7}" type="sibTrans" cxnId="{96C3882A-435A-4DED-AC42-FD80835BE9BE}">
      <dgm:prSet/>
      <dgm:spPr/>
      <dgm:t>
        <a:bodyPr/>
        <a:lstStyle/>
        <a:p>
          <a:endParaRPr lang="pt-BR" sz="1400"/>
        </a:p>
      </dgm:t>
    </dgm:pt>
    <dgm:pt modelId="{66B2094E-FC67-400C-AA2D-A764DD116941}">
      <dgm:prSet phldrT="[Text]" custT="1"/>
      <dgm:spPr/>
      <dgm:t>
        <a:bodyPr/>
        <a:lstStyle/>
        <a:p>
          <a:pPr indent="0" algn="ctr"/>
          <a:r>
            <a:rPr lang="pt-BR" sz="1400" dirty="0" smtClean="0"/>
            <a:t>Inscritos</a:t>
          </a:r>
          <a:br>
            <a:rPr lang="pt-BR" sz="1400" dirty="0" smtClean="0"/>
          </a:br>
          <a:r>
            <a:rPr lang="pt-BR" sz="1400" b="1" dirty="0" smtClean="0"/>
            <a:t>10,9 GW</a:t>
          </a:r>
          <a:endParaRPr lang="pt-BR" sz="1400" dirty="0"/>
        </a:p>
      </dgm:t>
    </dgm:pt>
    <dgm:pt modelId="{665B741A-851A-4C4E-A7DE-619E5B5A08C2}" type="parTrans" cxnId="{765D7BDF-C743-469E-8F89-2F52F7262125}">
      <dgm:prSet/>
      <dgm:spPr/>
      <dgm:t>
        <a:bodyPr/>
        <a:lstStyle/>
        <a:p>
          <a:endParaRPr lang="pt-BR" sz="1400"/>
        </a:p>
      </dgm:t>
    </dgm:pt>
    <dgm:pt modelId="{D86AA4F1-20AB-498E-AB6C-047B6A4FAA2D}" type="sibTrans" cxnId="{765D7BDF-C743-469E-8F89-2F52F7262125}">
      <dgm:prSet/>
      <dgm:spPr/>
      <dgm:t>
        <a:bodyPr/>
        <a:lstStyle/>
        <a:p>
          <a:endParaRPr lang="pt-BR" sz="1400"/>
        </a:p>
      </dgm:t>
    </dgm:pt>
    <dgm:pt modelId="{FA421763-485D-4004-9A73-942DC21453C4}">
      <dgm:prSet phldrT="[Text]" custT="1"/>
      <dgm:spPr/>
      <dgm:t>
        <a:bodyPr anchor="ctr"/>
        <a:lstStyle/>
        <a:p>
          <a:pPr indent="0" algn="ctr">
            <a:lnSpc>
              <a:spcPct val="150000"/>
            </a:lnSpc>
          </a:pPr>
          <a:r>
            <a:rPr lang="pt-BR" sz="1600" b="1" dirty="0" smtClean="0"/>
            <a:t>LER 2009</a:t>
          </a:r>
          <a:endParaRPr lang="pt-BR" sz="1600" b="1" dirty="0"/>
        </a:p>
      </dgm:t>
    </dgm:pt>
    <dgm:pt modelId="{482611DB-1072-4733-850A-0265FB94C59A}" type="parTrans" cxnId="{A64D71D6-ED2B-486F-B43C-4F2454FC09A8}">
      <dgm:prSet/>
      <dgm:spPr/>
      <dgm:t>
        <a:bodyPr/>
        <a:lstStyle/>
        <a:p>
          <a:endParaRPr lang="pt-BR" sz="1400"/>
        </a:p>
      </dgm:t>
    </dgm:pt>
    <dgm:pt modelId="{0641C195-59F0-4C03-A688-05603B08BFB1}" type="sibTrans" cxnId="{A64D71D6-ED2B-486F-B43C-4F2454FC09A8}">
      <dgm:prSet/>
      <dgm:spPr/>
      <dgm:t>
        <a:bodyPr/>
        <a:lstStyle/>
        <a:p>
          <a:endParaRPr lang="pt-BR" sz="1400"/>
        </a:p>
      </dgm:t>
    </dgm:pt>
    <dgm:pt modelId="{A46C7564-D4BB-4886-8EC2-78331AA922E2}" type="pres">
      <dgm:prSet presAssocID="{1619B5E9-89D2-44E7-9139-4EA6F61F5B0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t-BR"/>
        </a:p>
      </dgm:t>
    </dgm:pt>
    <dgm:pt modelId="{BBCF05A6-A854-4B89-A68A-F5725EBD2204}" type="pres">
      <dgm:prSet presAssocID="{FA421763-485D-4004-9A73-942DC21453C4}" presName="root" presStyleCnt="0"/>
      <dgm:spPr/>
      <dgm:t>
        <a:bodyPr/>
        <a:lstStyle/>
        <a:p>
          <a:endParaRPr lang="pt-BR"/>
        </a:p>
      </dgm:t>
    </dgm:pt>
    <dgm:pt modelId="{D214FCC2-F0EB-4559-B40F-294826D645C3}" type="pres">
      <dgm:prSet presAssocID="{FA421763-485D-4004-9A73-942DC21453C4}" presName="rootComposite" presStyleCnt="0"/>
      <dgm:spPr/>
      <dgm:t>
        <a:bodyPr/>
        <a:lstStyle/>
        <a:p>
          <a:endParaRPr lang="pt-BR"/>
        </a:p>
      </dgm:t>
    </dgm:pt>
    <dgm:pt modelId="{BCAC31B6-2744-4C10-8287-D4A72F87DD5B}" type="pres">
      <dgm:prSet presAssocID="{FA421763-485D-4004-9A73-942DC21453C4}" presName="rootText" presStyleLbl="node1" presStyleIdx="0" presStyleCnt="5" custScaleX="70267" custScaleY="60229"/>
      <dgm:spPr/>
      <dgm:t>
        <a:bodyPr/>
        <a:lstStyle/>
        <a:p>
          <a:endParaRPr lang="pt-BR"/>
        </a:p>
      </dgm:t>
    </dgm:pt>
    <dgm:pt modelId="{2F8FB4FC-922B-4A90-89F4-CF5A265F1277}" type="pres">
      <dgm:prSet presAssocID="{FA421763-485D-4004-9A73-942DC21453C4}" presName="rootConnector" presStyleLbl="node1" presStyleIdx="0" presStyleCnt="5"/>
      <dgm:spPr/>
      <dgm:t>
        <a:bodyPr/>
        <a:lstStyle/>
        <a:p>
          <a:endParaRPr lang="pt-BR"/>
        </a:p>
      </dgm:t>
    </dgm:pt>
    <dgm:pt modelId="{2C7537C8-865E-417B-A15F-8EE14AD253B4}" type="pres">
      <dgm:prSet presAssocID="{FA421763-485D-4004-9A73-942DC21453C4}" presName="childShape" presStyleCnt="0"/>
      <dgm:spPr/>
      <dgm:t>
        <a:bodyPr/>
        <a:lstStyle/>
        <a:p>
          <a:endParaRPr lang="pt-BR"/>
        </a:p>
      </dgm:t>
    </dgm:pt>
    <dgm:pt modelId="{6B2716D1-6A99-4BD3-A14B-30EE434C41E1}" type="pres">
      <dgm:prSet presAssocID="{FCEA202E-EE44-4E7E-AAC1-8B1F4B3D58D4}" presName="Name13" presStyleLbl="parChTrans1D2" presStyleIdx="0" presStyleCnt="10"/>
      <dgm:spPr/>
      <dgm:t>
        <a:bodyPr/>
        <a:lstStyle/>
        <a:p>
          <a:endParaRPr lang="pt-BR"/>
        </a:p>
      </dgm:t>
    </dgm:pt>
    <dgm:pt modelId="{CCD16A26-D959-4104-8027-C175562C8AAA}" type="pres">
      <dgm:prSet presAssocID="{92D1985F-BACA-4F8D-BBE5-EB1C1BC5FA7F}" presName="childText" presStyleLbl="bgAcc1" presStyleIdx="0" presStyleCnt="10" custScaleX="84075" custScaleY="77129" custLinFactNeighborX="-43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25DBD6C-496D-46D2-BB0D-AD10523D97BE}" type="pres">
      <dgm:prSet presAssocID="{4D5AE205-4D1A-4612-BDDC-150CFA08FD51}" presName="Name13" presStyleLbl="parChTrans1D2" presStyleIdx="1" presStyleCnt="10"/>
      <dgm:spPr/>
      <dgm:t>
        <a:bodyPr/>
        <a:lstStyle/>
        <a:p>
          <a:endParaRPr lang="pt-BR"/>
        </a:p>
      </dgm:t>
    </dgm:pt>
    <dgm:pt modelId="{3D5698C8-93A4-49FA-BEDD-8FC86E98179A}" type="pres">
      <dgm:prSet presAssocID="{DB069C12-E90F-45B7-9937-3A2C7E9CA0D7}" presName="childText" presStyleLbl="bgAcc1" presStyleIdx="1" presStyleCnt="10" custScaleX="84075" custScaleY="77129" custLinFactNeighborX="-43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C47638A-6500-421A-BF06-72E16CB3E977}" type="pres">
      <dgm:prSet presAssocID="{8AFF5C03-E5DC-4052-8635-228C89F102EE}" presName="root" presStyleCnt="0"/>
      <dgm:spPr/>
      <dgm:t>
        <a:bodyPr/>
        <a:lstStyle/>
        <a:p>
          <a:endParaRPr lang="pt-BR"/>
        </a:p>
      </dgm:t>
    </dgm:pt>
    <dgm:pt modelId="{B192BE3E-B01A-41EA-9F0F-E3161AD35ABE}" type="pres">
      <dgm:prSet presAssocID="{8AFF5C03-E5DC-4052-8635-228C89F102EE}" presName="rootComposite" presStyleCnt="0"/>
      <dgm:spPr/>
      <dgm:t>
        <a:bodyPr/>
        <a:lstStyle/>
        <a:p>
          <a:endParaRPr lang="pt-BR"/>
        </a:p>
      </dgm:t>
    </dgm:pt>
    <dgm:pt modelId="{AF2D8DE0-79E8-4C9A-BB2E-2F84FDDE3B13}" type="pres">
      <dgm:prSet presAssocID="{8AFF5C03-E5DC-4052-8635-228C89F102EE}" presName="rootText" presStyleLbl="node1" presStyleIdx="1" presStyleCnt="5" custScaleX="70267" custScaleY="60229"/>
      <dgm:spPr/>
      <dgm:t>
        <a:bodyPr/>
        <a:lstStyle/>
        <a:p>
          <a:endParaRPr lang="pt-BR"/>
        </a:p>
      </dgm:t>
    </dgm:pt>
    <dgm:pt modelId="{121F4AA2-2F7F-4F12-9AB7-05978AB5013F}" type="pres">
      <dgm:prSet presAssocID="{8AFF5C03-E5DC-4052-8635-228C89F102EE}" presName="rootConnector" presStyleLbl="node1" presStyleIdx="1" presStyleCnt="5"/>
      <dgm:spPr/>
      <dgm:t>
        <a:bodyPr/>
        <a:lstStyle/>
        <a:p>
          <a:endParaRPr lang="pt-BR"/>
        </a:p>
      </dgm:t>
    </dgm:pt>
    <dgm:pt modelId="{077DCD09-1F82-4B29-BA13-70EF8DE37DE1}" type="pres">
      <dgm:prSet presAssocID="{8AFF5C03-E5DC-4052-8635-228C89F102EE}" presName="childShape" presStyleCnt="0"/>
      <dgm:spPr/>
      <dgm:t>
        <a:bodyPr/>
        <a:lstStyle/>
        <a:p>
          <a:endParaRPr lang="pt-BR"/>
        </a:p>
      </dgm:t>
    </dgm:pt>
    <dgm:pt modelId="{49882122-52E5-4999-A204-D06791E0CA3C}" type="pres">
      <dgm:prSet presAssocID="{81360771-D5F3-4D0F-9B46-A26B9DFA341C}" presName="Name13" presStyleLbl="parChTrans1D2" presStyleIdx="2" presStyleCnt="10"/>
      <dgm:spPr/>
      <dgm:t>
        <a:bodyPr/>
        <a:lstStyle/>
        <a:p>
          <a:endParaRPr lang="pt-BR"/>
        </a:p>
      </dgm:t>
    </dgm:pt>
    <dgm:pt modelId="{D99626F3-84A2-4B11-8274-33DD941A572F}" type="pres">
      <dgm:prSet presAssocID="{2B1AAC38-54C9-4AB5-9101-258CF468218D}" presName="childText" presStyleLbl="bgAcc1" presStyleIdx="2" presStyleCnt="10" custScaleX="84075" custScaleY="77129" custLinFactNeighborX="-43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2F1F731-66E7-4026-83B3-8358F4984C9B}" type="pres">
      <dgm:prSet presAssocID="{7E4AEDC1-2418-4749-9ECD-8E6EEC947937}" presName="Name13" presStyleLbl="parChTrans1D2" presStyleIdx="3" presStyleCnt="10"/>
      <dgm:spPr/>
      <dgm:t>
        <a:bodyPr/>
        <a:lstStyle/>
        <a:p>
          <a:endParaRPr lang="pt-BR"/>
        </a:p>
      </dgm:t>
    </dgm:pt>
    <dgm:pt modelId="{F2EE6E5E-C559-4809-9329-4C5EED02F36D}" type="pres">
      <dgm:prSet presAssocID="{54C52868-FAB3-4EA7-8D64-B6EA04D2AF39}" presName="childText" presStyleLbl="bgAcc1" presStyleIdx="3" presStyleCnt="10" custScaleX="84075" custScaleY="77129" custLinFactNeighborX="-43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D14FE01-A274-4A7D-A86B-6F96DEB5FA94}" type="pres">
      <dgm:prSet presAssocID="{91095622-FE0C-4549-B4F8-026D94C0EE8D}" presName="root" presStyleCnt="0"/>
      <dgm:spPr/>
      <dgm:t>
        <a:bodyPr/>
        <a:lstStyle/>
        <a:p>
          <a:endParaRPr lang="pt-BR"/>
        </a:p>
      </dgm:t>
    </dgm:pt>
    <dgm:pt modelId="{5180C221-DBF0-4126-BEDE-11DCDC7DEED1}" type="pres">
      <dgm:prSet presAssocID="{91095622-FE0C-4549-B4F8-026D94C0EE8D}" presName="rootComposite" presStyleCnt="0"/>
      <dgm:spPr/>
      <dgm:t>
        <a:bodyPr/>
        <a:lstStyle/>
        <a:p>
          <a:endParaRPr lang="pt-BR"/>
        </a:p>
      </dgm:t>
    </dgm:pt>
    <dgm:pt modelId="{DB949657-38C3-4E86-8C0F-499D6A6D4BE5}" type="pres">
      <dgm:prSet presAssocID="{91095622-FE0C-4549-B4F8-026D94C0EE8D}" presName="rootText" presStyleLbl="node1" presStyleIdx="2" presStyleCnt="5" custScaleX="70267" custScaleY="60229"/>
      <dgm:spPr/>
      <dgm:t>
        <a:bodyPr/>
        <a:lstStyle/>
        <a:p>
          <a:endParaRPr lang="pt-BR"/>
        </a:p>
      </dgm:t>
    </dgm:pt>
    <dgm:pt modelId="{64D0BAAE-0489-4885-A44B-F2C62C8EC550}" type="pres">
      <dgm:prSet presAssocID="{91095622-FE0C-4549-B4F8-026D94C0EE8D}" presName="rootConnector" presStyleLbl="node1" presStyleIdx="2" presStyleCnt="5"/>
      <dgm:spPr/>
      <dgm:t>
        <a:bodyPr/>
        <a:lstStyle/>
        <a:p>
          <a:endParaRPr lang="pt-BR"/>
        </a:p>
      </dgm:t>
    </dgm:pt>
    <dgm:pt modelId="{3B5E3B56-6A33-404B-B4FF-16E98BFCAF46}" type="pres">
      <dgm:prSet presAssocID="{91095622-FE0C-4549-B4F8-026D94C0EE8D}" presName="childShape" presStyleCnt="0"/>
      <dgm:spPr/>
      <dgm:t>
        <a:bodyPr/>
        <a:lstStyle/>
        <a:p>
          <a:endParaRPr lang="pt-BR"/>
        </a:p>
      </dgm:t>
    </dgm:pt>
    <dgm:pt modelId="{F79F80EF-C801-4668-A57B-C376C02499CD}" type="pres">
      <dgm:prSet presAssocID="{DEB04979-81C5-40ED-927E-4B35EB25A09D}" presName="Name13" presStyleLbl="parChTrans1D2" presStyleIdx="4" presStyleCnt="10"/>
      <dgm:spPr/>
      <dgm:t>
        <a:bodyPr/>
        <a:lstStyle/>
        <a:p>
          <a:endParaRPr lang="pt-BR"/>
        </a:p>
      </dgm:t>
    </dgm:pt>
    <dgm:pt modelId="{59E3589D-9BFA-402C-8C73-7430827ABB8A}" type="pres">
      <dgm:prSet presAssocID="{8F1AF5A3-2BCF-44D2-B542-CAD7C61C7C19}" presName="childText" presStyleLbl="bgAcc1" presStyleIdx="4" presStyleCnt="10" custScaleX="84075" custScaleY="77129" custLinFactNeighborX="-43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537FBD4-63D0-48C9-AFC7-0A30474B1749}" type="pres">
      <dgm:prSet presAssocID="{BC645570-9C5D-41FA-9596-2B6F36549D56}" presName="Name13" presStyleLbl="parChTrans1D2" presStyleIdx="5" presStyleCnt="10"/>
      <dgm:spPr/>
      <dgm:t>
        <a:bodyPr/>
        <a:lstStyle/>
        <a:p>
          <a:endParaRPr lang="pt-BR"/>
        </a:p>
      </dgm:t>
    </dgm:pt>
    <dgm:pt modelId="{9A5820EC-E3B5-4024-82A7-440A4D12A9FA}" type="pres">
      <dgm:prSet presAssocID="{48524C0B-929F-4B94-B026-07A5836FB6D2}" presName="childText" presStyleLbl="bgAcc1" presStyleIdx="5" presStyleCnt="10" custScaleX="84075" custScaleY="77129" custLinFactNeighborX="-43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B35D323-59A6-470E-8383-896A6B15A24E}" type="pres">
      <dgm:prSet presAssocID="{DA30850A-3AB8-47A4-8D06-A4583C3D4B85}" presName="root" presStyleCnt="0"/>
      <dgm:spPr/>
      <dgm:t>
        <a:bodyPr/>
        <a:lstStyle/>
        <a:p>
          <a:endParaRPr lang="pt-BR"/>
        </a:p>
      </dgm:t>
    </dgm:pt>
    <dgm:pt modelId="{9F8FA558-4B56-4461-BF71-78B113C781E2}" type="pres">
      <dgm:prSet presAssocID="{DA30850A-3AB8-47A4-8D06-A4583C3D4B85}" presName="rootComposite" presStyleCnt="0"/>
      <dgm:spPr/>
      <dgm:t>
        <a:bodyPr/>
        <a:lstStyle/>
        <a:p>
          <a:endParaRPr lang="pt-BR"/>
        </a:p>
      </dgm:t>
    </dgm:pt>
    <dgm:pt modelId="{B2297918-97A8-4E81-9C35-07DBF4B0920E}" type="pres">
      <dgm:prSet presAssocID="{DA30850A-3AB8-47A4-8D06-A4583C3D4B85}" presName="rootText" presStyleLbl="node1" presStyleIdx="3" presStyleCnt="5" custScaleX="70267" custScaleY="60229"/>
      <dgm:spPr/>
      <dgm:t>
        <a:bodyPr/>
        <a:lstStyle/>
        <a:p>
          <a:endParaRPr lang="pt-BR"/>
        </a:p>
      </dgm:t>
    </dgm:pt>
    <dgm:pt modelId="{39630343-C3E4-42C2-A362-CC5A75A2787D}" type="pres">
      <dgm:prSet presAssocID="{DA30850A-3AB8-47A4-8D06-A4583C3D4B85}" presName="rootConnector" presStyleLbl="node1" presStyleIdx="3" presStyleCnt="5"/>
      <dgm:spPr/>
      <dgm:t>
        <a:bodyPr/>
        <a:lstStyle/>
        <a:p>
          <a:endParaRPr lang="pt-BR"/>
        </a:p>
      </dgm:t>
    </dgm:pt>
    <dgm:pt modelId="{AE181281-F5CC-4918-A48B-DDE401A4D055}" type="pres">
      <dgm:prSet presAssocID="{DA30850A-3AB8-47A4-8D06-A4583C3D4B85}" presName="childShape" presStyleCnt="0"/>
      <dgm:spPr/>
      <dgm:t>
        <a:bodyPr/>
        <a:lstStyle/>
        <a:p>
          <a:endParaRPr lang="pt-BR"/>
        </a:p>
      </dgm:t>
    </dgm:pt>
    <dgm:pt modelId="{1DDB31F9-92A3-464A-93EF-A6B8254A3027}" type="pres">
      <dgm:prSet presAssocID="{665B741A-851A-4C4E-A7DE-619E5B5A08C2}" presName="Name13" presStyleLbl="parChTrans1D2" presStyleIdx="6" presStyleCnt="10"/>
      <dgm:spPr/>
      <dgm:t>
        <a:bodyPr/>
        <a:lstStyle/>
        <a:p>
          <a:endParaRPr lang="pt-BR"/>
        </a:p>
      </dgm:t>
    </dgm:pt>
    <dgm:pt modelId="{01D8F152-3474-4700-B5C6-4070E06C0E2C}" type="pres">
      <dgm:prSet presAssocID="{66B2094E-FC67-400C-AA2D-A764DD116941}" presName="childText" presStyleLbl="bgAcc1" presStyleIdx="6" presStyleCnt="10" custScaleX="84075" custScaleY="77129" custLinFactNeighborX="-43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E62A539-EF54-420E-9938-E3D5A69AD1E4}" type="pres">
      <dgm:prSet presAssocID="{A91BE031-FA55-45AA-8384-EABF1CA5B4B0}" presName="Name13" presStyleLbl="parChTrans1D2" presStyleIdx="7" presStyleCnt="10"/>
      <dgm:spPr/>
      <dgm:t>
        <a:bodyPr/>
        <a:lstStyle/>
        <a:p>
          <a:endParaRPr lang="pt-BR"/>
        </a:p>
      </dgm:t>
    </dgm:pt>
    <dgm:pt modelId="{434AD32F-6738-432D-AA0A-B1F08D68D1B1}" type="pres">
      <dgm:prSet presAssocID="{DD573E3E-68EC-41AD-906B-41B1B4EEE63D}" presName="childText" presStyleLbl="bgAcc1" presStyleIdx="7" presStyleCnt="10" custScaleX="84075" custScaleY="77129" custLinFactNeighborX="-43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54CD2A8-1C89-438E-9005-4AE477977A3B}" type="pres">
      <dgm:prSet presAssocID="{E19871C6-0A2B-4BEC-A28D-973BCC7A5E9E}" presName="root" presStyleCnt="0"/>
      <dgm:spPr/>
      <dgm:t>
        <a:bodyPr/>
        <a:lstStyle/>
        <a:p>
          <a:endParaRPr lang="pt-BR"/>
        </a:p>
      </dgm:t>
    </dgm:pt>
    <dgm:pt modelId="{0AEAA770-D102-45C5-80AD-836D434E28FA}" type="pres">
      <dgm:prSet presAssocID="{E19871C6-0A2B-4BEC-A28D-973BCC7A5E9E}" presName="rootComposite" presStyleCnt="0"/>
      <dgm:spPr/>
      <dgm:t>
        <a:bodyPr/>
        <a:lstStyle/>
        <a:p>
          <a:endParaRPr lang="pt-BR"/>
        </a:p>
      </dgm:t>
    </dgm:pt>
    <dgm:pt modelId="{D5E5FD8B-0F33-4235-9289-4D508CF8DFE8}" type="pres">
      <dgm:prSet presAssocID="{E19871C6-0A2B-4BEC-A28D-973BCC7A5E9E}" presName="rootText" presStyleLbl="node1" presStyleIdx="4" presStyleCnt="5" custScaleX="70267" custScaleY="60229"/>
      <dgm:spPr/>
      <dgm:t>
        <a:bodyPr/>
        <a:lstStyle/>
        <a:p>
          <a:endParaRPr lang="pt-BR"/>
        </a:p>
      </dgm:t>
    </dgm:pt>
    <dgm:pt modelId="{8773F4B5-BE4E-47E4-87E4-2FAD26C55CAC}" type="pres">
      <dgm:prSet presAssocID="{E19871C6-0A2B-4BEC-A28D-973BCC7A5E9E}" presName="rootConnector" presStyleLbl="node1" presStyleIdx="4" presStyleCnt="5"/>
      <dgm:spPr/>
      <dgm:t>
        <a:bodyPr/>
        <a:lstStyle/>
        <a:p>
          <a:endParaRPr lang="pt-BR"/>
        </a:p>
      </dgm:t>
    </dgm:pt>
    <dgm:pt modelId="{BDBAB889-3275-483F-9084-87A0660114DE}" type="pres">
      <dgm:prSet presAssocID="{E19871C6-0A2B-4BEC-A28D-973BCC7A5E9E}" presName="childShape" presStyleCnt="0"/>
      <dgm:spPr/>
      <dgm:t>
        <a:bodyPr/>
        <a:lstStyle/>
        <a:p>
          <a:endParaRPr lang="pt-BR"/>
        </a:p>
      </dgm:t>
    </dgm:pt>
    <dgm:pt modelId="{26E6A87B-8A48-4AA0-B5E7-12C4AF49F8FF}" type="pres">
      <dgm:prSet presAssocID="{481DA4C7-8590-4960-A6CF-1DCC5708BAA5}" presName="Name13" presStyleLbl="parChTrans1D2" presStyleIdx="8" presStyleCnt="10"/>
      <dgm:spPr/>
      <dgm:t>
        <a:bodyPr/>
        <a:lstStyle/>
        <a:p>
          <a:endParaRPr lang="pt-BR"/>
        </a:p>
      </dgm:t>
    </dgm:pt>
    <dgm:pt modelId="{68A793E2-0163-4040-B895-7FFD4F2AA3D1}" type="pres">
      <dgm:prSet presAssocID="{4CB3B6EF-D383-4BB9-80DA-D36A9E2EB7AA}" presName="childText" presStyleLbl="bgAcc1" presStyleIdx="8" presStyleCnt="10" custScaleX="84075" custScaleY="7712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A41A74A-592C-4DD9-8E51-1913FC60AF04}" type="pres">
      <dgm:prSet presAssocID="{B42E94A0-C64D-4CDC-B88B-7FFC927BD5A1}" presName="Name13" presStyleLbl="parChTrans1D2" presStyleIdx="9" presStyleCnt="10"/>
      <dgm:spPr/>
      <dgm:t>
        <a:bodyPr/>
        <a:lstStyle/>
        <a:p>
          <a:endParaRPr lang="pt-BR"/>
        </a:p>
      </dgm:t>
    </dgm:pt>
    <dgm:pt modelId="{BC8A59AA-94CB-487A-A00C-006414946D02}" type="pres">
      <dgm:prSet presAssocID="{B6067710-97C8-477E-972E-D4508CAAF27B}" presName="childText" presStyleLbl="bgAcc1" presStyleIdx="9" presStyleCnt="10" custScaleX="84075" custScaleY="7712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8A0F05C8-C6DA-4713-A324-0861A3BC69A2}" srcId="{1619B5E9-89D2-44E7-9139-4EA6F61F5B06}" destId="{E19871C6-0A2B-4BEC-A28D-973BCC7A5E9E}" srcOrd="4" destOrd="0" parTransId="{B0E6513F-DD08-44C3-9805-39FCBC8B31AE}" sibTransId="{8EDD7313-1B5B-4D54-A179-A3256ED3ED9D}"/>
    <dgm:cxn modelId="{0F10AF78-1A66-4E02-AE8D-AA752C57D32F}" type="presOf" srcId="{91095622-FE0C-4549-B4F8-026D94C0EE8D}" destId="{64D0BAAE-0489-4885-A44B-F2C62C8EC550}" srcOrd="1" destOrd="0" presId="urn:microsoft.com/office/officeart/2005/8/layout/hierarchy3"/>
    <dgm:cxn modelId="{765D7BDF-C743-469E-8F89-2F52F7262125}" srcId="{DA30850A-3AB8-47A4-8D06-A4583C3D4B85}" destId="{66B2094E-FC67-400C-AA2D-A764DD116941}" srcOrd="0" destOrd="0" parTransId="{665B741A-851A-4C4E-A7DE-619E5B5A08C2}" sibTransId="{D86AA4F1-20AB-498E-AB6C-047B6A4FAA2D}"/>
    <dgm:cxn modelId="{DEFB8994-E563-4D5C-A6D5-6B785443B183}" srcId="{8AFF5C03-E5DC-4052-8635-228C89F102EE}" destId="{2B1AAC38-54C9-4AB5-9101-258CF468218D}" srcOrd="0" destOrd="0" parTransId="{81360771-D5F3-4D0F-9B46-A26B9DFA341C}" sibTransId="{104B826B-A855-45F8-8BFB-A68EAD04DD05}"/>
    <dgm:cxn modelId="{1532F49C-AC22-40F2-82BE-9EBEABE8C188}" type="presOf" srcId="{DA30850A-3AB8-47A4-8D06-A4583C3D4B85}" destId="{B2297918-97A8-4E81-9C35-07DBF4B0920E}" srcOrd="0" destOrd="0" presId="urn:microsoft.com/office/officeart/2005/8/layout/hierarchy3"/>
    <dgm:cxn modelId="{DAB8F6CB-B618-4F9C-B4B0-7C0F35F9FD9F}" type="presOf" srcId="{665B741A-851A-4C4E-A7DE-619E5B5A08C2}" destId="{1DDB31F9-92A3-464A-93EF-A6B8254A3027}" srcOrd="0" destOrd="0" presId="urn:microsoft.com/office/officeart/2005/8/layout/hierarchy3"/>
    <dgm:cxn modelId="{42239644-A299-49C8-80A3-06FD6CEA0006}" type="presOf" srcId="{A91BE031-FA55-45AA-8384-EABF1CA5B4B0}" destId="{3E62A539-EF54-420E-9938-E3D5A69AD1E4}" srcOrd="0" destOrd="0" presId="urn:microsoft.com/office/officeart/2005/8/layout/hierarchy3"/>
    <dgm:cxn modelId="{09B48D46-B0B8-4A99-9615-143C55A1309E}" type="presOf" srcId="{481DA4C7-8590-4960-A6CF-1DCC5708BAA5}" destId="{26E6A87B-8A48-4AA0-B5E7-12C4AF49F8FF}" srcOrd="0" destOrd="0" presId="urn:microsoft.com/office/officeart/2005/8/layout/hierarchy3"/>
    <dgm:cxn modelId="{AFCA4245-129A-47C7-8158-5D5909D83805}" type="presOf" srcId="{48524C0B-929F-4B94-B026-07A5836FB6D2}" destId="{9A5820EC-E3B5-4024-82A7-440A4D12A9FA}" srcOrd="0" destOrd="0" presId="urn:microsoft.com/office/officeart/2005/8/layout/hierarchy3"/>
    <dgm:cxn modelId="{16D365F5-3F9F-4F55-9480-548E12FFD89A}" type="presOf" srcId="{54C52868-FAB3-4EA7-8D64-B6EA04D2AF39}" destId="{F2EE6E5E-C559-4809-9329-4C5EED02F36D}" srcOrd="0" destOrd="0" presId="urn:microsoft.com/office/officeart/2005/8/layout/hierarchy3"/>
    <dgm:cxn modelId="{6A169090-B6AC-41A2-9CCE-0157A3D943FF}" srcId="{8AFF5C03-E5DC-4052-8635-228C89F102EE}" destId="{54C52868-FAB3-4EA7-8D64-B6EA04D2AF39}" srcOrd="1" destOrd="0" parTransId="{7E4AEDC1-2418-4749-9ECD-8E6EEC947937}" sibTransId="{98E6B48B-5674-4B36-B7D9-785AA3DB326B}"/>
    <dgm:cxn modelId="{50020878-35AB-4B6A-ACE5-C5A0386AB41B}" type="presOf" srcId="{92D1985F-BACA-4F8D-BBE5-EB1C1BC5FA7F}" destId="{CCD16A26-D959-4104-8027-C175562C8AAA}" srcOrd="0" destOrd="0" presId="urn:microsoft.com/office/officeart/2005/8/layout/hierarchy3"/>
    <dgm:cxn modelId="{C97207D1-563B-44F0-A724-C9D00C1EB3A6}" type="presOf" srcId="{1619B5E9-89D2-44E7-9139-4EA6F61F5B06}" destId="{A46C7564-D4BB-4886-8EC2-78331AA922E2}" srcOrd="0" destOrd="0" presId="urn:microsoft.com/office/officeart/2005/8/layout/hierarchy3"/>
    <dgm:cxn modelId="{E7BE546E-A58D-423D-AD23-633A5B2BD902}" type="presOf" srcId="{7E4AEDC1-2418-4749-9ECD-8E6EEC947937}" destId="{22F1F731-66E7-4026-83B3-8358F4984C9B}" srcOrd="0" destOrd="0" presId="urn:microsoft.com/office/officeart/2005/8/layout/hierarchy3"/>
    <dgm:cxn modelId="{96C3882A-435A-4DED-AC42-FD80835BE9BE}" srcId="{E19871C6-0A2B-4BEC-A28D-973BCC7A5E9E}" destId="{4CB3B6EF-D383-4BB9-80DA-D36A9E2EB7AA}" srcOrd="0" destOrd="0" parTransId="{481DA4C7-8590-4960-A6CF-1DCC5708BAA5}" sibTransId="{82C2C4E1-D9B2-4DCE-B667-185A9CDF4AF7}"/>
    <dgm:cxn modelId="{A84FEF77-D338-48D4-8389-56F636A0DF9A}" type="presOf" srcId="{8AFF5C03-E5DC-4052-8635-228C89F102EE}" destId="{121F4AA2-2F7F-4F12-9AB7-05978AB5013F}" srcOrd="1" destOrd="0" presId="urn:microsoft.com/office/officeart/2005/8/layout/hierarchy3"/>
    <dgm:cxn modelId="{0F2F4E16-05AD-4E97-9EE6-66AE7F25C45D}" type="presOf" srcId="{FA421763-485D-4004-9A73-942DC21453C4}" destId="{2F8FB4FC-922B-4A90-89F4-CF5A265F1277}" srcOrd="1" destOrd="0" presId="urn:microsoft.com/office/officeart/2005/8/layout/hierarchy3"/>
    <dgm:cxn modelId="{04301785-4C30-49FA-9324-24E3C7237EC6}" srcId="{91095622-FE0C-4549-B4F8-026D94C0EE8D}" destId="{48524C0B-929F-4B94-B026-07A5836FB6D2}" srcOrd="1" destOrd="0" parTransId="{BC645570-9C5D-41FA-9596-2B6F36549D56}" sibTransId="{5B21D94C-B44C-4B5A-9E95-C7ED133B6E66}"/>
    <dgm:cxn modelId="{28175CFB-2AB8-483A-8423-0F273F7886AF}" type="presOf" srcId="{2B1AAC38-54C9-4AB5-9101-258CF468218D}" destId="{D99626F3-84A2-4B11-8274-33DD941A572F}" srcOrd="0" destOrd="0" presId="urn:microsoft.com/office/officeart/2005/8/layout/hierarchy3"/>
    <dgm:cxn modelId="{10F0B398-4ED3-406A-9044-FF95360A1EC1}" srcId="{DA30850A-3AB8-47A4-8D06-A4583C3D4B85}" destId="{DD573E3E-68EC-41AD-906B-41B1B4EEE63D}" srcOrd="1" destOrd="0" parTransId="{A91BE031-FA55-45AA-8384-EABF1CA5B4B0}" sibTransId="{D007613F-69A6-4C73-9A9D-065084AD0C18}"/>
    <dgm:cxn modelId="{85C28C96-7916-4DBD-B296-5EFEF5D9FA02}" type="presOf" srcId="{91095622-FE0C-4549-B4F8-026D94C0EE8D}" destId="{DB949657-38C3-4E86-8C0F-499D6A6D4BE5}" srcOrd="0" destOrd="0" presId="urn:microsoft.com/office/officeart/2005/8/layout/hierarchy3"/>
    <dgm:cxn modelId="{5960C6CA-2555-4C0D-A2F1-877D16D29C30}" type="presOf" srcId="{B6067710-97C8-477E-972E-D4508CAAF27B}" destId="{BC8A59AA-94CB-487A-A00C-006414946D02}" srcOrd="0" destOrd="0" presId="urn:microsoft.com/office/officeart/2005/8/layout/hierarchy3"/>
    <dgm:cxn modelId="{E58C0761-C8D2-47B2-B409-186377984A1C}" srcId="{FA421763-485D-4004-9A73-942DC21453C4}" destId="{92D1985F-BACA-4F8D-BBE5-EB1C1BC5FA7F}" srcOrd="0" destOrd="0" parTransId="{FCEA202E-EE44-4E7E-AAC1-8B1F4B3D58D4}" sibTransId="{CF0A26C1-DBC7-4E7E-A383-4E51319122C6}"/>
    <dgm:cxn modelId="{90B5B32D-FF03-43E6-9019-3F562683D4A4}" srcId="{FA421763-485D-4004-9A73-942DC21453C4}" destId="{DB069C12-E90F-45B7-9937-3A2C7E9CA0D7}" srcOrd="1" destOrd="0" parTransId="{4D5AE205-4D1A-4612-BDDC-150CFA08FD51}" sibTransId="{0E2C0843-0CEC-4556-BC51-58715B130417}"/>
    <dgm:cxn modelId="{958B6F94-2317-4AB3-9E2B-9D162F6626F9}" type="presOf" srcId="{DD573E3E-68EC-41AD-906B-41B1B4EEE63D}" destId="{434AD32F-6738-432D-AA0A-B1F08D68D1B1}" srcOrd="0" destOrd="0" presId="urn:microsoft.com/office/officeart/2005/8/layout/hierarchy3"/>
    <dgm:cxn modelId="{4840017F-1F3A-4F85-BEDE-D617955B5222}" type="presOf" srcId="{66B2094E-FC67-400C-AA2D-A764DD116941}" destId="{01D8F152-3474-4700-B5C6-4070E06C0E2C}" srcOrd="0" destOrd="0" presId="urn:microsoft.com/office/officeart/2005/8/layout/hierarchy3"/>
    <dgm:cxn modelId="{928AB0D3-4639-426B-87D5-36FB16332EAF}" type="presOf" srcId="{DA30850A-3AB8-47A4-8D06-A4583C3D4B85}" destId="{39630343-C3E4-42C2-A362-CC5A75A2787D}" srcOrd="1" destOrd="0" presId="urn:microsoft.com/office/officeart/2005/8/layout/hierarchy3"/>
    <dgm:cxn modelId="{49A0445C-A841-4504-BC6F-FE3106A11CED}" srcId="{91095622-FE0C-4549-B4F8-026D94C0EE8D}" destId="{8F1AF5A3-2BCF-44D2-B542-CAD7C61C7C19}" srcOrd="0" destOrd="0" parTransId="{DEB04979-81C5-40ED-927E-4B35EB25A09D}" sibTransId="{A7C704FE-8B4A-4EDD-A2AD-0D5B5B57D1B5}"/>
    <dgm:cxn modelId="{67CC366E-3F2E-4259-93B0-6ECFED3B905B}" type="presOf" srcId="{BC645570-9C5D-41FA-9596-2B6F36549D56}" destId="{D537FBD4-63D0-48C9-AFC7-0A30474B1749}" srcOrd="0" destOrd="0" presId="urn:microsoft.com/office/officeart/2005/8/layout/hierarchy3"/>
    <dgm:cxn modelId="{3BAD3CB1-2EF2-4CFC-A87C-BB7F2245B09A}" type="presOf" srcId="{4CB3B6EF-D383-4BB9-80DA-D36A9E2EB7AA}" destId="{68A793E2-0163-4040-B895-7FFD4F2AA3D1}" srcOrd="0" destOrd="0" presId="urn:microsoft.com/office/officeart/2005/8/layout/hierarchy3"/>
    <dgm:cxn modelId="{7DFDB284-DD0B-4885-B70C-CE31EE91D3CF}" type="presOf" srcId="{FA421763-485D-4004-9A73-942DC21453C4}" destId="{BCAC31B6-2744-4C10-8287-D4A72F87DD5B}" srcOrd="0" destOrd="0" presId="urn:microsoft.com/office/officeart/2005/8/layout/hierarchy3"/>
    <dgm:cxn modelId="{FF0554A2-6586-4D6C-A23F-E8CB04A3F841}" type="presOf" srcId="{B42E94A0-C64D-4CDC-B88B-7FFC927BD5A1}" destId="{0A41A74A-592C-4DD9-8E51-1913FC60AF04}" srcOrd="0" destOrd="0" presId="urn:microsoft.com/office/officeart/2005/8/layout/hierarchy3"/>
    <dgm:cxn modelId="{7D65F3B3-089A-4A8D-B9E6-EEC51478E61F}" type="presOf" srcId="{4D5AE205-4D1A-4612-BDDC-150CFA08FD51}" destId="{925DBD6C-496D-46D2-BB0D-AD10523D97BE}" srcOrd="0" destOrd="0" presId="urn:microsoft.com/office/officeart/2005/8/layout/hierarchy3"/>
    <dgm:cxn modelId="{5507DBF4-8832-4E8C-9DAA-4F3F19169C7F}" type="presOf" srcId="{8AFF5C03-E5DC-4052-8635-228C89F102EE}" destId="{AF2D8DE0-79E8-4C9A-BB2E-2F84FDDE3B13}" srcOrd="0" destOrd="0" presId="urn:microsoft.com/office/officeart/2005/8/layout/hierarchy3"/>
    <dgm:cxn modelId="{0C521E36-BD75-469C-99DF-7B759A867194}" type="presOf" srcId="{E19871C6-0A2B-4BEC-A28D-973BCC7A5E9E}" destId="{D5E5FD8B-0F33-4235-9289-4D508CF8DFE8}" srcOrd="0" destOrd="0" presId="urn:microsoft.com/office/officeart/2005/8/layout/hierarchy3"/>
    <dgm:cxn modelId="{20AFCA99-76B4-4062-BB2E-56C0D37ADADE}" type="presOf" srcId="{FCEA202E-EE44-4E7E-AAC1-8B1F4B3D58D4}" destId="{6B2716D1-6A99-4BD3-A14B-30EE434C41E1}" srcOrd="0" destOrd="0" presId="urn:microsoft.com/office/officeart/2005/8/layout/hierarchy3"/>
    <dgm:cxn modelId="{8C9E0391-2141-427D-A8A7-FAD7C37C2F4E}" type="presOf" srcId="{8F1AF5A3-2BCF-44D2-B542-CAD7C61C7C19}" destId="{59E3589D-9BFA-402C-8C73-7430827ABB8A}" srcOrd="0" destOrd="0" presId="urn:microsoft.com/office/officeart/2005/8/layout/hierarchy3"/>
    <dgm:cxn modelId="{CAEC41A2-0B63-49D0-B0C5-8EF253588668}" type="presOf" srcId="{DEB04979-81C5-40ED-927E-4B35EB25A09D}" destId="{F79F80EF-C801-4668-A57B-C376C02499CD}" srcOrd="0" destOrd="0" presId="urn:microsoft.com/office/officeart/2005/8/layout/hierarchy3"/>
    <dgm:cxn modelId="{A64D71D6-ED2B-486F-B43C-4F2454FC09A8}" srcId="{1619B5E9-89D2-44E7-9139-4EA6F61F5B06}" destId="{FA421763-485D-4004-9A73-942DC21453C4}" srcOrd="0" destOrd="0" parTransId="{482611DB-1072-4733-850A-0265FB94C59A}" sibTransId="{0641C195-59F0-4C03-A688-05603B08BFB1}"/>
    <dgm:cxn modelId="{FBF81FE2-6C72-4176-8630-F6E84CE4672B}" type="presOf" srcId="{E19871C6-0A2B-4BEC-A28D-973BCC7A5E9E}" destId="{8773F4B5-BE4E-47E4-87E4-2FAD26C55CAC}" srcOrd="1" destOrd="0" presId="urn:microsoft.com/office/officeart/2005/8/layout/hierarchy3"/>
    <dgm:cxn modelId="{69FDCCFB-72EE-4B91-834B-835B7E9F09AC}" srcId="{1619B5E9-89D2-44E7-9139-4EA6F61F5B06}" destId="{91095622-FE0C-4549-B4F8-026D94C0EE8D}" srcOrd="2" destOrd="0" parTransId="{EC76006A-EDC5-4940-A0FB-36032260967A}" sibTransId="{082261EA-C0B1-4F8F-A93C-04818EFD353E}"/>
    <dgm:cxn modelId="{B7E6B7CF-836A-4A00-B501-DE3BBA575DED}" srcId="{1619B5E9-89D2-44E7-9139-4EA6F61F5B06}" destId="{DA30850A-3AB8-47A4-8D06-A4583C3D4B85}" srcOrd="3" destOrd="0" parTransId="{8A4E55A9-F3BE-4EFE-8D42-060314478550}" sibTransId="{DFDCAA81-1BD1-4E5D-931B-F3B77C3150E8}"/>
    <dgm:cxn modelId="{0B3BA80D-B9BB-448D-8904-B4F6684080A9}" type="presOf" srcId="{81360771-D5F3-4D0F-9B46-A26B9DFA341C}" destId="{49882122-52E5-4999-A204-D06791E0CA3C}" srcOrd="0" destOrd="0" presId="urn:microsoft.com/office/officeart/2005/8/layout/hierarchy3"/>
    <dgm:cxn modelId="{2F627CA0-E6E2-46B0-8832-F253BE6199CD}" srcId="{E19871C6-0A2B-4BEC-A28D-973BCC7A5E9E}" destId="{B6067710-97C8-477E-972E-D4508CAAF27B}" srcOrd="1" destOrd="0" parTransId="{B42E94A0-C64D-4CDC-B88B-7FFC927BD5A1}" sibTransId="{C082E79C-F2CC-4828-8427-16D295AE2963}"/>
    <dgm:cxn modelId="{A1F04BAC-A421-4C6B-A128-64BA7B3F0624}" type="presOf" srcId="{DB069C12-E90F-45B7-9937-3A2C7E9CA0D7}" destId="{3D5698C8-93A4-49FA-BEDD-8FC86E98179A}" srcOrd="0" destOrd="0" presId="urn:microsoft.com/office/officeart/2005/8/layout/hierarchy3"/>
    <dgm:cxn modelId="{0599FC5C-7590-4E96-B50F-7A27802CF010}" srcId="{1619B5E9-89D2-44E7-9139-4EA6F61F5B06}" destId="{8AFF5C03-E5DC-4052-8635-228C89F102EE}" srcOrd="1" destOrd="0" parTransId="{D165A48E-62D5-4857-B972-CF27C9857695}" sibTransId="{AD5A2611-20A8-4B5C-B635-DA69B63F9469}"/>
    <dgm:cxn modelId="{AB336DD5-F6F7-4CB7-89E6-A3FF466DFB4B}" type="presParOf" srcId="{A46C7564-D4BB-4886-8EC2-78331AA922E2}" destId="{BBCF05A6-A854-4B89-A68A-F5725EBD2204}" srcOrd="0" destOrd="0" presId="urn:microsoft.com/office/officeart/2005/8/layout/hierarchy3"/>
    <dgm:cxn modelId="{30342D05-36B2-4F0F-BB4F-6A91B14A97C8}" type="presParOf" srcId="{BBCF05A6-A854-4B89-A68A-F5725EBD2204}" destId="{D214FCC2-F0EB-4559-B40F-294826D645C3}" srcOrd="0" destOrd="0" presId="urn:microsoft.com/office/officeart/2005/8/layout/hierarchy3"/>
    <dgm:cxn modelId="{FF7F6830-9CE5-4616-B954-CF1BD25B7988}" type="presParOf" srcId="{D214FCC2-F0EB-4559-B40F-294826D645C3}" destId="{BCAC31B6-2744-4C10-8287-D4A72F87DD5B}" srcOrd="0" destOrd="0" presId="urn:microsoft.com/office/officeart/2005/8/layout/hierarchy3"/>
    <dgm:cxn modelId="{7808D272-2646-4AFD-982A-5A583448588D}" type="presParOf" srcId="{D214FCC2-F0EB-4559-B40F-294826D645C3}" destId="{2F8FB4FC-922B-4A90-89F4-CF5A265F1277}" srcOrd="1" destOrd="0" presId="urn:microsoft.com/office/officeart/2005/8/layout/hierarchy3"/>
    <dgm:cxn modelId="{E1F05B05-3CE3-4E81-884C-64F19CF97D84}" type="presParOf" srcId="{BBCF05A6-A854-4B89-A68A-F5725EBD2204}" destId="{2C7537C8-865E-417B-A15F-8EE14AD253B4}" srcOrd="1" destOrd="0" presId="urn:microsoft.com/office/officeart/2005/8/layout/hierarchy3"/>
    <dgm:cxn modelId="{135CF09A-A3E7-473D-ABD3-8F73AD8C30A2}" type="presParOf" srcId="{2C7537C8-865E-417B-A15F-8EE14AD253B4}" destId="{6B2716D1-6A99-4BD3-A14B-30EE434C41E1}" srcOrd="0" destOrd="0" presId="urn:microsoft.com/office/officeart/2005/8/layout/hierarchy3"/>
    <dgm:cxn modelId="{21C4EEDE-7983-450B-8FC2-A18A702D9509}" type="presParOf" srcId="{2C7537C8-865E-417B-A15F-8EE14AD253B4}" destId="{CCD16A26-D959-4104-8027-C175562C8AAA}" srcOrd="1" destOrd="0" presId="urn:microsoft.com/office/officeart/2005/8/layout/hierarchy3"/>
    <dgm:cxn modelId="{276AAB0E-4B68-437F-A33C-354CBF3A2DD0}" type="presParOf" srcId="{2C7537C8-865E-417B-A15F-8EE14AD253B4}" destId="{925DBD6C-496D-46D2-BB0D-AD10523D97BE}" srcOrd="2" destOrd="0" presId="urn:microsoft.com/office/officeart/2005/8/layout/hierarchy3"/>
    <dgm:cxn modelId="{D4684453-3B4E-4791-81F2-2EB27270AA50}" type="presParOf" srcId="{2C7537C8-865E-417B-A15F-8EE14AD253B4}" destId="{3D5698C8-93A4-49FA-BEDD-8FC86E98179A}" srcOrd="3" destOrd="0" presId="urn:microsoft.com/office/officeart/2005/8/layout/hierarchy3"/>
    <dgm:cxn modelId="{A59AB645-8C95-46B4-879F-E05ADF78A442}" type="presParOf" srcId="{A46C7564-D4BB-4886-8EC2-78331AA922E2}" destId="{1C47638A-6500-421A-BF06-72E16CB3E977}" srcOrd="1" destOrd="0" presId="urn:microsoft.com/office/officeart/2005/8/layout/hierarchy3"/>
    <dgm:cxn modelId="{979AEB53-DEAB-4068-AE34-368A20402FE7}" type="presParOf" srcId="{1C47638A-6500-421A-BF06-72E16CB3E977}" destId="{B192BE3E-B01A-41EA-9F0F-E3161AD35ABE}" srcOrd="0" destOrd="0" presId="urn:microsoft.com/office/officeart/2005/8/layout/hierarchy3"/>
    <dgm:cxn modelId="{1772C247-C856-42B0-8781-18285F46FA06}" type="presParOf" srcId="{B192BE3E-B01A-41EA-9F0F-E3161AD35ABE}" destId="{AF2D8DE0-79E8-4C9A-BB2E-2F84FDDE3B13}" srcOrd="0" destOrd="0" presId="urn:microsoft.com/office/officeart/2005/8/layout/hierarchy3"/>
    <dgm:cxn modelId="{A3060CCA-C35C-4A08-BBCC-FF559E877514}" type="presParOf" srcId="{B192BE3E-B01A-41EA-9F0F-E3161AD35ABE}" destId="{121F4AA2-2F7F-4F12-9AB7-05978AB5013F}" srcOrd="1" destOrd="0" presId="urn:microsoft.com/office/officeart/2005/8/layout/hierarchy3"/>
    <dgm:cxn modelId="{585E34EB-C786-47E5-9DC5-F28907192F5F}" type="presParOf" srcId="{1C47638A-6500-421A-BF06-72E16CB3E977}" destId="{077DCD09-1F82-4B29-BA13-70EF8DE37DE1}" srcOrd="1" destOrd="0" presId="urn:microsoft.com/office/officeart/2005/8/layout/hierarchy3"/>
    <dgm:cxn modelId="{23AE521A-0B47-4773-ABEB-6633FBBF8684}" type="presParOf" srcId="{077DCD09-1F82-4B29-BA13-70EF8DE37DE1}" destId="{49882122-52E5-4999-A204-D06791E0CA3C}" srcOrd="0" destOrd="0" presId="urn:microsoft.com/office/officeart/2005/8/layout/hierarchy3"/>
    <dgm:cxn modelId="{7E17D011-BE20-431D-81D1-86F30225A486}" type="presParOf" srcId="{077DCD09-1F82-4B29-BA13-70EF8DE37DE1}" destId="{D99626F3-84A2-4B11-8274-33DD941A572F}" srcOrd="1" destOrd="0" presId="urn:microsoft.com/office/officeart/2005/8/layout/hierarchy3"/>
    <dgm:cxn modelId="{F191C132-C82F-487A-82D8-C521830E5AAB}" type="presParOf" srcId="{077DCD09-1F82-4B29-BA13-70EF8DE37DE1}" destId="{22F1F731-66E7-4026-83B3-8358F4984C9B}" srcOrd="2" destOrd="0" presId="urn:microsoft.com/office/officeart/2005/8/layout/hierarchy3"/>
    <dgm:cxn modelId="{74DF289F-7A01-4C71-A4A2-5959BABB7685}" type="presParOf" srcId="{077DCD09-1F82-4B29-BA13-70EF8DE37DE1}" destId="{F2EE6E5E-C559-4809-9329-4C5EED02F36D}" srcOrd="3" destOrd="0" presId="urn:microsoft.com/office/officeart/2005/8/layout/hierarchy3"/>
    <dgm:cxn modelId="{38196E73-3C97-4B84-B138-847C47C4E202}" type="presParOf" srcId="{A46C7564-D4BB-4886-8EC2-78331AA922E2}" destId="{3D14FE01-A274-4A7D-A86B-6F96DEB5FA94}" srcOrd="2" destOrd="0" presId="urn:microsoft.com/office/officeart/2005/8/layout/hierarchy3"/>
    <dgm:cxn modelId="{A45E9E84-D8F4-4CAF-ABF0-9C4889459A3A}" type="presParOf" srcId="{3D14FE01-A274-4A7D-A86B-6F96DEB5FA94}" destId="{5180C221-DBF0-4126-BEDE-11DCDC7DEED1}" srcOrd="0" destOrd="0" presId="urn:microsoft.com/office/officeart/2005/8/layout/hierarchy3"/>
    <dgm:cxn modelId="{4EA64A22-9EB8-4824-8BB6-0B9A2A6C62B7}" type="presParOf" srcId="{5180C221-DBF0-4126-BEDE-11DCDC7DEED1}" destId="{DB949657-38C3-4E86-8C0F-499D6A6D4BE5}" srcOrd="0" destOrd="0" presId="urn:microsoft.com/office/officeart/2005/8/layout/hierarchy3"/>
    <dgm:cxn modelId="{F57457CC-E539-4504-B10A-4072AF5D8D39}" type="presParOf" srcId="{5180C221-DBF0-4126-BEDE-11DCDC7DEED1}" destId="{64D0BAAE-0489-4885-A44B-F2C62C8EC550}" srcOrd="1" destOrd="0" presId="urn:microsoft.com/office/officeart/2005/8/layout/hierarchy3"/>
    <dgm:cxn modelId="{6126A2E0-E4E6-4BE5-84D6-7431C3D90028}" type="presParOf" srcId="{3D14FE01-A274-4A7D-A86B-6F96DEB5FA94}" destId="{3B5E3B56-6A33-404B-B4FF-16E98BFCAF46}" srcOrd="1" destOrd="0" presId="urn:microsoft.com/office/officeart/2005/8/layout/hierarchy3"/>
    <dgm:cxn modelId="{BF522590-1CAA-402E-BE09-A8006A68EEE2}" type="presParOf" srcId="{3B5E3B56-6A33-404B-B4FF-16E98BFCAF46}" destId="{F79F80EF-C801-4668-A57B-C376C02499CD}" srcOrd="0" destOrd="0" presId="urn:microsoft.com/office/officeart/2005/8/layout/hierarchy3"/>
    <dgm:cxn modelId="{09F4046B-F3B3-4E3A-BCCD-F0E832B2B9CE}" type="presParOf" srcId="{3B5E3B56-6A33-404B-B4FF-16E98BFCAF46}" destId="{59E3589D-9BFA-402C-8C73-7430827ABB8A}" srcOrd="1" destOrd="0" presId="urn:microsoft.com/office/officeart/2005/8/layout/hierarchy3"/>
    <dgm:cxn modelId="{6494697B-E44A-4324-BF2A-F9C9393237C9}" type="presParOf" srcId="{3B5E3B56-6A33-404B-B4FF-16E98BFCAF46}" destId="{D537FBD4-63D0-48C9-AFC7-0A30474B1749}" srcOrd="2" destOrd="0" presId="urn:microsoft.com/office/officeart/2005/8/layout/hierarchy3"/>
    <dgm:cxn modelId="{575B0465-B6BE-4C09-9AAB-BFA7B0657AD8}" type="presParOf" srcId="{3B5E3B56-6A33-404B-B4FF-16E98BFCAF46}" destId="{9A5820EC-E3B5-4024-82A7-440A4D12A9FA}" srcOrd="3" destOrd="0" presId="urn:microsoft.com/office/officeart/2005/8/layout/hierarchy3"/>
    <dgm:cxn modelId="{1EB5C4BB-CC1E-4657-9DB3-516A609E505D}" type="presParOf" srcId="{A46C7564-D4BB-4886-8EC2-78331AA922E2}" destId="{6B35D323-59A6-470E-8383-896A6B15A24E}" srcOrd="3" destOrd="0" presId="urn:microsoft.com/office/officeart/2005/8/layout/hierarchy3"/>
    <dgm:cxn modelId="{00FD0D78-9657-43DC-B986-2734CC0C82F5}" type="presParOf" srcId="{6B35D323-59A6-470E-8383-896A6B15A24E}" destId="{9F8FA558-4B56-4461-BF71-78B113C781E2}" srcOrd="0" destOrd="0" presId="urn:microsoft.com/office/officeart/2005/8/layout/hierarchy3"/>
    <dgm:cxn modelId="{BA3F3984-5F6A-4019-A054-7465EA03FBD3}" type="presParOf" srcId="{9F8FA558-4B56-4461-BF71-78B113C781E2}" destId="{B2297918-97A8-4E81-9C35-07DBF4B0920E}" srcOrd="0" destOrd="0" presId="urn:microsoft.com/office/officeart/2005/8/layout/hierarchy3"/>
    <dgm:cxn modelId="{F3525F49-8E64-452D-BA2C-BC5425D2A469}" type="presParOf" srcId="{9F8FA558-4B56-4461-BF71-78B113C781E2}" destId="{39630343-C3E4-42C2-A362-CC5A75A2787D}" srcOrd="1" destOrd="0" presId="urn:microsoft.com/office/officeart/2005/8/layout/hierarchy3"/>
    <dgm:cxn modelId="{9656FF1A-49F3-432D-A301-570008591127}" type="presParOf" srcId="{6B35D323-59A6-470E-8383-896A6B15A24E}" destId="{AE181281-F5CC-4918-A48B-DDE401A4D055}" srcOrd="1" destOrd="0" presId="urn:microsoft.com/office/officeart/2005/8/layout/hierarchy3"/>
    <dgm:cxn modelId="{818781AA-2641-420D-8BBF-8AF96E39D514}" type="presParOf" srcId="{AE181281-F5CC-4918-A48B-DDE401A4D055}" destId="{1DDB31F9-92A3-464A-93EF-A6B8254A3027}" srcOrd="0" destOrd="0" presId="urn:microsoft.com/office/officeart/2005/8/layout/hierarchy3"/>
    <dgm:cxn modelId="{15C96C89-5406-433B-8A75-A05122C71F5A}" type="presParOf" srcId="{AE181281-F5CC-4918-A48B-DDE401A4D055}" destId="{01D8F152-3474-4700-B5C6-4070E06C0E2C}" srcOrd="1" destOrd="0" presId="urn:microsoft.com/office/officeart/2005/8/layout/hierarchy3"/>
    <dgm:cxn modelId="{8B44E65A-52A7-44EC-8153-0FB42C9FFCD1}" type="presParOf" srcId="{AE181281-F5CC-4918-A48B-DDE401A4D055}" destId="{3E62A539-EF54-420E-9938-E3D5A69AD1E4}" srcOrd="2" destOrd="0" presId="urn:microsoft.com/office/officeart/2005/8/layout/hierarchy3"/>
    <dgm:cxn modelId="{8BDF005D-AB11-4DBB-8995-72A54325931C}" type="presParOf" srcId="{AE181281-F5CC-4918-A48B-DDE401A4D055}" destId="{434AD32F-6738-432D-AA0A-B1F08D68D1B1}" srcOrd="3" destOrd="0" presId="urn:microsoft.com/office/officeart/2005/8/layout/hierarchy3"/>
    <dgm:cxn modelId="{A5652262-6289-47AA-A33E-14A031950992}" type="presParOf" srcId="{A46C7564-D4BB-4886-8EC2-78331AA922E2}" destId="{C54CD2A8-1C89-438E-9005-4AE477977A3B}" srcOrd="4" destOrd="0" presId="urn:microsoft.com/office/officeart/2005/8/layout/hierarchy3"/>
    <dgm:cxn modelId="{81ADE490-0A87-491F-89D6-0BA2A2460F02}" type="presParOf" srcId="{C54CD2A8-1C89-438E-9005-4AE477977A3B}" destId="{0AEAA770-D102-45C5-80AD-836D434E28FA}" srcOrd="0" destOrd="0" presId="urn:microsoft.com/office/officeart/2005/8/layout/hierarchy3"/>
    <dgm:cxn modelId="{5B9560CC-D2D0-4098-BAF3-C7D0006F2B30}" type="presParOf" srcId="{0AEAA770-D102-45C5-80AD-836D434E28FA}" destId="{D5E5FD8B-0F33-4235-9289-4D508CF8DFE8}" srcOrd="0" destOrd="0" presId="urn:microsoft.com/office/officeart/2005/8/layout/hierarchy3"/>
    <dgm:cxn modelId="{7D3A52B5-AC7B-438A-885B-06F3D9A9296C}" type="presParOf" srcId="{0AEAA770-D102-45C5-80AD-836D434E28FA}" destId="{8773F4B5-BE4E-47E4-87E4-2FAD26C55CAC}" srcOrd="1" destOrd="0" presId="urn:microsoft.com/office/officeart/2005/8/layout/hierarchy3"/>
    <dgm:cxn modelId="{636C6D1E-0969-4893-9C71-494A1FC2F023}" type="presParOf" srcId="{C54CD2A8-1C89-438E-9005-4AE477977A3B}" destId="{BDBAB889-3275-483F-9084-87A0660114DE}" srcOrd="1" destOrd="0" presId="urn:microsoft.com/office/officeart/2005/8/layout/hierarchy3"/>
    <dgm:cxn modelId="{1E4BEC34-AC79-4EA1-849B-5DBE4B330BD8}" type="presParOf" srcId="{BDBAB889-3275-483F-9084-87A0660114DE}" destId="{26E6A87B-8A48-4AA0-B5E7-12C4AF49F8FF}" srcOrd="0" destOrd="0" presId="urn:microsoft.com/office/officeart/2005/8/layout/hierarchy3"/>
    <dgm:cxn modelId="{AE578C12-461D-4426-8666-E84AEBB9D06E}" type="presParOf" srcId="{BDBAB889-3275-483F-9084-87A0660114DE}" destId="{68A793E2-0163-4040-B895-7FFD4F2AA3D1}" srcOrd="1" destOrd="0" presId="urn:microsoft.com/office/officeart/2005/8/layout/hierarchy3"/>
    <dgm:cxn modelId="{131775B2-198E-40C2-AB87-3C1CA07568A5}" type="presParOf" srcId="{BDBAB889-3275-483F-9084-87A0660114DE}" destId="{0A41A74A-592C-4DD9-8E51-1913FC60AF04}" srcOrd="2" destOrd="0" presId="urn:microsoft.com/office/officeart/2005/8/layout/hierarchy3"/>
    <dgm:cxn modelId="{5485BCBE-B653-4B34-B54E-2FA5C74C713A}" type="presParOf" srcId="{BDBAB889-3275-483F-9084-87A0660114DE}" destId="{BC8A59AA-94CB-487A-A00C-006414946D02}" srcOrd="3" destOrd="0" presId="urn:microsoft.com/office/officeart/2005/8/layout/hierarchy3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FFAEC04-E6CB-4F28-86FA-FF6444EF46DB}" type="doc">
      <dgm:prSet loTypeId="urn:microsoft.com/office/officeart/2005/8/layout/cycle6" loCatId="cycle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pt-BR"/>
        </a:p>
      </dgm:t>
    </dgm:pt>
    <dgm:pt modelId="{73BAC35E-CDCB-42D0-9123-B68C532AFC5D}">
      <dgm:prSet phldrT="[Texto]" custT="1"/>
      <dgm:spPr/>
      <dgm:t>
        <a:bodyPr/>
        <a:lstStyle/>
        <a:p>
          <a:r>
            <a:rPr lang="pt-BR" sz="1400" dirty="0" smtClean="0">
              <a:latin typeface="Arial" panose="020B0604020202020204" pitchFamily="34" charset="0"/>
              <a:cs typeface="Arial" panose="020B0604020202020204" pitchFamily="34" charset="0"/>
            </a:rPr>
            <a:t>8,5 Milhões de CASAS Abastecidas</a:t>
          </a:r>
          <a:endParaRPr lang="pt-BR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48679EA-9155-4614-A0D8-5241A80C2FDA}" type="parTrans" cxnId="{B719380C-A321-4917-B2D3-D472C0073DD3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3D375B2-096B-42C1-943D-EDFD4DADA41C}" type="sibTrans" cxnId="{B719380C-A321-4917-B2D3-D472C0073DD3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A15DF05-1B2A-4D1A-A319-4E0D7070D470}">
      <dgm:prSet phldrT="[Texto]" custT="1"/>
      <dgm:spPr/>
      <dgm:t>
        <a:bodyPr/>
        <a:lstStyle/>
        <a:p>
          <a:r>
            <a:rPr lang="pt-BR" sz="1400" dirty="0" smtClean="0">
              <a:latin typeface="Arial" panose="020B0604020202020204" pitchFamily="34" charset="0"/>
              <a:cs typeface="Arial" panose="020B0604020202020204" pitchFamily="34" charset="0"/>
            </a:rPr>
            <a:t>2.355 TORRES serão produzidas</a:t>
          </a:r>
          <a:endParaRPr lang="pt-BR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41C6F95-6FB8-4552-B7A1-629A02723B26}" type="parTrans" cxnId="{C92EB39E-5805-48E6-BD9F-8A3A4E714CEF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F2FA44C-093A-426D-BE1A-BB918E7BEC78}" type="sibTrans" cxnId="{C92EB39E-5805-48E6-BD9F-8A3A4E714CEF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D0F8674-4206-4CB4-9668-99B0C6C8667E}">
      <dgm:prSet phldrT="[Texto]" custT="1"/>
      <dgm:spPr/>
      <dgm:t>
        <a:bodyPr/>
        <a:lstStyle/>
        <a:p>
          <a:r>
            <a:rPr lang="pt-BR" sz="1400" dirty="0" smtClean="0">
              <a:latin typeface="Arial" panose="020B0604020202020204" pitchFamily="34" charset="0"/>
              <a:cs typeface="Arial" panose="020B0604020202020204" pitchFamily="34" charset="0"/>
            </a:rPr>
            <a:t>7.066 PÁS serão produzidas</a:t>
          </a:r>
          <a:endParaRPr lang="pt-BR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5FD2DAE-18EE-45E7-91A6-CC57F8B6C190}" type="parTrans" cxnId="{52ADFDA1-FC9C-4CA9-BD7A-DBC93E0102D0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697CE8E-32CF-4FCF-BD72-3DF3F8B8D3E5}" type="sibTrans" cxnId="{52ADFDA1-FC9C-4CA9-BD7A-DBC93E0102D0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23E6274-273C-4489-87A8-6302E875EFFA}">
      <dgm:prSet phldrT="[Texto]" custT="1"/>
      <dgm:spPr/>
      <dgm:t>
        <a:bodyPr/>
        <a:lstStyle/>
        <a:p>
          <a:r>
            <a:rPr lang="pt-BR" sz="1400" dirty="0" smtClean="0">
              <a:latin typeface="Arial" panose="020B0604020202020204" pitchFamily="34" charset="0"/>
              <a:cs typeface="Arial" panose="020B0604020202020204" pitchFamily="34" charset="0"/>
            </a:rPr>
            <a:t>R$ 21,2 bilhões  serão INVESTIDOS</a:t>
          </a:r>
          <a:endParaRPr lang="pt-BR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D1B1389-B88E-466F-B8A8-C5BCC0282761}" type="parTrans" cxnId="{C56B3A20-A61E-4FFC-AF17-3CB3A55B5746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176358F-F1D1-4E6D-A325-4536561D3164}" type="sibTrans" cxnId="{C56B3A20-A61E-4FFC-AF17-3CB3A55B5746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C02A0B3-99FA-42F1-AEF0-7F148269B8DD}">
      <dgm:prSet phldrT="[Texto]" custT="1"/>
      <dgm:spPr/>
      <dgm:t>
        <a:bodyPr/>
        <a:lstStyle/>
        <a:p>
          <a:r>
            <a:rPr lang="pt-BR" sz="1400" dirty="0" smtClean="0">
              <a:latin typeface="Arial" panose="020B0604020202020204" pitchFamily="34" charset="0"/>
              <a:cs typeface="Arial" panose="020B0604020202020204" pitchFamily="34" charset="0"/>
            </a:rPr>
            <a:t>70.659 EMPREGOS serão gerados</a:t>
          </a:r>
          <a:endParaRPr lang="pt-BR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DE1AE1B-F2DD-49AD-AEFB-6B10DE301619}" type="parTrans" cxnId="{F9ADD329-109B-4BF5-ADF4-7A587FC8A346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D7C4B8C-642D-4A05-BEB9-5D17B23BD7C6}" type="sibTrans" cxnId="{F9ADD329-109B-4BF5-ADF4-7A587FC8A346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B7544BD-10B7-4944-AE0E-0CBA28E58744}">
      <dgm:prSet phldrT="[Texto]" custT="1"/>
      <dgm:spPr/>
      <dgm:t>
        <a:bodyPr/>
        <a:lstStyle/>
        <a:p>
          <a:r>
            <a:rPr lang="pt-BR" sz="1400" dirty="0" smtClean="0">
              <a:latin typeface="Arial" panose="020B0604020202020204" pitchFamily="34" charset="0"/>
              <a:cs typeface="Arial" panose="020B0604020202020204" pitchFamily="34" charset="0"/>
            </a:rPr>
            <a:t>4 milhões de toneladas de CO</a:t>
          </a:r>
          <a:r>
            <a:rPr lang="pt-BR" sz="1400" baseline="-25000" dirty="0" smtClean="0">
              <a:latin typeface="Arial" panose="020B0604020202020204" pitchFamily="34" charset="0"/>
              <a:cs typeface="Arial" panose="020B0604020202020204" pitchFamily="34" charset="0"/>
            </a:rPr>
            <a:t>2 </a:t>
          </a:r>
          <a:r>
            <a:rPr lang="pt-BR" sz="1400" dirty="0" smtClean="0">
              <a:latin typeface="Arial" panose="020B0604020202020204" pitchFamily="34" charset="0"/>
              <a:cs typeface="Arial" panose="020B0604020202020204" pitchFamily="34" charset="0"/>
            </a:rPr>
            <a:t>serão evitadas</a:t>
          </a:r>
          <a:endParaRPr lang="pt-BR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949382F-4490-4562-A19A-8D6D371E2DA7}" type="parTrans" cxnId="{21A7B7CA-0F6F-4D02-9E5F-799506069E23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313C2D5-F95D-4521-9DCB-BAC20B0EB75F}" type="sibTrans" cxnId="{21A7B7CA-0F6F-4D02-9E5F-799506069E23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393322F-51D4-40FF-A0DB-5D02EAB96CB7}" type="pres">
      <dgm:prSet presAssocID="{0FFAEC04-E6CB-4F28-86FA-FF6444EF46DB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861F4FA2-3CEA-4C59-99F1-715F92D10ABE}" type="pres">
      <dgm:prSet presAssocID="{73BAC35E-CDCB-42D0-9123-B68C532AFC5D}" presName="node" presStyleLbl="node1" presStyleIdx="0" presStyleCnt="6" custScaleX="109150" custScaleY="7233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A865E89-A401-4097-95B0-6EE45236B201}" type="pres">
      <dgm:prSet presAssocID="{73BAC35E-CDCB-42D0-9123-B68C532AFC5D}" presName="spNode" presStyleCnt="0"/>
      <dgm:spPr/>
    </dgm:pt>
    <dgm:pt modelId="{C570E62A-5610-48C7-BC37-02BFD23DBB5D}" type="pres">
      <dgm:prSet presAssocID="{E3D375B2-096B-42C1-943D-EDFD4DADA41C}" presName="sibTrans" presStyleLbl="sibTrans1D1" presStyleIdx="0" presStyleCnt="6"/>
      <dgm:spPr/>
      <dgm:t>
        <a:bodyPr/>
        <a:lstStyle/>
        <a:p>
          <a:endParaRPr lang="pt-BR"/>
        </a:p>
      </dgm:t>
    </dgm:pt>
    <dgm:pt modelId="{E9670779-580B-420C-B131-3A43267C8C3C}" type="pres">
      <dgm:prSet presAssocID="{4A15DF05-1B2A-4D1A-A319-4E0D7070D470}" presName="node" presStyleLbl="node1" presStyleIdx="1" presStyleCnt="6" custScaleX="109150" custScaleY="7233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36AF0FE-3A8B-4993-A84E-90BDB3F78578}" type="pres">
      <dgm:prSet presAssocID="{4A15DF05-1B2A-4D1A-A319-4E0D7070D470}" presName="spNode" presStyleCnt="0"/>
      <dgm:spPr/>
    </dgm:pt>
    <dgm:pt modelId="{C308B000-9757-4FF5-9EC0-F7C2D4376BD9}" type="pres">
      <dgm:prSet presAssocID="{8F2FA44C-093A-426D-BE1A-BB918E7BEC78}" presName="sibTrans" presStyleLbl="sibTrans1D1" presStyleIdx="1" presStyleCnt="6"/>
      <dgm:spPr/>
      <dgm:t>
        <a:bodyPr/>
        <a:lstStyle/>
        <a:p>
          <a:endParaRPr lang="pt-BR"/>
        </a:p>
      </dgm:t>
    </dgm:pt>
    <dgm:pt modelId="{D6A2F8E3-457B-42F8-97E9-667B1FD8B5A4}" type="pres">
      <dgm:prSet presAssocID="{7D0F8674-4206-4CB4-9668-99B0C6C8667E}" presName="node" presStyleLbl="node1" presStyleIdx="2" presStyleCnt="6" custScaleX="109150" custScaleY="7233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5E35A84-0ADF-4B5C-A951-88C3954428CC}" type="pres">
      <dgm:prSet presAssocID="{7D0F8674-4206-4CB4-9668-99B0C6C8667E}" presName="spNode" presStyleCnt="0"/>
      <dgm:spPr/>
    </dgm:pt>
    <dgm:pt modelId="{FD9A2C6B-E40B-4475-AE2C-EB209BC0463E}" type="pres">
      <dgm:prSet presAssocID="{0697CE8E-32CF-4FCF-BD72-3DF3F8B8D3E5}" presName="sibTrans" presStyleLbl="sibTrans1D1" presStyleIdx="2" presStyleCnt="6"/>
      <dgm:spPr/>
      <dgm:t>
        <a:bodyPr/>
        <a:lstStyle/>
        <a:p>
          <a:endParaRPr lang="pt-BR"/>
        </a:p>
      </dgm:t>
    </dgm:pt>
    <dgm:pt modelId="{FA02934D-1F21-43C8-B613-26137E62890E}" type="pres">
      <dgm:prSet presAssocID="{123E6274-273C-4489-87A8-6302E875EFFA}" presName="node" presStyleLbl="node1" presStyleIdx="3" presStyleCnt="6" custScaleX="109150" custScaleY="7233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3A6107D-2C09-4334-AED3-EA2B0EB9D611}" type="pres">
      <dgm:prSet presAssocID="{123E6274-273C-4489-87A8-6302E875EFFA}" presName="spNode" presStyleCnt="0"/>
      <dgm:spPr/>
    </dgm:pt>
    <dgm:pt modelId="{7A571CFF-4234-40B7-A993-154A4CA8E258}" type="pres">
      <dgm:prSet presAssocID="{7176358F-F1D1-4E6D-A325-4536561D3164}" presName="sibTrans" presStyleLbl="sibTrans1D1" presStyleIdx="3" presStyleCnt="6"/>
      <dgm:spPr/>
      <dgm:t>
        <a:bodyPr/>
        <a:lstStyle/>
        <a:p>
          <a:endParaRPr lang="pt-BR"/>
        </a:p>
      </dgm:t>
    </dgm:pt>
    <dgm:pt modelId="{143B7D75-AB0A-415B-B1D4-D219281882F4}" type="pres">
      <dgm:prSet presAssocID="{FC02A0B3-99FA-42F1-AEF0-7F148269B8DD}" presName="node" presStyleLbl="node1" presStyleIdx="4" presStyleCnt="6" custScaleX="109150" custScaleY="7233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E7B28CE-AAAC-4D91-8A91-47DAAAFED0A8}" type="pres">
      <dgm:prSet presAssocID="{FC02A0B3-99FA-42F1-AEF0-7F148269B8DD}" presName="spNode" presStyleCnt="0"/>
      <dgm:spPr/>
    </dgm:pt>
    <dgm:pt modelId="{D394DF60-9DE8-455B-98BE-A1BD0152F88C}" type="pres">
      <dgm:prSet presAssocID="{8D7C4B8C-642D-4A05-BEB9-5D17B23BD7C6}" presName="sibTrans" presStyleLbl="sibTrans1D1" presStyleIdx="4" presStyleCnt="6"/>
      <dgm:spPr/>
      <dgm:t>
        <a:bodyPr/>
        <a:lstStyle/>
        <a:p>
          <a:endParaRPr lang="pt-BR"/>
        </a:p>
      </dgm:t>
    </dgm:pt>
    <dgm:pt modelId="{7EAA907F-1FFE-48F5-8A0E-46BE59172968}" type="pres">
      <dgm:prSet presAssocID="{6B7544BD-10B7-4944-AE0E-0CBA28E58744}" presName="node" presStyleLbl="node1" presStyleIdx="5" presStyleCnt="6" custScaleX="109150" custScaleY="7233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66352F7-49ED-4EC2-A30B-40A7E30EF0C8}" type="pres">
      <dgm:prSet presAssocID="{6B7544BD-10B7-4944-AE0E-0CBA28E58744}" presName="spNode" presStyleCnt="0"/>
      <dgm:spPr/>
    </dgm:pt>
    <dgm:pt modelId="{8A3A4753-A119-4F45-8ED8-F20057BBC603}" type="pres">
      <dgm:prSet presAssocID="{A313C2D5-F95D-4521-9DCB-BAC20B0EB75F}" presName="sibTrans" presStyleLbl="sibTrans1D1" presStyleIdx="5" presStyleCnt="6"/>
      <dgm:spPr/>
      <dgm:t>
        <a:bodyPr/>
        <a:lstStyle/>
        <a:p>
          <a:endParaRPr lang="pt-BR"/>
        </a:p>
      </dgm:t>
    </dgm:pt>
  </dgm:ptLst>
  <dgm:cxnLst>
    <dgm:cxn modelId="{21A7B7CA-0F6F-4D02-9E5F-799506069E23}" srcId="{0FFAEC04-E6CB-4F28-86FA-FF6444EF46DB}" destId="{6B7544BD-10B7-4944-AE0E-0CBA28E58744}" srcOrd="5" destOrd="0" parTransId="{D949382F-4490-4562-A19A-8D6D371E2DA7}" sibTransId="{A313C2D5-F95D-4521-9DCB-BAC20B0EB75F}"/>
    <dgm:cxn modelId="{BF953C91-DD5C-494C-9D44-F222851286D8}" type="presOf" srcId="{FC02A0B3-99FA-42F1-AEF0-7F148269B8DD}" destId="{143B7D75-AB0A-415B-B1D4-D219281882F4}" srcOrd="0" destOrd="0" presId="urn:microsoft.com/office/officeart/2005/8/layout/cycle6"/>
    <dgm:cxn modelId="{C92EB39E-5805-48E6-BD9F-8A3A4E714CEF}" srcId="{0FFAEC04-E6CB-4F28-86FA-FF6444EF46DB}" destId="{4A15DF05-1B2A-4D1A-A319-4E0D7070D470}" srcOrd="1" destOrd="0" parTransId="{A41C6F95-6FB8-4552-B7A1-629A02723B26}" sibTransId="{8F2FA44C-093A-426D-BE1A-BB918E7BEC78}"/>
    <dgm:cxn modelId="{E1A74FE0-6074-463E-8690-335FDE09A589}" type="presOf" srcId="{0FFAEC04-E6CB-4F28-86FA-FF6444EF46DB}" destId="{D393322F-51D4-40FF-A0DB-5D02EAB96CB7}" srcOrd="0" destOrd="0" presId="urn:microsoft.com/office/officeart/2005/8/layout/cycle6"/>
    <dgm:cxn modelId="{4F1A1D6D-AAD8-4C14-B2E6-670BD01A83A9}" type="presOf" srcId="{7D0F8674-4206-4CB4-9668-99B0C6C8667E}" destId="{D6A2F8E3-457B-42F8-97E9-667B1FD8B5A4}" srcOrd="0" destOrd="0" presId="urn:microsoft.com/office/officeart/2005/8/layout/cycle6"/>
    <dgm:cxn modelId="{AFB9443D-C039-4D01-8558-3996148BC734}" type="presOf" srcId="{0697CE8E-32CF-4FCF-BD72-3DF3F8B8D3E5}" destId="{FD9A2C6B-E40B-4475-AE2C-EB209BC0463E}" srcOrd="0" destOrd="0" presId="urn:microsoft.com/office/officeart/2005/8/layout/cycle6"/>
    <dgm:cxn modelId="{DBBF0449-F0F0-4FD4-8368-8BE15CAA0AC4}" type="presOf" srcId="{6B7544BD-10B7-4944-AE0E-0CBA28E58744}" destId="{7EAA907F-1FFE-48F5-8A0E-46BE59172968}" srcOrd="0" destOrd="0" presId="urn:microsoft.com/office/officeart/2005/8/layout/cycle6"/>
    <dgm:cxn modelId="{F9ADD329-109B-4BF5-ADF4-7A587FC8A346}" srcId="{0FFAEC04-E6CB-4F28-86FA-FF6444EF46DB}" destId="{FC02A0B3-99FA-42F1-AEF0-7F148269B8DD}" srcOrd="4" destOrd="0" parTransId="{EDE1AE1B-F2DD-49AD-AEFB-6B10DE301619}" sibTransId="{8D7C4B8C-642D-4A05-BEB9-5D17B23BD7C6}"/>
    <dgm:cxn modelId="{1DAF98C5-5F90-4AFC-8FB6-CFA487EAEEBA}" type="presOf" srcId="{8F2FA44C-093A-426D-BE1A-BB918E7BEC78}" destId="{C308B000-9757-4FF5-9EC0-F7C2D4376BD9}" srcOrd="0" destOrd="0" presId="urn:microsoft.com/office/officeart/2005/8/layout/cycle6"/>
    <dgm:cxn modelId="{119D884F-7235-4050-988F-7F836C76974D}" type="presOf" srcId="{E3D375B2-096B-42C1-943D-EDFD4DADA41C}" destId="{C570E62A-5610-48C7-BC37-02BFD23DBB5D}" srcOrd="0" destOrd="0" presId="urn:microsoft.com/office/officeart/2005/8/layout/cycle6"/>
    <dgm:cxn modelId="{52ADFDA1-FC9C-4CA9-BD7A-DBC93E0102D0}" srcId="{0FFAEC04-E6CB-4F28-86FA-FF6444EF46DB}" destId="{7D0F8674-4206-4CB4-9668-99B0C6C8667E}" srcOrd="2" destOrd="0" parTransId="{35FD2DAE-18EE-45E7-91A6-CC57F8B6C190}" sibTransId="{0697CE8E-32CF-4FCF-BD72-3DF3F8B8D3E5}"/>
    <dgm:cxn modelId="{F7180BDE-3F56-4FF8-B759-998A463FF2B5}" type="presOf" srcId="{4A15DF05-1B2A-4D1A-A319-4E0D7070D470}" destId="{E9670779-580B-420C-B131-3A43267C8C3C}" srcOrd="0" destOrd="0" presId="urn:microsoft.com/office/officeart/2005/8/layout/cycle6"/>
    <dgm:cxn modelId="{C56B3A20-A61E-4FFC-AF17-3CB3A55B5746}" srcId="{0FFAEC04-E6CB-4F28-86FA-FF6444EF46DB}" destId="{123E6274-273C-4489-87A8-6302E875EFFA}" srcOrd="3" destOrd="0" parTransId="{BD1B1389-B88E-466F-B8A8-C5BCC0282761}" sibTransId="{7176358F-F1D1-4E6D-A325-4536561D3164}"/>
    <dgm:cxn modelId="{5ED1AF2F-9E06-46FF-8B96-27DB98EB8174}" type="presOf" srcId="{8D7C4B8C-642D-4A05-BEB9-5D17B23BD7C6}" destId="{D394DF60-9DE8-455B-98BE-A1BD0152F88C}" srcOrd="0" destOrd="0" presId="urn:microsoft.com/office/officeart/2005/8/layout/cycle6"/>
    <dgm:cxn modelId="{F91719C6-F406-4701-94B8-0D85353A97AE}" type="presOf" srcId="{73BAC35E-CDCB-42D0-9123-B68C532AFC5D}" destId="{861F4FA2-3CEA-4C59-99F1-715F92D10ABE}" srcOrd="0" destOrd="0" presId="urn:microsoft.com/office/officeart/2005/8/layout/cycle6"/>
    <dgm:cxn modelId="{7E736931-B7E1-4768-9854-BBA2FF01F126}" type="presOf" srcId="{A313C2D5-F95D-4521-9DCB-BAC20B0EB75F}" destId="{8A3A4753-A119-4F45-8ED8-F20057BBC603}" srcOrd="0" destOrd="0" presId="urn:microsoft.com/office/officeart/2005/8/layout/cycle6"/>
    <dgm:cxn modelId="{B719380C-A321-4917-B2D3-D472C0073DD3}" srcId="{0FFAEC04-E6CB-4F28-86FA-FF6444EF46DB}" destId="{73BAC35E-CDCB-42D0-9123-B68C532AFC5D}" srcOrd="0" destOrd="0" parTransId="{948679EA-9155-4614-A0D8-5241A80C2FDA}" sibTransId="{E3D375B2-096B-42C1-943D-EDFD4DADA41C}"/>
    <dgm:cxn modelId="{6CDB8540-FD3C-4096-BDA9-C8410DBCD7C2}" type="presOf" srcId="{7176358F-F1D1-4E6D-A325-4536561D3164}" destId="{7A571CFF-4234-40B7-A993-154A4CA8E258}" srcOrd="0" destOrd="0" presId="urn:microsoft.com/office/officeart/2005/8/layout/cycle6"/>
    <dgm:cxn modelId="{86C88A94-5376-43D3-928D-E8604B20653A}" type="presOf" srcId="{123E6274-273C-4489-87A8-6302E875EFFA}" destId="{FA02934D-1F21-43C8-B613-26137E62890E}" srcOrd="0" destOrd="0" presId="urn:microsoft.com/office/officeart/2005/8/layout/cycle6"/>
    <dgm:cxn modelId="{4A1AD418-CB4A-4153-94E4-42C38CC579D0}" type="presParOf" srcId="{D393322F-51D4-40FF-A0DB-5D02EAB96CB7}" destId="{861F4FA2-3CEA-4C59-99F1-715F92D10ABE}" srcOrd="0" destOrd="0" presId="urn:microsoft.com/office/officeart/2005/8/layout/cycle6"/>
    <dgm:cxn modelId="{FC4AD0E6-0047-404D-9764-85EA69043831}" type="presParOf" srcId="{D393322F-51D4-40FF-A0DB-5D02EAB96CB7}" destId="{AA865E89-A401-4097-95B0-6EE45236B201}" srcOrd="1" destOrd="0" presId="urn:microsoft.com/office/officeart/2005/8/layout/cycle6"/>
    <dgm:cxn modelId="{92ABBA67-16C0-48EA-85A7-582928512BE3}" type="presParOf" srcId="{D393322F-51D4-40FF-A0DB-5D02EAB96CB7}" destId="{C570E62A-5610-48C7-BC37-02BFD23DBB5D}" srcOrd="2" destOrd="0" presId="urn:microsoft.com/office/officeart/2005/8/layout/cycle6"/>
    <dgm:cxn modelId="{C4CFEC9D-3E20-4CEF-96D6-53244EC94C85}" type="presParOf" srcId="{D393322F-51D4-40FF-A0DB-5D02EAB96CB7}" destId="{E9670779-580B-420C-B131-3A43267C8C3C}" srcOrd="3" destOrd="0" presId="urn:microsoft.com/office/officeart/2005/8/layout/cycle6"/>
    <dgm:cxn modelId="{F1F38B93-8B9F-4186-9FF5-DA26D9EC8D38}" type="presParOf" srcId="{D393322F-51D4-40FF-A0DB-5D02EAB96CB7}" destId="{836AF0FE-3A8B-4993-A84E-90BDB3F78578}" srcOrd="4" destOrd="0" presId="urn:microsoft.com/office/officeart/2005/8/layout/cycle6"/>
    <dgm:cxn modelId="{2AE14015-F524-4F74-9B13-49565C089404}" type="presParOf" srcId="{D393322F-51D4-40FF-A0DB-5D02EAB96CB7}" destId="{C308B000-9757-4FF5-9EC0-F7C2D4376BD9}" srcOrd="5" destOrd="0" presId="urn:microsoft.com/office/officeart/2005/8/layout/cycle6"/>
    <dgm:cxn modelId="{95F6A001-8D0B-4D25-9EE3-947E77E8549A}" type="presParOf" srcId="{D393322F-51D4-40FF-A0DB-5D02EAB96CB7}" destId="{D6A2F8E3-457B-42F8-97E9-667B1FD8B5A4}" srcOrd="6" destOrd="0" presId="urn:microsoft.com/office/officeart/2005/8/layout/cycle6"/>
    <dgm:cxn modelId="{C3D17E28-ED5C-4CD1-8FB5-39BA59FC79DF}" type="presParOf" srcId="{D393322F-51D4-40FF-A0DB-5D02EAB96CB7}" destId="{D5E35A84-0ADF-4B5C-A951-88C3954428CC}" srcOrd="7" destOrd="0" presId="urn:microsoft.com/office/officeart/2005/8/layout/cycle6"/>
    <dgm:cxn modelId="{43F02DCF-BD5D-4C1D-BE41-78D4D0228AAD}" type="presParOf" srcId="{D393322F-51D4-40FF-A0DB-5D02EAB96CB7}" destId="{FD9A2C6B-E40B-4475-AE2C-EB209BC0463E}" srcOrd="8" destOrd="0" presId="urn:microsoft.com/office/officeart/2005/8/layout/cycle6"/>
    <dgm:cxn modelId="{355B7606-529B-4D1D-8662-F424AE430917}" type="presParOf" srcId="{D393322F-51D4-40FF-A0DB-5D02EAB96CB7}" destId="{FA02934D-1F21-43C8-B613-26137E62890E}" srcOrd="9" destOrd="0" presId="urn:microsoft.com/office/officeart/2005/8/layout/cycle6"/>
    <dgm:cxn modelId="{9B07FC93-B057-4E38-8C95-3502406BD3DF}" type="presParOf" srcId="{D393322F-51D4-40FF-A0DB-5D02EAB96CB7}" destId="{C3A6107D-2C09-4334-AED3-EA2B0EB9D611}" srcOrd="10" destOrd="0" presId="urn:microsoft.com/office/officeart/2005/8/layout/cycle6"/>
    <dgm:cxn modelId="{5FEDE6BD-8281-4976-92A6-A246EBD39A69}" type="presParOf" srcId="{D393322F-51D4-40FF-A0DB-5D02EAB96CB7}" destId="{7A571CFF-4234-40B7-A993-154A4CA8E258}" srcOrd="11" destOrd="0" presId="urn:microsoft.com/office/officeart/2005/8/layout/cycle6"/>
    <dgm:cxn modelId="{63367BC4-C3DD-490C-B037-629AA5E31262}" type="presParOf" srcId="{D393322F-51D4-40FF-A0DB-5D02EAB96CB7}" destId="{143B7D75-AB0A-415B-B1D4-D219281882F4}" srcOrd="12" destOrd="0" presId="urn:microsoft.com/office/officeart/2005/8/layout/cycle6"/>
    <dgm:cxn modelId="{2BB02CCE-DF8B-484D-AEA3-E985E3164BB0}" type="presParOf" srcId="{D393322F-51D4-40FF-A0DB-5D02EAB96CB7}" destId="{3E7B28CE-AAAC-4D91-8A91-47DAAAFED0A8}" srcOrd="13" destOrd="0" presId="urn:microsoft.com/office/officeart/2005/8/layout/cycle6"/>
    <dgm:cxn modelId="{84830270-8273-491C-83AB-3246C13BC6AD}" type="presParOf" srcId="{D393322F-51D4-40FF-A0DB-5D02EAB96CB7}" destId="{D394DF60-9DE8-455B-98BE-A1BD0152F88C}" srcOrd="14" destOrd="0" presId="urn:microsoft.com/office/officeart/2005/8/layout/cycle6"/>
    <dgm:cxn modelId="{B000A6FF-62E0-47FE-A0F6-F111905909F0}" type="presParOf" srcId="{D393322F-51D4-40FF-A0DB-5D02EAB96CB7}" destId="{7EAA907F-1FFE-48F5-8A0E-46BE59172968}" srcOrd="15" destOrd="0" presId="urn:microsoft.com/office/officeart/2005/8/layout/cycle6"/>
    <dgm:cxn modelId="{CD886BFB-61B8-4D15-A14C-B1E15E901E55}" type="presParOf" srcId="{D393322F-51D4-40FF-A0DB-5D02EAB96CB7}" destId="{066352F7-49ED-4EC2-A30B-40A7E30EF0C8}" srcOrd="16" destOrd="0" presId="urn:microsoft.com/office/officeart/2005/8/layout/cycle6"/>
    <dgm:cxn modelId="{36C223C6-3231-496E-959C-A932D4151DC4}" type="presParOf" srcId="{D393322F-51D4-40FF-A0DB-5D02EAB96CB7}" destId="{8A3A4753-A119-4F45-8ED8-F20057BBC603}" srcOrd="17" destOrd="0" presId="urn:microsoft.com/office/officeart/2005/8/layout/cycle6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440B23B-2D9C-483E-A366-472521A48CDD}" type="doc">
      <dgm:prSet loTypeId="urn:microsoft.com/office/officeart/2008/layout/HexagonCluster" loCatId="picture" qsTypeId="urn:microsoft.com/office/officeart/2005/8/quickstyle/3d3" qsCatId="3D" csTypeId="urn:microsoft.com/office/officeart/2005/8/colors/accent0_1" csCatId="mainScheme" phldr="1"/>
      <dgm:spPr/>
      <dgm:t>
        <a:bodyPr/>
        <a:lstStyle/>
        <a:p>
          <a:endParaRPr lang="pt-BR"/>
        </a:p>
      </dgm:t>
    </dgm:pt>
    <dgm:pt modelId="{0F77ECBA-E970-4E49-A7F3-AD1DB6F79AA3}">
      <dgm:prSet phldrT="[Texto]" custT="1"/>
      <dgm:spPr>
        <a:solidFill>
          <a:srgbClr val="F2FFE5"/>
        </a:solidFill>
      </dgm:spPr>
      <dgm:t>
        <a:bodyPr/>
        <a:lstStyle/>
        <a:p>
          <a:r>
            <a:rPr lang="pt-BR" sz="1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Redução de  1,5 Milhões de toneladas de CO</a:t>
          </a:r>
          <a:r>
            <a:rPr lang="pt-BR" sz="1400" baseline="-25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</a:t>
          </a:r>
          <a:endParaRPr lang="pt-BR" sz="1400" baseline="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D81D6B7-AEA9-4B60-9BF7-629C3232D5C9}" type="parTrans" cxnId="{0CA0571C-07C8-4932-9B4F-EB362F237EE9}">
      <dgm:prSet/>
      <dgm:spPr/>
      <dgm:t>
        <a:bodyPr/>
        <a:lstStyle/>
        <a:p>
          <a:endParaRPr lang="pt-BR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C93F164-2077-437B-A2DF-73B40C578C47}" type="sibTrans" cxnId="{0CA0571C-07C8-4932-9B4F-EB362F237EE9}">
      <dgm:prSet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pt-BR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106382D-AC34-4175-BAC0-37199D58AA50}">
      <dgm:prSet phldrT="[Texto]" custT="1"/>
      <dgm:spPr>
        <a:noFill/>
      </dgm:spPr>
      <dgm:t>
        <a:bodyPr/>
        <a:lstStyle/>
        <a:p>
          <a:r>
            <a:rPr lang="pt-BR" sz="1400" dirty="0" smtClean="0">
              <a:effectLst/>
              <a:latin typeface="Arial" panose="020B0604020202020204" pitchFamily="34" charset="0"/>
              <a:cs typeface="Arial" panose="020B0604020202020204" pitchFamily="34" charset="0"/>
            </a:rPr>
            <a:t>R$ 2,5 bilhões de ESS evitados</a:t>
          </a:r>
          <a:endParaRPr lang="pt-BR" sz="1400" dirty="0"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2C76E06-22E9-42D5-B23F-1B27FB13EE88}" type="parTrans" cxnId="{BAAD2B60-B001-4317-AD68-CFCAB0268A3D}">
      <dgm:prSet/>
      <dgm:spPr/>
      <dgm:t>
        <a:bodyPr/>
        <a:lstStyle/>
        <a:p>
          <a:endParaRPr lang="pt-BR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492B972-907F-4369-B190-CA2E1BDB88A8}" type="sibTrans" cxnId="{BAAD2B60-B001-4317-AD68-CFCAB0268A3D}">
      <dgm:prSet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pt-BR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FB9F523-8827-4D01-9F1D-9B1767D8521B}">
      <dgm:prSet phldrT="[Texto]" custT="1"/>
      <dgm:spPr/>
      <dgm:t>
        <a:bodyPr/>
        <a:lstStyle/>
        <a:p>
          <a:r>
            <a:rPr lang="pt-BR" sz="1400" dirty="0" smtClean="0">
              <a:latin typeface="Arial" panose="020B0604020202020204" pitchFamily="34" charset="0"/>
              <a:cs typeface="Arial" panose="020B0604020202020204" pitchFamily="34" charset="0"/>
            </a:rPr>
            <a:t>3,2 Milhões de Casas Abastecidas Mensalmente, em média</a:t>
          </a:r>
          <a:endParaRPr lang="pt-BR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F799043-78DD-4D83-996E-C885D2A45FD3}" type="parTrans" cxnId="{97B04267-C868-44D6-BF63-E23A2A38C3AA}">
      <dgm:prSet/>
      <dgm:spPr/>
      <dgm:t>
        <a:bodyPr/>
        <a:lstStyle/>
        <a:p>
          <a:endParaRPr lang="pt-BR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807601A-FEDC-4AF3-B950-F1BCEACEF166}" type="sibTrans" cxnId="{97B04267-C868-44D6-BF63-E23A2A38C3AA}">
      <dgm:prSet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pt-BR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20ED136-1BBC-45BE-BCA3-CA28810FF384}">
      <dgm:prSet phldrT="[Texto]" custT="1"/>
      <dgm:spPr/>
      <dgm:t>
        <a:bodyPr/>
        <a:lstStyle/>
        <a:p>
          <a:r>
            <a:rPr lang="pt-BR" sz="1400" dirty="0" smtClean="0">
              <a:latin typeface="Arial" panose="020B0604020202020204" pitchFamily="34" charset="0"/>
              <a:cs typeface="Arial" panose="020B0604020202020204" pitchFamily="34" charset="0"/>
            </a:rPr>
            <a:t>6,3 </a:t>
          </a:r>
          <a:r>
            <a:rPr lang="pt-BR" sz="1400" dirty="0" err="1" smtClean="0">
              <a:latin typeface="Arial" panose="020B0604020202020204" pitchFamily="34" charset="0"/>
              <a:cs typeface="Arial" panose="020B0604020202020204" pitchFamily="34" charset="0"/>
            </a:rPr>
            <a:t>TWh</a:t>
          </a:r>
          <a:r>
            <a:rPr lang="pt-BR" sz="1400" dirty="0" smtClean="0">
              <a:latin typeface="Arial" panose="020B0604020202020204" pitchFamily="34" charset="0"/>
              <a:cs typeface="Arial" panose="020B0604020202020204" pitchFamily="34" charset="0"/>
            </a:rPr>
            <a:t>  de energia gerados</a:t>
          </a:r>
        </a:p>
        <a:p>
          <a:r>
            <a:rPr lang="pt-BR" sz="1400" i="1" dirty="0" smtClean="0">
              <a:latin typeface="Arial" panose="020B0604020202020204" pitchFamily="34" charset="0"/>
              <a:cs typeface="Arial" panose="020B0604020202020204" pitchFamily="34" charset="0"/>
            </a:rPr>
            <a:t>(723,6 </a:t>
          </a:r>
          <a:r>
            <a:rPr lang="pt-BR" sz="1400" i="1" dirty="0" err="1" smtClean="0">
              <a:latin typeface="Arial" panose="020B0604020202020204" pitchFamily="34" charset="0"/>
              <a:cs typeface="Arial" panose="020B0604020202020204" pitchFamily="34" charset="0"/>
            </a:rPr>
            <a:t>Mwmed</a:t>
          </a:r>
          <a:r>
            <a:rPr lang="pt-BR" sz="1400" i="1" dirty="0" smtClean="0">
              <a:latin typeface="Arial" panose="020B0604020202020204" pitchFamily="34" charset="0"/>
              <a:cs typeface="Arial" panose="020B0604020202020204" pitchFamily="34" charset="0"/>
            </a:rPr>
            <a:t>)</a:t>
          </a:r>
          <a:endParaRPr lang="pt-BR" sz="1400" i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0BAF51B-BED7-4E33-A771-503D24768E4A}" type="parTrans" cxnId="{40DF68E7-BC01-4AEB-9262-887021F56C39}">
      <dgm:prSet/>
      <dgm:spPr/>
      <dgm:t>
        <a:bodyPr/>
        <a:lstStyle/>
        <a:p>
          <a:endParaRPr lang="pt-BR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A5B2410-89EB-4203-9728-670265AB1B0E}" type="sibTrans" cxnId="{40DF68E7-BC01-4AEB-9262-887021F56C39}">
      <dgm:prSet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pt-BR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420E9F3-1DC9-40C9-B97F-865C14578062}">
      <dgm:prSet phldrT="[Texto]" custT="1"/>
      <dgm:spPr>
        <a:solidFill>
          <a:srgbClr val="F2FFE5"/>
        </a:solidFill>
      </dgm:spPr>
      <dgm:t>
        <a:bodyPr/>
        <a:lstStyle/>
        <a:p>
          <a:r>
            <a:rPr lang="pt-BR" sz="1400" dirty="0" smtClean="0">
              <a:latin typeface="Arial" panose="020B0604020202020204" pitchFamily="34" charset="0"/>
              <a:cs typeface="Arial" panose="020B0604020202020204" pitchFamily="34" charset="0"/>
            </a:rPr>
            <a:t>Economia de 0,2% de água no Nordeste e 4,6% no Sul</a:t>
          </a:r>
          <a:endParaRPr lang="pt-BR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9EDF6AE-8D05-4064-937F-F53B03E467FE}" type="parTrans" cxnId="{20A323AB-5D0C-41FC-990F-645A5CFF958B}">
      <dgm:prSet/>
      <dgm:spPr/>
      <dgm:t>
        <a:bodyPr/>
        <a:lstStyle/>
        <a:p>
          <a:endParaRPr lang="pt-BR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3657023-8753-4BBE-9001-3575A316B52E}" type="sibTrans" cxnId="{20A323AB-5D0C-41FC-990F-645A5CFF958B}">
      <dgm:prSet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pt-BR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5F5729D-46D1-496B-B6D2-2A552624E9E2}">
      <dgm:prSet phldrT="[Texto]" custT="1"/>
      <dgm:spPr/>
      <dgm:t>
        <a:bodyPr/>
        <a:lstStyle/>
        <a:p>
          <a:r>
            <a:rPr lang="pt-BR" sz="1400" dirty="0" smtClean="0">
              <a:latin typeface="Arial" panose="020B0604020202020204" pitchFamily="34" charset="0"/>
              <a:cs typeface="Arial" panose="020B0604020202020204" pitchFamily="34" charset="0"/>
            </a:rPr>
            <a:t>R$ 5 bilhões foram investidos no setor eólico</a:t>
          </a:r>
          <a:endParaRPr lang="pt-BR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E6DA41F-5576-4966-BCD3-55EC46FD7247}" type="parTrans" cxnId="{F12634FC-69ED-4DFE-8FC2-E09F0B6DDA83}">
      <dgm:prSet/>
      <dgm:spPr/>
      <dgm:t>
        <a:bodyPr/>
        <a:lstStyle/>
        <a:p>
          <a:endParaRPr lang="pt-BR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45574A2-9AB1-448E-9EAB-52E78B9DC4C4}" type="sibTrans" cxnId="{F12634FC-69ED-4DFE-8FC2-E09F0B6DDA83}">
      <dgm:prSet/>
      <dgm:spPr>
        <a:blipFill rotWithShape="1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endParaRPr lang="pt-BR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291EA70-5BA1-4FDB-A35C-F3FF2EFFD0F6}" type="pres">
      <dgm:prSet presAssocID="{2440B23B-2D9C-483E-A366-472521A48CDD}" presName="Name0" presStyleCnt="0">
        <dgm:presLayoutVars>
          <dgm:chMax val="21"/>
          <dgm:chPref val="21"/>
        </dgm:presLayoutVars>
      </dgm:prSet>
      <dgm:spPr/>
      <dgm:t>
        <a:bodyPr/>
        <a:lstStyle/>
        <a:p>
          <a:endParaRPr lang="pt-BR"/>
        </a:p>
      </dgm:t>
    </dgm:pt>
    <dgm:pt modelId="{391C107A-A1F9-4BF0-9186-B23AA3C849D6}" type="pres">
      <dgm:prSet presAssocID="{0F77ECBA-E970-4E49-A7F3-AD1DB6F79AA3}" presName="text1" presStyleCnt="0"/>
      <dgm:spPr/>
    </dgm:pt>
    <dgm:pt modelId="{34CD86E4-87A0-47D9-921C-2762E7AA9D23}" type="pres">
      <dgm:prSet presAssocID="{0F77ECBA-E970-4E49-A7F3-AD1DB6F79AA3}" presName="textRepeatNode" presStyleLbl="align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96E7E67-0D0E-4E19-8A90-EA0EB18F7C83}" type="pres">
      <dgm:prSet presAssocID="{0F77ECBA-E970-4E49-A7F3-AD1DB6F79AA3}" presName="textaccent1" presStyleCnt="0"/>
      <dgm:spPr/>
    </dgm:pt>
    <dgm:pt modelId="{88EC9A5A-B904-4867-8039-C255A0F9873E}" type="pres">
      <dgm:prSet presAssocID="{0F77ECBA-E970-4E49-A7F3-AD1DB6F79AA3}" presName="accentRepeatNode" presStyleLbl="solidAlignAcc1" presStyleIdx="0" presStyleCnt="12"/>
      <dgm:spPr/>
    </dgm:pt>
    <dgm:pt modelId="{8CE1E43A-7433-4DC0-8BF2-950B643CC9B8}" type="pres">
      <dgm:prSet presAssocID="{9C93F164-2077-437B-A2DF-73B40C578C47}" presName="image1" presStyleCnt="0"/>
      <dgm:spPr/>
    </dgm:pt>
    <dgm:pt modelId="{7FB44C58-7C6A-456A-A98A-BE0BEE162FA8}" type="pres">
      <dgm:prSet presAssocID="{9C93F164-2077-437B-A2DF-73B40C578C47}" presName="imageRepeatNode" presStyleLbl="alignAcc1" presStyleIdx="0" presStyleCnt="6"/>
      <dgm:spPr/>
      <dgm:t>
        <a:bodyPr/>
        <a:lstStyle/>
        <a:p>
          <a:endParaRPr lang="pt-BR"/>
        </a:p>
      </dgm:t>
    </dgm:pt>
    <dgm:pt modelId="{E4B4C9F2-AA59-4348-9D27-BCF49C0C8460}" type="pres">
      <dgm:prSet presAssocID="{9C93F164-2077-437B-A2DF-73B40C578C47}" presName="imageaccent1" presStyleCnt="0"/>
      <dgm:spPr/>
    </dgm:pt>
    <dgm:pt modelId="{1D2F9F9B-41E5-4B36-B712-A8F58FE2DFE2}" type="pres">
      <dgm:prSet presAssocID="{9C93F164-2077-437B-A2DF-73B40C578C47}" presName="accentRepeatNode" presStyleLbl="solidAlignAcc1" presStyleIdx="1" presStyleCnt="12"/>
      <dgm:spPr/>
    </dgm:pt>
    <dgm:pt modelId="{F3C20DD4-243C-4B17-913C-7AF8332B9008}" type="pres">
      <dgm:prSet presAssocID="{E106382D-AC34-4175-BAC0-37199D58AA50}" presName="text2" presStyleCnt="0"/>
      <dgm:spPr/>
    </dgm:pt>
    <dgm:pt modelId="{CC8380EF-57CE-428F-8CFB-CD2A560DDB2A}" type="pres">
      <dgm:prSet presAssocID="{E106382D-AC34-4175-BAC0-37199D58AA50}" presName="textRepeatNode" presStyleLbl="align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FAD47E0-F845-4A12-A7CA-9A83B4677E49}" type="pres">
      <dgm:prSet presAssocID="{E106382D-AC34-4175-BAC0-37199D58AA50}" presName="textaccent2" presStyleCnt="0"/>
      <dgm:spPr/>
    </dgm:pt>
    <dgm:pt modelId="{AB29BB47-0869-478C-AD0F-7155865DF8E1}" type="pres">
      <dgm:prSet presAssocID="{E106382D-AC34-4175-BAC0-37199D58AA50}" presName="accentRepeatNode" presStyleLbl="solidAlignAcc1" presStyleIdx="2" presStyleCnt="12"/>
      <dgm:spPr/>
    </dgm:pt>
    <dgm:pt modelId="{541A285E-FE7A-4C88-B239-0760FC01F40B}" type="pres">
      <dgm:prSet presAssocID="{0492B972-907F-4369-B190-CA2E1BDB88A8}" presName="image2" presStyleCnt="0"/>
      <dgm:spPr/>
    </dgm:pt>
    <dgm:pt modelId="{B60AB375-983E-41C0-A8B2-D59C9675209F}" type="pres">
      <dgm:prSet presAssocID="{0492B972-907F-4369-B190-CA2E1BDB88A8}" presName="imageRepeatNode" presStyleLbl="alignAcc1" presStyleIdx="1" presStyleCnt="6"/>
      <dgm:spPr/>
      <dgm:t>
        <a:bodyPr/>
        <a:lstStyle/>
        <a:p>
          <a:endParaRPr lang="pt-BR"/>
        </a:p>
      </dgm:t>
    </dgm:pt>
    <dgm:pt modelId="{7A8E515C-9029-4B24-B4F6-0F980C77CD98}" type="pres">
      <dgm:prSet presAssocID="{0492B972-907F-4369-B190-CA2E1BDB88A8}" presName="imageaccent2" presStyleCnt="0"/>
      <dgm:spPr/>
    </dgm:pt>
    <dgm:pt modelId="{27DEF3A9-E08F-4611-845B-2EBDDD1EDC75}" type="pres">
      <dgm:prSet presAssocID="{0492B972-907F-4369-B190-CA2E1BDB88A8}" presName="accentRepeatNode" presStyleLbl="solidAlignAcc1" presStyleIdx="3" presStyleCnt="12"/>
      <dgm:spPr/>
    </dgm:pt>
    <dgm:pt modelId="{AA5A03C0-B063-4FB6-9BA3-0FB881025F0F}" type="pres">
      <dgm:prSet presAssocID="{DFB9F523-8827-4D01-9F1D-9B1767D8521B}" presName="text3" presStyleCnt="0"/>
      <dgm:spPr/>
    </dgm:pt>
    <dgm:pt modelId="{8FE4C478-B5E3-417E-8CFC-B357F2C987A7}" type="pres">
      <dgm:prSet presAssocID="{DFB9F523-8827-4D01-9F1D-9B1767D8521B}" presName="textRepeatNode" presStyleLbl="align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8F933B2-0A49-4E18-903A-08F16588B759}" type="pres">
      <dgm:prSet presAssocID="{DFB9F523-8827-4D01-9F1D-9B1767D8521B}" presName="textaccent3" presStyleCnt="0"/>
      <dgm:spPr/>
    </dgm:pt>
    <dgm:pt modelId="{483AE55A-1C80-4A69-B050-E9B5A26BF72A}" type="pres">
      <dgm:prSet presAssocID="{DFB9F523-8827-4D01-9F1D-9B1767D8521B}" presName="accentRepeatNode" presStyleLbl="solidAlignAcc1" presStyleIdx="4" presStyleCnt="12"/>
      <dgm:spPr/>
    </dgm:pt>
    <dgm:pt modelId="{0469D6C2-8A84-4732-A42A-40F661B454C3}" type="pres">
      <dgm:prSet presAssocID="{C807601A-FEDC-4AF3-B950-F1BCEACEF166}" presName="image3" presStyleCnt="0"/>
      <dgm:spPr/>
    </dgm:pt>
    <dgm:pt modelId="{A8DC689F-5D24-4B67-9567-D6E6D8C4BBE4}" type="pres">
      <dgm:prSet presAssocID="{C807601A-FEDC-4AF3-B950-F1BCEACEF166}" presName="imageRepeatNode" presStyleLbl="alignAcc1" presStyleIdx="2" presStyleCnt="6"/>
      <dgm:spPr/>
      <dgm:t>
        <a:bodyPr/>
        <a:lstStyle/>
        <a:p>
          <a:endParaRPr lang="pt-BR"/>
        </a:p>
      </dgm:t>
    </dgm:pt>
    <dgm:pt modelId="{C0019E11-37FB-4C00-BF13-61ADE1907B8D}" type="pres">
      <dgm:prSet presAssocID="{C807601A-FEDC-4AF3-B950-F1BCEACEF166}" presName="imageaccent3" presStyleCnt="0"/>
      <dgm:spPr/>
    </dgm:pt>
    <dgm:pt modelId="{33E346AC-AD58-4321-8FA6-2DC8C6C6F702}" type="pres">
      <dgm:prSet presAssocID="{C807601A-FEDC-4AF3-B950-F1BCEACEF166}" presName="accentRepeatNode" presStyleLbl="solidAlignAcc1" presStyleIdx="5" presStyleCnt="12"/>
      <dgm:spPr/>
    </dgm:pt>
    <dgm:pt modelId="{EC680493-B1BE-4007-A5D3-2699A79E6223}" type="pres">
      <dgm:prSet presAssocID="{420ED136-1BBC-45BE-BCA3-CA28810FF384}" presName="text4" presStyleCnt="0"/>
      <dgm:spPr/>
    </dgm:pt>
    <dgm:pt modelId="{F3EAFA92-1BBB-4314-8B96-ED5BDC6A233C}" type="pres">
      <dgm:prSet presAssocID="{420ED136-1BBC-45BE-BCA3-CA28810FF384}" presName="textRepeatNode" presStyleLbl="align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ED45438-690F-4508-AF8D-B988CA35102E}" type="pres">
      <dgm:prSet presAssocID="{420ED136-1BBC-45BE-BCA3-CA28810FF384}" presName="textaccent4" presStyleCnt="0"/>
      <dgm:spPr/>
    </dgm:pt>
    <dgm:pt modelId="{3174F0CB-0074-4B24-A803-CD12E2A75308}" type="pres">
      <dgm:prSet presAssocID="{420ED136-1BBC-45BE-BCA3-CA28810FF384}" presName="accentRepeatNode" presStyleLbl="solidAlignAcc1" presStyleIdx="6" presStyleCnt="12"/>
      <dgm:spPr/>
    </dgm:pt>
    <dgm:pt modelId="{B80D797F-2D44-4CD3-88AC-19067BAB3A53}" type="pres">
      <dgm:prSet presAssocID="{0A5B2410-89EB-4203-9728-670265AB1B0E}" presName="image4" presStyleCnt="0"/>
      <dgm:spPr/>
    </dgm:pt>
    <dgm:pt modelId="{EFB2ACC1-A828-4599-A758-6435F19F7EBB}" type="pres">
      <dgm:prSet presAssocID="{0A5B2410-89EB-4203-9728-670265AB1B0E}" presName="imageRepeatNode" presStyleLbl="alignAcc1" presStyleIdx="3" presStyleCnt="6"/>
      <dgm:spPr/>
      <dgm:t>
        <a:bodyPr/>
        <a:lstStyle/>
        <a:p>
          <a:endParaRPr lang="pt-BR"/>
        </a:p>
      </dgm:t>
    </dgm:pt>
    <dgm:pt modelId="{2626F3EA-1565-4756-A7C4-8026384FBBC9}" type="pres">
      <dgm:prSet presAssocID="{0A5B2410-89EB-4203-9728-670265AB1B0E}" presName="imageaccent4" presStyleCnt="0"/>
      <dgm:spPr/>
    </dgm:pt>
    <dgm:pt modelId="{26BF25FF-DF34-4405-A001-4990A60136A6}" type="pres">
      <dgm:prSet presAssocID="{0A5B2410-89EB-4203-9728-670265AB1B0E}" presName="accentRepeatNode" presStyleLbl="solidAlignAcc1" presStyleIdx="7" presStyleCnt="12"/>
      <dgm:spPr/>
    </dgm:pt>
    <dgm:pt modelId="{DB3E51CC-F48F-420D-9211-70BDD2E49372}" type="pres">
      <dgm:prSet presAssocID="{6420E9F3-1DC9-40C9-B97F-865C14578062}" presName="text5" presStyleCnt="0"/>
      <dgm:spPr/>
    </dgm:pt>
    <dgm:pt modelId="{FFF001C6-6BAA-4767-BE2E-36AD25C26EF9}" type="pres">
      <dgm:prSet presAssocID="{6420E9F3-1DC9-40C9-B97F-865C14578062}" presName="textRepeatNode" presStyleLbl="align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8C8F02C-CC50-4E43-9B4A-6E7B58DB0A28}" type="pres">
      <dgm:prSet presAssocID="{6420E9F3-1DC9-40C9-B97F-865C14578062}" presName="textaccent5" presStyleCnt="0"/>
      <dgm:spPr/>
    </dgm:pt>
    <dgm:pt modelId="{E4478937-DED6-47B7-9B6D-6B77FB05635F}" type="pres">
      <dgm:prSet presAssocID="{6420E9F3-1DC9-40C9-B97F-865C14578062}" presName="accentRepeatNode" presStyleLbl="solidAlignAcc1" presStyleIdx="8" presStyleCnt="12"/>
      <dgm:spPr/>
    </dgm:pt>
    <dgm:pt modelId="{D0AFFB52-0B3C-45D8-AB05-0C7D7E67D517}" type="pres">
      <dgm:prSet presAssocID="{73657023-8753-4BBE-9001-3575A316B52E}" presName="image5" presStyleCnt="0"/>
      <dgm:spPr/>
    </dgm:pt>
    <dgm:pt modelId="{0495E646-CC9E-4424-BA7D-8105816CCEF5}" type="pres">
      <dgm:prSet presAssocID="{73657023-8753-4BBE-9001-3575A316B52E}" presName="imageRepeatNode" presStyleLbl="alignAcc1" presStyleIdx="4" presStyleCnt="6"/>
      <dgm:spPr/>
      <dgm:t>
        <a:bodyPr/>
        <a:lstStyle/>
        <a:p>
          <a:endParaRPr lang="pt-BR"/>
        </a:p>
      </dgm:t>
    </dgm:pt>
    <dgm:pt modelId="{B025FFEC-D14A-4C56-B3F7-EAFAD39D1B50}" type="pres">
      <dgm:prSet presAssocID="{73657023-8753-4BBE-9001-3575A316B52E}" presName="imageaccent5" presStyleCnt="0"/>
      <dgm:spPr/>
    </dgm:pt>
    <dgm:pt modelId="{B0F67357-E607-4A69-AC64-1C1855ACABAC}" type="pres">
      <dgm:prSet presAssocID="{73657023-8753-4BBE-9001-3575A316B52E}" presName="accentRepeatNode" presStyleLbl="solidAlignAcc1" presStyleIdx="9" presStyleCnt="12"/>
      <dgm:spPr/>
    </dgm:pt>
    <dgm:pt modelId="{3F1389F5-F4BC-44FE-80A6-E134A64AC185}" type="pres">
      <dgm:prSet presAssocID="{65F5729D-46D1-496B-B6D2-2A552624E9E2}" presName="text6" presStyleCnt="0"/>
      <dgm:spPr/>
    </dgm:pt>
    <dgm:pt modelId="{40655D72-4450-42AC-AF71-174A890E2E84}" type="pres">
      <dgm:prSet presAssocID="{65F5729D-46D1-496B-B6D2-2A552624E9E2}" presName="textRepeatNode" presStyleLbl="align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A39EE2F-35D0-4FD7-B9FD-3F6D5B8CF818}" type="pres">
      <dgm:prSet presAssocID="{65F5729D-46D1-496B-B6D2-2A552624E9E2}" presName="textaccent6" presStyleCnt="0"/>
      <dgm:spPr/>
    </dgm:pt>
    <dgm:pt modelId="{70598D12-ACBC-4EE0-B45C-1AC9001CF5CB}" type="pres">
      <dgm:prSet presAssocID="{65F5729D-46D1-496B-B6D2-2A552624E9E2}" presName="accentRepeatNode" presStyleLbl="solidAlignAcc1" presStyleIdx="10" presStyleCnt="12"/>
      <dgm:spPr/>
    </dgm:pt>
    <dgm:pt modelId="{4F2410BD-9931-46DB-A270-65B7F8AF2F27}" type="pres">
      <dgm:prSet presAssocID="{145574A2-9AB1-448E-9EAB-52E78B9DC4C4}" presName="image6" presStyleCnt="0"/>
      <dgm:spPr/>
    </dgm:pt>
    <dgm:pt modelId="{F3FFB446-483B-4604-A621-981649E84CDA}" type="pres">
      <dgm:prSet presAssocID="{145574A2-9AB1-448E-9EAB-52E78B9DC4C4}" presName="imageRepeatNode" presStyleLbl="alignAcc1" presStyleIdx="5" presStyleCnt="6"/>
      <dgm:spPr/>
      <dgm:t>
        <a:bodyPr/>
        <a:lstStyle/>
        <a:p>
          <a:endParaRPr lang="pt-BR"/>
        </a:p>
      </dgm:t>
    </dgm:pt>
    <dgm:pt modelId="{BC24033B-8F8B-48EC-ABBD-6B75C2CB8695}" type="pres">
      <dgm:prSet presAssocID="{145574A2-9AB1-448E-9EAB-52E78B9DC4C4}" presName="imageaccent6" presStyleCnt="0"/>
      <dgm:spPr/>
    </dgm:pt>
    <dgm:pt modelId="{56413607-0BEB-4C16-B420-96838861A1E4}" type="pres">
      <dgm:prSet presAssocID="{145574A2-9AB1-448E-9EAB-52E78B9DC4C4}" presName="accentRepeatNode" presStyleLbl="solidAlignAcc1" presStyleIdx="11" presStyleCnt="12"/>
      <dgm:spPr/>
    </dgm:pt>
  </dgm:ptLst>
  <dgm:cxnLst>
    <dgm:cxn modelId="{3DBA82A5-F5B3-45A2-B772-F687B9B79CAE}" type="presOf" srcId="{DFB9F523-8827-4D01-9F1D-9B1767D8521B}" destId="{8FE4C478-B5E3-417E-8CFC-B357F2C987A7}" srcOrd="0" destOrd="0" presId="urn:microsoft.com/office/officeart/2008/layout/HexagonCluster"/>
    <dgm:cxn modelId="{DEF932E8-F575-4100-B36B-783A5F8D7D77}" type="presOf" srcId="{C807601A-FEDC-4AF3-B950-F1BCEACEF166}" destId="{A8DC689F-5D24-4B67-9567-D6E6D8C4BBE4}" srcOrd="0" destOrd="0" presId="urn:microsoft.com/office/officeart/2008/layout/HexagonCluster"/>
    <dgm:cxn modelId="{0CA0571C-07C8-4932-9B4F-EB362F237EE9}" srcId="{2440B23B-2D9C-483E-A366-472521A48CDD}" destId="{0F77ECBA-E970-4E49-A7F3-AD1DB6F79AA3}" srcOrd="0" destOrd="0" parTransId="{5D81D6B7-AEA9-4B60-9BF7-629C3232D5C9}" sibTransId="{9C93F164-2077-437B-A2DF-73B40C578C47}"/>
    <dgm:cxn modelId="{94826383-3B67-4032-BE5C-A0BCC63AC5F0}" type="presOf" srcId="{73657023-8753-4BBE-9001-3575A316B52E}" destId="{0495E646-CC9E-4424-BA7D-8105816CCEF5}" srcOrd="0" destOrd="0" presId="urn:microsoft.com/office/officeart/2008/layout/HexagonCluster"/>
    <dgm:cxn modelId="{AB1B8E6B-AAA5-48D2-AEC5-1C5D8794C1E1}" type="presOf" srcId="{0A5B2410-89EB-4203-9728-670265AB1B0E}" destId="{EFB2ACC1-A828-4599-A758-6435F19F7EBB}" srcOrd="0" destOrd="0" presId="urn:microsoft.com/office/officeart/2008/layout/HexagonCluster"/>
    <dgm:cxn modelId="{BAAD2B60-B001-4317-AD68-CFCAB0268A3D}" srcId="{2440B23B-2D9C-483E-A366-472521A48CDD}" destId="{E106382D-AC34-4175-BAC0-37199D58AA50}" srcOrd="1" destOrd="0" parTransId="{32C76E06-22E9-42D5-B23F-1B27FB13EE88}" sibTransId="{0492B972-907F-4369-B190-CA2E1BDB88A8}"/>
    <dgm:cxn modelId="{F12634FC-69ED-4DFE-8FC2-E09F0B6DDA83}" srcId="{2440B23B-2D9C-483E-A366-472521A48CDD}" destId="{65F5729D-46D1-496B-B6D2-2A552624E9E2}" srcOrd="5" destOrd="0" parTransId="{FE6DA41F-5576-4966-BCD3-55EC46FD7247}" sibTransId="{145574A2-9AB1-448E-9EAB-52E78B9DC4C4}"/>
    <dgm:cxn modelId="{80FE82FA-8EA8-49F8-AE03-7A16205779BD}" type="presOf" srcId="{2440B23B-2D9C-483E-A366-472521A48CDD}" destId="{C291EA70-5BA1-4FDB-A35C-F3FF2EFFD0F6}" srcOrd="0" destOrd="0" presId="urn:microsoft.com/office/officeart/2008/layout/HexagonCluster"/>
    <dgm:cxn modelId="{40430F4A-3D60-4853-A4BD-55F1B1003C5E}" type="presOf" srcId="{0492B972-907F-4369-B190-CA2E1BDB88A8}" destId="{B60AB375-983E-41C0-A8B2-D59C9675209F}" srcOrd="0" destOrd="0" presId="urn:microsoft.com/office/officeart/2008/layout/HexagonCluster"/>
    <dgm:cxn modelId="{97B04267-C868-44D6-BF63-E23A2A38C3AA}" srcId="{2440B23B-2D9C-483E-A366-472521A48CDD}" destId="{DFB9F523-8827-4D01-9F1D-9B1767D8521B}" srcOrd="2" destOrd="0" parTransId="{0F799043-78DD-4D83-996E-C885D2A45FD3}" sibTransId="{C807601A-FEDC-4AF3-B950-F1BCEACEF166}"/>
    <dgm:cxn modelId="{692BF79E-7F97-4240-ABCA-118C00D5C269}" type="presOf" srcId="{420ED136-1BBC-45BE-BCA3-CA28810FF384}" destId="{F3EAFA92-1BBB-4314-8B96-ED5BDC6A233C}" srcOrd="0" destOrd="0" presId="urn:microsoft.com/office/officeart/2008/layout/HexagonCluster"/>
    <dgm:cxn modelId="{F9C59564-F36D-4C86-AA02-CF51C762C460}" type="presOf" srcId="{9C93F164-2077-437B-A2DF-73B40C578C47}" destId="{7FB44C58-7C6A-456A-A98A-BE0BEE162FA8}" srcOrd="0" destOrd="0" presId="urn:microsoft.com/office/officeart/2008/layout/HexagonCluster"/>
    <dgm:cxn modelId="{70F55287-44B6-473D-9463-B1B6D6F568B3}" type="presOf" srcId="{E106382D-AC34-4175-BAC0-37199D58AA50}" destId="{CC8380EF-57CE-428F-8CFB-CD2A560DDB2A}" srcOrd="0" destOrd="0" presId="urn:microsoft.com/office/officeart/2008/layout/HexagonCluster"/>
    <dgm:cxn modelId="{40DF68E7-BC01-4AEB-9262-887021F56C39}" srcId="{2440B23B-2D9C-483E-A366-472521A48CDD}" destId="{420ED136-1BBC-45BE-BCA3-CA28810FF384}" srcOrd="3" destOrd="0" parTransId="{C0BAF51B-BED7-4E33-A771-503D24768E4A}" sibTransId="{0A5B2410-89EB-4203-9728-670265AB1B0E}"/>
    <dgm:cxn modelId="{9351BDB4-2AE1-429E-94CC-E5D537719A45}" type="presOf" srcId="{145574A2-9AB1-448E-9EAB-52E78B9DC4C4}" destId="{F3FFB446-483B-4604-A621-981649E84CDA}" srcOrd="0" destOrd="0" presId="urn:microsoft.com/office/officeart/2008/layout/HexagonCluster"/>
    <dgm:cxn modelId="{6D89218F-517D-4995-B44C-73F92F74A63A}" type="presOf" srcId="{65F5729D-46D1-496B-B6D2-2A552624E9E2}" destId="{40655D72-4450-42AC-AF71-174A890E2E84}" srcOrd="0" destOrd="0" presId="urn:microsoft.com/office/officeart/2008/layout/HexagonCluster"/>
    <dgm:cxn modelId="{20A323AB-5D0C-41FC-990F-645A5CFF958B}" srcId="{2440B23B-2D9C-483E-A366-472521A48CDD}" destId="{6420E9F3-1DC9-40C9-B97F-865C14578062}" srcOrd="4" destOrd="0" parTransId="{79EDF6AE-8D05-4064-937F-F53B03E467FE}" sibTransId="{73657023-8753-4BBE-9001-3575A316B52E}"/>
    <dgm:cxn modelId="{149499B7-7245-47D4-AC50-8DC07FDA5083}" type="presOf" srcId="{6420E9F3-1DC9-40C9-B97F-865C14578062}" destId="{FFF001C6-6BAA-4767-BE2E-36AD25C26EF9}" srcOrd="0" destOrd="0" presId="urn:microsoft.com/office/officeart/2008/layout/HexagonCluster"/>
    <dgm:cxn modelId="{EB784C7A-9914-4303-9D9C-A888DDF986EE}" type="presOf" srcId="{0F77ECBA-E970-4E49-A7F3-AD1DB6F79AA3}" destId="{34CD86E4-87A0-47D9-921C-2762E7AA9D23}" srcOrd="0" destOrd="0" presId="urn:microsoft.com/office/officeart/2008/layout/HexagonCluster"/>
    <dgm:cxn modelId="{DEF94877-355C-4EE2-94F4-E88D86DA6B0A}" type="presParOf" srcId="{C291EA70-5BA1-4FDB-A35C-F3FF2EFFD0F6}" destId="{391C107A-A1F9-4BF0-9186-B23AA3C849D6}" srcOrd="0" destOrd="0" presId="urn:microsoft.com/office/officeart/2008/layout/HexagonCluster"/>
    <dgm:cxn modelId="{A89B3F0A-7E01-46AC-B068-8601D2EA243A}" type="presParOf" srcId="{391C107A-A1F9-4BF0-9186-B23AA3C849D6}" destId="{34CD86E4-87A0-47D9-921C-2762E7AA9D23}" srcOrd="0" destOrd="0" presId="urn:microsoft.com/office/officeart/2008/layout/HexagonCluster"/>
    <dgm:cxn modelId="{F65FC858-089A-4F14-AC2C-D73A015C5615}" type="presParOf" srcId="{C291EA70-5BA1-4FDB-A35C-F3FF2EFFD0F6}" destId="{396E7E67-0D0E-4E19-8A90-EA0EB18F7C83}" srcOrd="1" destOrd="0" presId="urn:microsoft.com/office/officeart/2008/layout/HexagonCluster"/>
    <dgm:cxn modelId="{02C42645-69F1-479B-B3DB-611DD111742E}" type="presParOf" srcId="{396E7E67-0D0E-4E19-8A90-EA0EB18F7C83}" destId="{88EC9A5A-B904-4867-8039-C255A0F9873E}" srcOrd="0" destOrd="0" presId="urn:microsoft.com/office/officeart/2008/layout/HexagonCluster"/>
    <dgm:cxn modelId="{299EC0B0-9BB2-4999-AB3C-BD470840CA4B}" type="presParOf" srcId="{C291EA70-5BA1-4FDB-A35C-F3FF2EFFD0F6}" destId="{8CE1E43A-7433-4DC0-8BF2-950B643CC9B8}" srcOrd="2" destOrd="0" presId="urn:microsoft.com/office/officeart/2008/layout/HexagonCluster"/>
    <dgm:cxn modelId="{950A6E66-6484-43D4-AB8E-2749006CD10E}" type="presParOf" srcId="{8CE1E43A-7433-4DC0-8BF2-950B643CC9B8}" destId="{7FB44C58-7C6A-456A-A98A-BE0BEE162FA8}" srcOrd="0" destOrd="0" presId="urn:microsoft.com/office/officeart/2008/layout/HexagonCluster"/>
    <dgm:cxn modelId="{5379DDE6-BC65-4890-B6C6-0B717EAD5BC1}" type="presParOf" srcId="{C291EA70-5BA1-4FDB-A35C-F3FF2EFFD0F6}" destId="{E4B4C9F2-AA59-4348-9D27-BCF49C0C8460}" srcOrd="3" destOrd="0" presId="urn:microsoft.com/office/officeart/2008/layout/HexagonCluster"/>
    <dgm:cxn modelId="{3689D3B3-F7F4-4B2C-8A43-0505FF922834}" type="presParOf" srcId="{E4B4C9F2-AA59-4348-9D27-BCF49C0C8460}" destId="{1D2F9F9B-41E5-4B36-B712-A8F58FE2DFE2}" srcOrd="0" destOrd="0" presId="urn:microsoft.com/office/officeart/2008/layout/HexagonCluster"/>
    <dgm:cxn modelId="{269426D8-418C-419F-BB34-950E12DF9DED}" type="presParOf" srcId="{C291EA70-5BA1-4FDB-A35C-F3FF2EFFD0F6}" destId="{F3C20DD4-243C-4B17-913C-7AF8332B9008}" srcOrd="4" destOrd="0" presId="urn:microsoft.com/office/officeart/2008/layout/HexagonCluster"/>
    <dgm:cxn modelId="{96757408-A69D-40C9-8B8A-49345AC32862}" type="presParOf" srcId="{F3C20DD4-243C-4B17-913C-7AF8332B9008}" destId="{CC8380EF-57CE-428F-8CFB-CD2A560DDB2A}" srcOrd="0" destOrd="0" presId="urn:microsoft.com/office/officeart/2008/layout/HexagonCluster"/>
    <dgm:cxn modelId="{A438FA13-E6A8-4208-91F5-C4F2303E6CEB}" type="presParOf" srcId="{C291EA70-5BA1-4FDB-A35C-F3FF2EFFD0F6}" destId="{2FAD47E0-F845-4A12-A7CA-9A83B4677E49}" srcOrd="5" destOrd="0" presId="urn:microsoft.com/office/officeart/2008/layout/HexagonCluster"/>
    <dgm:cxn modelId="{5262AFAB-63BC-4BF9-9339-BC6BDB0D38F8}" type="presParOf" srcId="{2FAD47E0-F845-4A12-A7CA-9A83B4677E49}" destId="{AB29BB47-0869-478C-AD0F-7155865DF8E1}" srcOrd="0" destOrd="0" presId="urn:microsoft.com/office/officeart/2008/layout/HexagonCluster"/>
    <dgm:cxn modelId="{A8912D08-056B-4891-B731-0E71FC27B54D}" type="presParOf" srcId="{C291EA70-5BA1-4FDB-A35C-F3FF2EFFD0F6}" destId="{541A285E-FE7A-4C88-B239-0760FC01F40B}" srcOrd="6" destOrd="0" presId="urn:microsoft.com/office/officeart/2008/layout/HexagonCluster"/>
    <dgm:cxn modelId="{20660DF0-B175-41E5-895C-A85BCF75CF79}" type="presParOf" srcId="{541A285E-FE7A-4C88-B239-0760FC01F40B}" destId="{B60AB375-983E-41C0-A8B2-D59C9675209F}" srcOrd="0" destOrd="0" presId="urn:microsoft.com/office/officeart/2008/layout/HexagonCluster"/>
    <dgm:cxn modelId="{392F6695-DA5F-4222-A94C-0556260453E7}" type="presParOf" srcId="{C291EA70-5BA1-4FDB-A35C-F3FF2EFFD0F6}" destId="{7A8E515C-9029-4B24-B4F6-0F980C77CD98}" srcOrd="7" destOrd="0" presId="urn:microsoft.com/office/officeart/2008/layout/HexagonCluster"/>
    <dgm:cxn modelId="{8ADE7005-D0AE-4F98-9181-BFD7DA720881}" type="presParOf" srcId="{7A8E515C-9029-4B24-B4F6-0F980C77CD98}" destId="{27DEF3A9-E08F-4611-845B-2EBDDD1EDC75}" srcOrd="0" destOrd="0" presId="urn:microsoft.com/office/officeart/2008/layout/HexagonCluster"/>
    <dgm:cxn modelId="{60168567-6246-4133-A068-AE5A355B9D75}" type="presParOf" srcId="{C291EA70-5BA1-4FDB-A35C-F3FF2EFFD0F6}" destId="{AA5A03C0-B063-4FB6-9BA3-0FB881025F0F}" srcOrd="8" destOrd="0" presId="urn:microsoft.com/office/officeart/2008/layout/HexagonCluster"/>
    <dgm:cxn modelId="{E1DE007F-4B81-425F-BD5E-748FD2D0530B}" type="presParOf" srcId="{AA5A03C0-B063-4FB6-9BA3-0FB881025F0F}" destId="{8FE4C478-B5E3-417E-8CFC-B357F2C987A7}" srcOrd="0" destOrd="0" presId="urn:microsoft.com/office/officeart/2008/layout/HexagonCluster"/>
    <dgm:cxn modelId="{80833587-5E17-4489-A25F-AE8AD251FE66}" type="presParOf" srcId="{C291EA70-5BA1-4FDB-A35C-F3FF2EFFD0F6}" destId="{C8F933B2-0A49-4E18-903A-08F16588B759}" srcOrd="9" destOrd="0" presId="urn:microsoft.com/office/officeart/2008/layout/HexagonCluster"/>
    <dgm:cxn modelId="{13AF418B-F19F-44D8-8C84-26C69DCEE1B4}" type="presParOf" srcId="{C8F933B2-0A49-4E18-903A-08F16588B759}" destId="{483AE55A-1C80-4A69-B050-E9B5A26BF72A}" srcOrd="0" destOrd="0" presId="urn:microsoft.com/office/officeart/2008/layout/HexagonCluster"/>
    <dgm:cxn modelId="{789CF0D1-3DC6-4AAF-ABE9-75F1BA06FA6D}" type="presParOf" srcId="{C291EA70-5BA1-4FDB-A35C-F3FF2EFFD0F6}" destId="{0469D6C2-8A84-4732-A42A-40F661B454C3}" srcOrd="10" destOrd="0" presId="urn:microsoft.com/office/officeart/2008/layout/HexagonCluster"/>
    <dgm:cxn modelId="{CABC7AE8-245C-4D12-81FC-BC721761D6C8}" type="presParOf" srcId="{0469D6C2-8A84-4732-A42A-40F661B454C3}" destId="{A8DC689F-5D24-4B67-9567-D6E6D8C4BBE4}" srcOrd="0" destOrd="0" presId="urn:microsoft.com/office/officeart/2008/layout/HexagonCluster"/>
    <dgm:cxn modelId="{A7BAA84C-525C-4869-A11B-5C956C7DEEEE}" type="presParOf" srcId="{C291EA70-5BA1-4FDB-A35C-F3FF2EFFD0F6}" destId="{C0019E11-37FB-4C00-BF13-61ADE1907B8D}" srcOrd="11" destOrd="0" presId="urn:microsoft.com/office/officeart/2008/layout/HexagonCluster"/>
    <dgm:cxn modelId="{173EE1CF-956C-4265-8F30-EEAA377D8C03}" type="presParOf" srcId="{C0019E11-37FB-4C00-BF13-61ADE1907B8D}" destId="{33E346AC-AD58-4321-8FA6-2DC8C6C6F702}" srcOrd="0" destOrd="0" presId="urn:microsoft.com/office/officeart/2008/layout/HexagonCluster"/>
    <dgm:cxn modelId="{CF260681-8543-48E5-9015-2FC53F93CDA4}" type="presParOf" srcId="{C291EA70-5BA1-4FDB-A35C-F3FF2EFFD0F6}" destId="{EC680493-B1BE-4007-A5D3-2699A79E6223}" srcOrd="12" destOrd="0" presId="urn:microsoft.com/office/officeart/2008/layout/HexagonCluster"/>
    <dgm:cxn modelId="{758EF640-8C66-4D97-B585-9F0D24F2475F}" type="presParOf" srcId="{EC680493-B1BE-4007-A5D3-2699A79E6223}" destId="{F3EAFA92-1BBB-4314-8B96-ED5BDC6A233C}" srcOrd="0" destOrd="0" presId="urn:microsoft.com/office/officeart/2008/layout/HexagonCluster"/>
    <dgm:cxn modelId="{39E0EE9E-EB94-4B78-A00B-DB79A9FA338F}" type="presParOf" srcId="{C291EA70-5BA1-4FDB-A35C-F3FF2EFFD0F6}" destId="{CED45438-690F-4508-AF8D-B988CA35102E}" srcOrd="13" destOrd="0" presId="urn:microsoft.com/office/officeart/2008/layout/HexagonCluster"/>
    <dgm:cxn modelId="{59812C20-D800-4A47-A9BA-E3B704CC5ACC}" type="presParOf" srcId="{CED45438-690F-4508-AF8D-B988CA35102E}" destId="{3174F0CB-0074-4B24-A803-CD12E2A75308}" srcOrd="0" destOrd="0" presId="urn:microsoft.com/office/officeart/2008/layout/HexagonCluster"/>
    <dgm:cxn modelId="{A57592B9-4077-43CD-9B47-EF6142D561F9}" type="presParOf" srcId="{C291EA70-5BA1-4FDB-A35C-F3FF2EFFD0F6}" destId="{B80D797F-2D44-4CD3-88AC-19067BAB3A53}" srcOrd="14" destOrd="0" presId="urn:microsoft.com/office/officeart/2008/layout/HexagonCluster"/>
    <dgm:cxn modelId="{915FBE53-F47F-49EE-B3EB-526A66D3C186}" type="presParOf" srcId="{B80D797F-2D44-4CD3-88AC-19067BAB3A53}" destId="{EFB2ACC1-A828-4599-A758-6435F19F7EBB}" srcOrd="0" destOrd="0" presId="urn:microsoft.com/office/officeart/2008/layout/HexagonCluster"/>
    <dgm:cxn modelId="{D2742F40-9156-4AA6-9FEA-FF4FEF66C284}" type="presParOf" srcId="{C291EA70-5BA1-4FDB-A35C-F3FF2EFFD0F6}" destId="{2626F3EA-1565-4756-A7C4-8026384FBBC9}" srcOrd="15" destOrd="0" presId="urn:microsoft.com/office/officeart/2008/layout/HexagonCluster"/>
    <dgm:cxn modelId="{6A3A236C-7120-4F31-BBA0-D674154DC524}" type="presParOf" srcId="{2626F3EA-1565-4756-A7C4-8026384FBBC9}" destId="{26BF25FF-DF34-4405-A001-4990A60136A6}" srcOrd="0" destOrd="0" presId="urn:microsoft.com/office/officeart/2008/layout/HexagonCluster"/>
    <dgm:cxn modelId="{FBEFE20B-65D6-4EBF-BCC5-6AB931DEE97C}" type="presParOf" srcId="{C291EA70-5BA1-4FDB-A35C-F3FF2EFFD0F6}" destId="{DB3E51CC-F48F-420D-9211-70BDD2E49372}" srcOrd="16" destOrd="0" presId="urn:microsoft.com/office/officeart/2008/layout/HexagonCluster"/>
    <dgm:cxn modelId="{025060AD-CAF5-4A21-AA25-483101521482}" type="presParOf" srcId="{DB3E51CC-F48F-420D-9211-70BDD2E49372}" destId="{FFF001C6-6BAA-4767-BE2E-36AD25C26EF9}" srcOrd="0" destOrd="0" presId="urn:microsoft.com/office/officeart/2008/layout/HexagonCluster"/>
    <dgm:cxn modelId="{509842FC-7D5E-41CD-B216-72F92ED6B313}" type="presParOf" srcId="{C291EA70-5BA1-4FDB-A35C-F3FF2EFFD0F6}" destId="{18C8F02C-CC50-4E43-9B4A-6E7B58DB0A28}" srcOrd="17" destOrd="0" presId="urn:microsoft.com/office/officeart/2008/layout/HexagonCluster"/>
    <dgm:cxn modelId="{A1B66B88-58BA-4E25-9D59-2B7121CE0CD0}" type="presParOf" srcId="{18C8F02C-CC50-4E43-9B4A-6E7B58DB0A28}" destId="{E4478937-DED6-47B7-9B6D-6B77FB05635F}" srcOrd="0" destOrd="0" presId="urn:microsoft.com/office/officeart/2008/layout/HexagonCluster"/>
    <dgm:cxn modelId="{E4E01F60-227D-4937-924B-87DC6BFA4558}" type="presParOf" srcId="{C291EA70-5BA1-4FDB-A35C-F3FF2EFFD0F6}" destId="{D0AFFB52-0B3C-45D8-AB05-0C7D7E67D517}" srcOrd="18" destOrd="0" presId="urn:microsoft.com/office/officeart/2008/layout/HexagonCluster"/>
    <dgm:cxn modelId="{3D02AB90-AA86-46AF-BE9A-0C1EE4367474}" type="presParOf" srcId="{D0AFFB52-0B3C-45D8-AB05-0C7D7E67D517}" destId="{0495E646-CC9E-4424-BA7D-8105816CCEF5}" srcOrd="0" destOrd="0" presId="urn:microsoft.com/office/officeart/2008/layout/HexagonCluster"/>
    <dgm:cxn modelId="{B23795A1-4416-405C-B467-C4506F3DFF47}" type="presParOf" srcId="{C291EA70-5BA1-4FDB-A35C-F3FF2EFFD0F6}" destId="{B025FFEC-D14A-4C56-B3F7-EAFAD39D1B50}" srcOrd="19" destOrd="0" presId="urn:microsoft.com/office/officeart/2008/layout/HexagonCluster"/>
    <dgm:cxn modelId="{B7232355-F044-4F83-8BB5-3EE1B374617F}" type="presParOf" srcId="{B025FFEC-D14A-4C56-B3F7-EAFAD39D1B50}" destId="{B0F67357-E607-4A69-AC64-1C1855ACABAC}" srcOrd="0" destOrd="0" presId="urn:microsoft.com/office/officeart/2008/layout/HexagonCluster"/>
    <dgm:cxn modelId="{21248CF8-3084-4D4D-9216-F046B6FD9C09}" type="presParOf" srcId="{C291EA70-5BA1-4FDB-A35C-F3FF2EFFD0F6}" destId="{3F1389F5-F4BC-44FE-80A6-E134A64AC185}" srcOrd="20" destOrd="0" presId="urn:microsoft.com/office/officeart/2008/layout/HexagonCluster"/>
    <dgm:cxn modelId="{3CA29BB8-554B-49EE-85E1-D18CB7F32B20}" type="presParOf" srcId="{3F1389F5-F4BC-44FE-80A6-E134A64AC185}" destId="{40655D72-4450-42AC-AF71-174A890E2E84}" srcOrd="0" destOrd="0" presId="urn:microsoft.com/office/officeart/2008/layout/HexagonCluster"/>
    <dgm:cxn modelId="{42EA56E8-628E-4395-8C40-217FCEC2F6BE}" type="presParOf" srcId="{C291EA70-5BA1-4FDB-A35C-F3FF2EFFD0F6}" destId="{AA39EE2F-35D0-4FD7-B9FD-3F6D5B8CF818}" srcOrd="21" destOrd="0" presId="urn:microsoft.com/office/officeart/2008/layout/HexagonCluster"/>
    <dgm:cxn modelId="{380583B8-7E85-498F-9A4A-A313FCD6F2D1}" type="presParOf" srcId="{AA39EE2F-35D0-4FD7-B9FD-3F6D5B8CF818}" destId="{70598D12-ACBC-4EE0-B45C-1AC9001CF5CB}" srcOrd="0" destOrd="0" presId="urn:microsoft.com/office/officeart/2008/layout/HexagonCluster"/>
    <dgm:cxn modelId="{8CDE28B5-DCFC-4B51-A0F9-2D6C4BAD2271}" type="presParOf" srcId="{C291EA70-5BA1-4FDB-A35C-F3FF2EFFD0F6}" destId="{4F2410BD-9931-46DB-A270-65B7F8AF2F27}" srcOrd="22" destOrd="0" presId="urn:microsoft.com/office/officeart/2008/layout/HexagonCluster"/>
    <dgm:cxn modelId="{6C094994-A34D-41E7-8BDA-E14D06FEF0BD}" type="presParOf" srcId="{4F2410BD-9931-46DB-A270-65B7F8AF2F27}" destId="{F3FFB446-483B-4604-A621-981649E84CDA}" srcOrd="0" destOrd="0" presId="urn:microsoft.com/office/officeart/2008/layout/HexagonCluster"/>
    <dgm:cxn modelId="{48E9A404-C546-4460-BA47-4D68242D226C}" type="presParOf" srcId="{C291EA70-5BA1-4FDB-A35C-F3FF2EFFD0F6}" destId="{BC24033B-8F8B-48EC-ABBD-6B75C2CB8695}" srcOrd="23" destOrd="0" presId="urn:microsoft.com/office/officeart/2008/layout/HexagonCluster"/>
    <dgm:cxn modelId="{87B33085-70FD-4B33-BFA4-00095A07C16F}" type="presParOf" srcId="{BC24033B-8F8B-48EC-ABBD-6B75C2CB8695}" destId="{56413607-0BEB-4C16-B420-96838861A1E4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2367EF-92AC-4013-A6EB-3B2D7391A258}">
      <dsp:nvSpPr>
        <dsp:cNvPr id="0" name=""/>
        <dsp:cNvSpPr/>
      </dsp:nvSpPr>
      <dsp:spPr>
        <a:xfrm rot="21300693">
          <a:off x="431750" y="0"/>
          <a:ext cx="10993138" cy="1616739"/>
        </a:xfrm>
        <a:prstGeom prst="rightArrow">
          <a:avLst/>
        </a:prstGeom>
        <a:solidFill>
          <a:schemeClr val="accent6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FA081A-8EA3-4EB0-BD7F-A8D5BDF059B1}">
      <dsp:nvSpPr>
        <dsp:cNvPr id="0" name=""/>
        <dsp:cNvSpPr/>
      </dsp:nvSpPr>
      <dsp:spPr>
        <a:xfrm>
          <a:off x="1015503" y="485021"/>
          <a:ext cx="2879989" cy="64669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kern="1200" dirty="0" smtClean="0"/>
            <a:t>2012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kern="1200" dirty="0" smtClean="0"/>
            <a:t>15º Colocado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kern="1200" dirty="0" smtClean="0"/>
            <a:t>2,5 GW</a:t>
          </a:r>
          <a:endParaRPr lang="pt-BR" sz="1100" kern="1200" dirty="0"/>
        </a:p>
      </dsp:txBody>
      <dsp:txXfrm>
        <a:off x="1047072" y="516590"/>
        <a:ext cx="2816851" cy="583557"/>
      </dsp:txXfrm>
    </dsp:sp>
    <dsp:sp modelId="{46E9E89B-6D05-4D4D-AAB5-9F65D67949F8}">
      <dsp:nvSpPr>
        <dsp:cNvPr id="0" name=""/>
        <dsp:cNvSpPr/>
      </dsp:nvSpPr>
      <dsp:spPr>
        <a:xfrm>
          <a:off x="4488325" y="485021"/>
          <a:ext cx="2879989" cy="64669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kern="1200" dirty="0" smtClean="0"/>
            <a:t>2013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kern="1200" dirty="0" smtClean="0"/>
            <a:t>13º Colocado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kern="1200" dirty="0" smtClean="0"/>
            <a:t>3,4 GW</a:t>
          </a:r>
          <a:endParaRPr lang="pt-BR" sz="1100" kern="1200" dirty="0"/>
        </a:p>
      </dsp:txBody>
      <dsp:txXfrm>
        <a:off x="4519894" y="516590"/>
        <a:ext cx="2816851" cy="583557"/>
      </dsp:txXfrm>
    </dsp:sp>
    <dsp:sp modelId="{B204BD32-419E-47C2-9D38-BB8E1C858CCF}">
      <dsp:nvSpPr>
        <dsp:cNvPr id="0" name=""/>
        <dsp:cNvSpPr/>
      </dsp:nvSpPr>
      <dsp:spPr>
        <a:xfrm>
          <a:off x="7961146" y="485021"/>
          <a:ext cx="2879989" cy="64669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kern="1200" dirty="0" smtClean="0"/>
            <a:t>2014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kern="1200" dirty="0" smtClean="0"/>
            <a:t>10º Colocado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i="1" kern="1200" dirty="0" smtClean="0"/>
            <a:t>Perspectiva</a:t>
          </a:r>
          <a:endParaRPr lang="pt-BR" sz="1100" i="1" kern="1200" dirty="0"/>
        </a:p>
      </dsp:txBody>
      <dsp:txXfrm>
        <a:off x="7992715" y="516590"/>
        <a:ext cx="2816851" cy="58355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8F6EA5-4ABB-4831-8230-84470EFE7F66}">
      <dsp:nvSpPr>
        <dsp:cNvPr id="0" name=""/>
        <dsp:cNvSpPr/>
      </dsp:nvSpPr>
      <dsp:spPr>
        <a:xfrm>
          <a:off x="1416384" y="1767"/>
          <a:ext cx="1261568" cy="537435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150000"/>
            </a:lnSpc>
            <a:spcBef>
              <a:spcPct val="0"/>
            </a:spcBef>
            <a:spcAft>
              <a:spcPts val="0"/>
            </a:spcAft>
          </a:pPr>
          <a:r>
            <a:rPr lang="pt-BR" sz="1600" b="1" kern="1200" dirty="0" smtClean="0"/>
            <a:t>A-5 2011</a:t>
          </a:r>
        </a:p>
      </dsp:txBody>
      <dsp:txXfrm>
        <a:off x="1432125" y="17508"/>
        <a:ext cx="1230086" cy="505953"/>
      </dsp:txXfrm>
    </dsp:sp>
    <dsp:sp modelId="{0E931D7C-4145-495D-B251-852612F6DB1C}">
      <dsp:nvSpPr>
        <dsp:cNvPr id="0" name=""/>
        <dsp:cNvSpPr/>
      </dsp:nvSpPr>
      <dsp:spPr>
        <a:xfrm>
          <a:off x="1542540" y="539203"/>
          <a:ext cx="126156" cy="5546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4605"/>
              </a:lnTo>
              <a:lnTo>
                <a:pt x="126156" y="554605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427107-7512-456E-8B32-1F915837176A}">
      <dsp:nvSpPr>
        <dsp:cNvPr id="0" name=""/>
        <dsp:cNvSpPr/>
      </dsp:nvSpPr>
      <dsp:spPr>
        <a:xfrm>
          <a:off x="1668697" y="748899"/>
          <a:ext cx="1202833" cy="689818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/>
            <a:t>Inscritos</a:t>
          </a:r>
          <a:br>
            <a:rPr lang="pt-BR" sz="1400" kern="1200" dirty="0" smtClean="0"/>
          </a:br>
          <a:r>
            <a:rPr lang="pt-BR" sz="1400" kern="1200" dirty="0" smtClean="0"/>
            <a:t> </a:t>
          </a:r>
          <a:r>
            <a:rPr lang="pt-BR" sz="1400" b="1" kern="1200" dirty="0" smtClean="0"/>
            <a:t>7,5 GW</a:t>
          </a:r>
          <a:endParaRPr lang="pt-BR" sz="1400" b="1" kern="1200" dirty="0"/>
        </a:p>
      </dsp:txBody>
      <dsp:txXfrm>
        <a:off x="1688901" y="769103"/>
        <a:ext cx="1162425" cy="649410"/>
      </dsp:txXfrm>
    </dsp:sp>
    <dsp:sp modelId="{642C7353-94D3-4916-A873-F401B6818E1F}">
      <dsp:nvSpPr>
        <dsp:cNvPr id="0" name=""/>
        <dsp:cNvSpPr/>
      </dsp:nvSpPr>
      <dsp:spPr>
        <a:xfrm>
          <a:off x="1542540" y="539203"/>
          <a:ext cx="126156" cy="14541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54120"/>
              </a:lnTo>
              <a:lnTo>
                <a:pt x="126156" y="1454120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3B4953-C42E-4CC0-ADF1-2A105EB6528B}">
      <dsp:nvSpPr>
        <dsp:cNvPr id="0" name=""/>
        <dsp:cNvSpPr/>
      </dsp:nvSpPr>
      <dsp:spPr>
        <a:xfrm>
          <a:off x="1668697" y="1648414"/>
          <a:ext cx="1202833" cy="689818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kern="1200" dirty="0" smtClean="0"/>
            <a:t>Contratados 976,5 MW</a:t>
          </a:r>
          <a:endParaRPr lang="pt-BR" sz="1400" b="0" kern="1200" dirty="0"/>
        </a:p>
      </dsp:txBody>
      <dsp:txXfrm>
        <a:off x="1688901" y="1668618"/>
        <a:ext cx="1162425" cy="649410"/>
      </dsp:txXfrm>
    </dsp:sp>
    <dsp:sp modelId="{5894DA07-0CA4-4E4A-BC21-56B96950D46C}">
      <dsp:nvSpPr>
        <dsp:cNvPr id="0" name=""/>
        <dsp:cNvSpPr/>
      </dsp:nvSpPr>
      <dsp:spPr>
        <a:xfrm>
          <a:off x="3097346" y="1767"/>
          <a:ext cx="1261568" cy="537435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150000"/>
            </a:lnSpc>
            <a:spcBef>
              <a:spcPct val="0"/>
            </a:spcBef>
            <a:spcAft>
              <a:spcPts val="0"/>
            </a:spcAft>
          </a:pPr>
          <a:r>
            <a:rPr lang="pt-BR" sz="1600" b="1" kern="1200" dirty="0" smtClean="0"/>
            <a:t>A-5 2012</a:t>
          </a:r>
        </a:p>
      </dsp:txBody>
      <dsp:txXfrm>
        <a:off x="3113087" y="17508"/>
        <a:ext cx="1230086" cy="505953"/>
      </dsp:txXfrm>
    </dsp:sp>
    <dsp:sp modelId="{B558C484-25BA-4F5B-B366-7DFA77BEC10E}">
      <dsp:nvSpPr>
        <dsp:cNvPr id="0" name=""/>
        <dsp:cNvSpPr/>
      </dsp:nvSpPr>
      <dsp:spPr>
        <a:xfrm>
          <a:off x="3223503" y="539203"/>
          <a:ext cx="126156" cy="5546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4605"/>
              </a:lnTo>
              <a:lnTo>
                <a:pt x="126156" y="554605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D1FD7B-0449-4642-B26B-FB2F8EC53F33}">
      <dsp:nvSpPr>
        <dsp:cNvPr id="0" name=""/>
        <dsp:cNvSpPr/>
      </dsp:nvSpPr>
      <dsp:spPr>
        <a:xfrm>
          <a:off x="3349659" y="748899"/>
          <a:ext cx="1202833" cy="689818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0" kern="1200" dirty="0" smtClean="0"/>
            <a:t>Inscritos</a:t>
          </a:r>
          <a:br>
            <a:rPr lang="pt-BR" sz="1400" b="0" kern="1200" dirty="0" smtClean="0"/>
          </a:br>
          <a:r>
            <a:rPr lang="pt-BR" sz="1400" b="1" kern="1200" dirty="0" smtClean="0"/>
            <a:t>12 GW</a:t>
          </a:r>
          <a:endParaRPr lang="pt-BR" sz="1400" b="1" kern="1200" dirty="0"/>
        </a:p>
      </dsp:txBody>
      <dsp:txXfrm>
        <a:off x="3369863" y="769103"/>
        <a:ext cx="1162425" cy="649410"/>
      </dsp:txXfrm>
    </dsp:sp>
    <dsp:sp modelId="{AA834359-5A23-4288-82F9-98228F9D7A37}">
      <dsp:nvSpPr>
        <dsp:cNvPr id="0" name=""/>
        <dsp:cNvSpPr/>
      </dsp:nvSpPr>
      <dsp:spPr>
        <a:xfrm>
          <a:off x="3223503" y="539203"/>
          <a:ext cx="126156" cy="14541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54120"/>
              </a:lnTo>
              <a:lnTo>
                <a:pt x="126156" y="1454120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D273B9-7CB0-4FB8-A6D9-0213C9E294AC}">
      <dsp:nvSpPr>
        <dsp:cNvPr id="0" name=""/>
        <dsp:cNvSpPr/>
      </dsp:nvSpPr>
      <dsp:spPr>
        <a:xfrm>
          <a:off x="3349659" y="1648414"/>
          <a:ext cx="1202833" cy="689818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0" kern="1200" dirty="0" smtClean="0"/>
            <a:t>Contratados </a:t>
          </a:r>
          <a:r>
            <a:rPr lang="pt-BR" sz="1400" b="1" kern="1200" dirty="0" smtClean="0"/>
            <a:t>281,9 MW</a:t>
          </a:r>
          <a:endParaRPr lang="pt-BR" sz="1400" b="0" kern="1200" dirty="0"/>
        </a:p>
      </dsp:txBody>
      <dsp:txXfrm>
        <a:off x="3369863" y="1668618"/>
        <a:ext cx="1162425" cy="649410"/>
      </dsp:txXfrm>
    </dsp:sp>
    <dsp:sp modelId="{DA8317C7-6AFB-442A-9594-93683CE570DA}">
      <dsp:nvSpPr>
        <dsp:cNvPr id="0" name=""/>
        <dsp:cNvSpPr/>
      </dsp:nvSpPr>
      <dsp:spPr>
        <a:xfrm>
          <a:off x="4778308" y="1767"/>
          <a:ext cx="1261568" cy="537435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150000"/>
            </a:lnSpc>
            <a:spcBef>
              <a:spcPct val="0"/>
            </a:spcBef>
            <a:spcAft>
              <a:spcPts val="0"/>
            </a:spcAft>
          </a:pPr>
          <a:r>
            <a:rPr lang="pt-BR" sz="1600" b="1" kern="1200" dirty="0" smtClean="0"/>
            <a:t>LER 2013</a:t>
          </a:r>
          <a:endParaRPr lang="pt-BR" sz="1600" b="0" kern="1200" dirty="0"/>
        </a:p>
      </dsp:txBody>
      <dsp:txXfrm>
        <a:off x="4794049" y="17508"/>
        <a:ext cx="1230086" cy="505953"/>
      </dsp:txXfrm>
    </dsp:sp>
    <dsp:sp modelId="{AFFAA6FB-2EA9-45B9-952C-749A2901AC71}">
      <dsp:nvSpPr>
        <dsp:cNvPr id="0" name=""/>
        <dsp:cNvSpPr/>
      </dsp:nvSpPr>
      <dsp:spPr>
        <a:xfrm>
          <a:off x="4904465" y="539203"/>
          <a:ext cx="126156" cy="5546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4605"/>
              </a:lnTo>
              <a:lnTo>
                <a:pt x="126156" y="554605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9F83BE-A18A-4BA4-BC00-FFB3AAF5D655}">
      <dsp:nvSpPr>
        <dsp:cNvPr id="0" name=""/>
        <dsp:cNvSpPr/>
      </dsp:nvSpPr>
      <dsp:spPr>
        <a:xfrm>
          <a:off x="5030622" y="748899"/>
          <a:ext cx="1202833" cy="689818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0" kern="1200" dirty="0" smtClean="0"/>
            <a:t>Inscritos</a:t>
          </a:r>
          <a:br>
            <a:rPr lang="pt-BR" sz="1400" b="0" kern="1200" dirty="0" smtClean="0"/>
          </a:br>
          <a:r>
            <a:rPr lang="pt-BR" sz="1400" b="1" kern="1200" dirty="0" smtClean="0"/>
            <a:t>16 GW</a:t>
          </a:r>
          <a:endParaRPr lang="pt-BR" sz="1400" b="1" kern="1200" dirty="0"/>
        </a:p>
      </dsp:txBody>
      <dsp:txXfrm>
        <a:off x="5050826" y="769103"/>
        <a:ext cx="1162425" cy="649410"/>
      </dsp:txXfrm>
    </dsp:sp>
    <dsp:sp modelId="{8226D14B-3EDE-46B7-A0DC-5C29371901A6}">
      <dsp:nvSpPr>
        <dsp:cNvPr id="0" name=""/>
        <dsp:cNvSpPr/>
      </dsp:nvSpPr>
      <dsp:spPr>
        <a:xfrm>
          <a:off x="4904465" y="539203"/>
          <a:ext cx="126156" cy="14541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54120"/>
              </a:lnTo>
              <a:lnTo>
                <a:pt x="126156" y="1454120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D3FDC1-09D0-4611-85AD-66B84A027B97}">
      <dsp:nvSpPr>
        <dsp:cNvPr id="0" name=""/>
        <dsp:cNvSpPr/>
      </dsp:nvSpPr>
      <dsp:spPr>
        <a:xfrm>
          <a:off x="5030622" y="1648414"/>
          <a:ext cx="1202833" cy="689818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0" kern="1200" dirty="0" smtClean="0"/>
            <a:t>Contratados </a:t>
          </a:r>
          <a:r>
            <a:rPr lang="pt-BR" sz="1400" b="1" kern="1200" dirty="0" smtClean="0"/>
            <a:t>1.505,2 MW</a:t>
          </a:r>
          <a:endParaRPr lang="pt-BR" sz="1400" b="0" kern="1200" dirty="0"/>
        </a:p>
      </dsp:txBody>
      <dsp:txXfrm>
        <a:off x="5050826" y="1668618"/>
        <a:ext cx="1162425" cy="649410"/>
      </dsp:txXfrm>
    </dsp:sp>
    <dsp:sp modelId="{89BFBCF2-9157-4619-BDB3-E827EE43B04B}">
      <dsp:nvSpPr>
        <dsp:cNvPr id="0" name=""/>
        <dsp:cNvSpPr/>
      </dsp:nvSpPr>
      <dsp:spPr>
        <a:xfrm>
          <a:off x="6459270" y="1767"/>
          <a:ext cx="1261568" cy="537435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150000"/>
            </a:lnSpc>
            <a:spcBef>
              <a:spcPct val="0"/>
            </a:spcBef>
            <a:spcAft>
              <a:spcPts val="0"/>
            </a:spcAft>
          </a:pPr>
          <a:r>
            <a:rPr lang="pt-BR" sz="1600" b="1" kern="1200" dirty="0" smtClean="0"/>
            <a:t>A-3 2013</a:t>
          </a:r>
          <a:endParaRPr lang="pt-BR" sz="1600" b="0" kern="1200" dirty="0"/>
        </a:p>
      </dsp:txBody>
      <dsp:txXfrm>
        <a:off x="6475011" y="17508"/>
        <a:ext cx="1230086" cy="505953"/>
      </dsp:txXfrm>
    </dsp:sp>
    <dsp:sp modelId="{2143559E-BABF-46C3-B0F1-84CD2C1FB9E4}">
      <dsp:nvSpPr>
        <dsp:cNvPr id="0" name=""/>
        <dsp:cNvSpPr/>
      </dsp:nvSpPr>
      <dsp:spPr>
        <a:xfrm>
          <a:off x="6585427" y="539203"/>
          <a:ext cx="126156" cy="5546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4605"/>
              </a:lnTo>
              <a:lnTo>
                <a:pt x="126156" y="554605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EA5E9E-28E4-48C5-8F77-5A8CDAB67EAE}">
      <dsp:nvSpPr>
        <dsp:cNvPr id="0" name=""/>
        <dsp:cNvSpPr/>
      </dsp:nvSpPr>
      <dsp:spPr>
        <a:xfrm>
          <a:off x="6711584" y="748899"/>
          <a:ext cx="1202833" cy="689818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0" kern="1200" dirty="0" smtClean="0"/>
            <a:t>Inscritos</a:t>
          </a:r>
          <a:br>
            <a:rPr lang="pt-BR" sz="1400" b="0" kern="1200" dirty="0" smtClean="0"/>
          </a:br>
          <a:r>
            <a:rPr lang="pt-BR" sz="1400" b="1" kern="1200" dirty="0" smtClean="0"/>
            <a:t>15 GW</a:t>
          </a:r>
          <a:endParaRPr lang="pt-BR" sz="1400" b="1" kern="1200" dirty="0"/>
        </a:p>
      </dsp:txBody>
      <dsp:txXfrm>
        <a:off x="6731788" y="769103"/>
        <a:ext cx="1162425" cy="649410"/>
      </dsp:txXfrm>
    </dsp:sp>
    <dsp:sp modelId="{8D2EE6FC-631F-471E-9063-9B48DFCEC88F}">
      <dsp:nvSpPr>
        <dsp:cNvPr id="0" name=""/>
        <dsp:cNvSpPr/>
      </dsp:nvSpPr>
      <dsp:spPr>
        <a:xfrm>
          <a:off x="6585427" y="539203"/>
          <a:ext cx="126156" cy="14541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54120"/>
              </a:lnTo>
              <a:lnTo>
                <a:pt x="126156" y="1454120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2F3B6A-1DEF-40E7-8D87-2070FC07D43A}">
      <dsp:nvSpPr>
        <dsp:cNvPr id="0" name=""/>
        <dsp:cNvSpPr/>
      </dsp:nvSpPr>
      <dsp:spPr>
        <a:xfrm>
          <a:off x="6711584" y="1648414"/>
          <a:ext cx="1202833" cy="689818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0" kern="1200" dirty="0" smtClean="0"/>
            <a:t>Contratados </a:t>
          </a:r>
          <a:r>
            <a:rPr lang="pt-BR" sz="1400" b="1" kern="1200" dirty="0" smtClean="0"/>
            <a:t>867,6 MW</a:t>
          </a:r>
          <a:endParaRPr lang="pt-BR" sz="1400" b="0" kern="1200" dirty="0"/>
        </a:p>
      </dsp:txBody>
      <dsp:txXfrm>
        <a:off x="6731788" y="1668618"/>
        <a:ext cx="1162425" cy="649410"/>
      </dsp:txXfrm>
    </dsp:sp>
    <dsp:sp modelId="{FCB9EEB3-7E52-423E-8DD9-E54208B09725}">
      <dsp:nvSpPr>
        <dsp:cNvPr id="0" name=""/>
        <dsp:cNvSpPr/>
      </dsp:nvSpPr>
      <dsp:spPr>
        <a:xfrm>
          <a:off x="8140232" y="1767"/>
          <a:ext cx="1261568" cy="537435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150000"/>
            </a:lnSpc>
            <a:spcBef>
              <a:spcPct val="0"/>
            </a:spcBef>
            <a:spcAft>
              <a:spcPts val="0"/>
            </a:spcAft>
          </a:pPr>
          <a:r>
            <a:rPr lang="pt-BR" sz="1600" b="1" kern="1200" dirty="0" smtClean="0"/>
            <a:t>A-5 2013</a:t>
          </a:r>
          <a:endParaRPr lang="pt-BR" sz="1600" b="0" kern="1200" dirty="0"/>
        </a:p>
      </dsp:txBody>
      <dsp:txXfrm>
        <a:off x="8155973" y="17508"/>
        <a:ext cx="1230086" cy="505953"/>
      </dsp:txXfrm>
    </dsp:sp>
    <dsp:sp modelId="{E36F21D5-DE5D-416A-8686-25ECFF3554D1}">
      <dsp:nvSpPr>
        <dsp:cNvPr id="0" name=""/>
        <dsp:cNvSpPr/>
      </dsp:nvSpPr>
      <dsp:spPr>
        <a:xfrm>
          <a:off x="8266389" y="539203"/>
          <a:ext cx="126156" cy="5546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4605"/>
              </a:lnTo>
              <a:lnTo>
                <a:pt x="126156" y="554605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88A520-7037-474F-8AD1-9F8DFAD27974}">
      <dsp:nvSpPr>
        <dsp:cNvPr id="0" name=""/>
        <dsp:cNvSpPr/>
      </dsp:nvSpPr>
      <dsp:spPr>
        <a:xfrm>
          <a:off x="8392546" y="748899"/>
          <a:ext cx="1202833" cy="689818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0" kern="1200" dirty="0" smtClean="0"/>
            <a:t>Inscritos</a:t>
          </a:r>
          <a:br>
            <a:rPr lang="pt-BR" sz="1400" b="0" kern="1200" dirty="0" smtClean="0"/>
          </a:br>
          <a:r>
            <a:rPr lang="pt-BR" sz="1400" b="1" kern="1200" dirty="0" smtClean="0"/>
            <a:t>16,4 GW</a:t>
          </a:r>
          <a:endParaRPr lang="pt-BR" sz="1400" b="1" kern="1200" dirty="0"/>
        </a:p>
      </dsp:txBody>
      <dsp:txXfrm>
        <a:off x="8412750" y="769103"/>
        <a:ext cx="1162425" cy="649410"/>
      </dsp:txXfrm>
    </dsp:sp>
    <dsp:sp modelId="{59D495C4-FB79-4267-9AEF-998143C3BFB5}">
      <dsp:nvSpPr>
        <dsp:cNvPr id="0" name=""/>
        <dsp:cNvSpPr/>
      </dsp:nvSpPr>
      <dsp:spPr>
        <a:xfrm>
          <a:off x="8266389" y="539203"/>
          <a:ext cx="126156" cy="14541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54120"/>
              </a:lnTo>
              <a:lnTo>
                <a:pt x="126156" y="1454120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A08F42-2F36-4BC5-A6F3-468361092B9F}">
      <dsp:nvSpPr>
        <dsp:cNvPr id="0" name=""/>
        <dsp:cNvSpPr/>
      </dsp:nvSpPr>
      <dsp:spPr>
        <a:xfrm>
          <a:off x="8392546" y="1648414"/>
          <a:ext cx="1202833" cy="689818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0" kern="1200" dirty="0" smtClean="0"/>
            <a:t>Contratados </a:t>
          </a:r>
          <a:r>
            <a:rPr lang="pt-BR" sz="1400" b="1" kern="1200" dirty="0" smtClean="0"/>
            <a:t>2.337,8</a:t>
          </a:r>
          <a:r>
            <a:rPr lang="pt-BR" sz="1400" b="0" kern="1200" dirty="0" smtClean="0"/>
            <a:t> </a:t>
          </a:r>
          <a:r>
            <a:rPr lang="pt-BR" sz="1400" b="1" kern="1200" dirty="0" smtClean="0"/>
            <a:t>MW</a:t>
          </a:r>
          <a:endParaRPr lang="pt-BR" sz="1400" b="0" kern="1200" dirty="0"/>
        </a:p>
      </dsp:txBody>
      <dsp:txXfrm>
        <a:off x="8412750" y="1668618"/>
        <a:ext cx="1162425" cy="64941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AC31B6-2744-4C10-8287-D4A72F87DD5B}">
      <dsp:nvSpPr>
        <dsp:cNvPr id="0" name=""/>
        <dsp:cNvSpPr/>
      </dsp:nvSpPr>
      <dsp:spPr>
        <a:xfrm>
          <a:off x="1397906" y="1635"/>
          <a:ext cx="1241610" cy="532120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indent="0" algn="ctr" defTabSz="7112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dirty="0" smtClean="0"/>
            <a:t>LER 2009</a:t>
          </a:r>
          <a:endParaRPr lang="pt-BR" sz="1600" b="1" kern="1200" dirty="0"/>
        </a:p>
      </dsp:txBody>
      <dsp:txXfrm>
        <a:off x="1413491" y="17220"/>
        <a:ext cx="1210440" cy="500950"/>
      </dsp:txXfrm>
    </dsp:sp>
    <dsp:sp modelId="{6B2716D1-6A99-4BD3-A14B-30EE434C41E1}">
      <dsp:nvSpPr>
        <dsp:cNvPr id="0" name=""/>
        <dsp:cNvSpPr/>
      </dsp:nvSpPr>
      <dsp:spPr>
        <a:xfrm>
          <a:off x="1522067" y="533755"/>
          <a:ext cx="118054" cy="5615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61589"/>
              </a:lnTo>
              <a:lnTo>
                <a:pt x="118054" y="561589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D16A26-D959-4104-8027-C175562C8AAA}">
      <dsp:nvSpPr>
        <dsp:cNvPr id="0" name=""/>
        <dsp:cNvSpPr/>
      </dsp:nvSpPr>
      <dsp:spPr>
        <a:xfrm>
          <a:off x="1640121" y="754629"/>
          <a:ext cx="1188477" cy="681430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/>
            <a:t>Inscritos</a:t>
          </a:r>
          <a:r>
            <a:rPr lang="pt-BR" sz="1400" kern="1200" smtClean="0"/>
            <a:t/>
          </a:r>
          <a:br>
            <a:rPr lang="pt-BR" sz="1400" kern="1200" smtClean="0"/>
          </a:br>
          <a:r>
            <a:rPr lang="pt-BR" sz="1400" b="1" kern="1200" smtClean="0"/>
            <a:t>13 </a:t>
          </a:r>
          <a:r>
            <a:rPr lang="pt-BR" sz="1400" b="1" kern="1200" dirty="0" smtClean="0"/>
            <a:t>GW</a:t>
          </a:r>
          <a:endParaRPr lang="pt-BR" sz="1400" b="1" kern="1200" dirty="0"/>
        </a:p>
      </dsp:txBody>
      <dsp:txXfrm>
        <a:off x="1660079" y="774587"/>
        <a:ext cx="1148561" cy="641514"/>
      </dsp:txXfrm>
    </dsp:sp>
    <dsp:sp modelId="{925DBD6C-496D-46D2-BB0D-AD10523D97BE}">
      <dsp:nvSpPr>
        <dsp:cNvPr id="0" name=""/>
        <dsp:cNvSpPr/>
      </dsp:nvSpPr>
      <dsp:spPr>
        <a:xfrm>
          <a:off x="1522067" y="533755"/>
          <a:ext cx="118054" cy="14638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63893"/>
              </a:lnTo>
              <a:lnTo>
                <a:pt x="118054" y="1463893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5698C8-93A4-49FA-BEDD-8FC86E98179A}">
      <dsp:nvSpPr>
        <dsp:cNvPr id="0" name=""/>
        <dsp:cNvSpPr/>
      </dsp:nvSpPr>
      <dsp:spPr>
        <a:xfrm>
          <a:off x="1640121" y="1656933"/>
          <a:ext cx="1188477" cy="681430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kern="1200" dirty="0" smtClean="0"/>
            <a:t>Contratados 1.805,7 MW</a:t>
          </a:r>
          <a:endParaRPr lang="pt-BR" sz="1400" kern="1200" dirty="0" smtClean="0"/>
        </a:p>
      </dsp:txBody>
      <dsp:txXfrm>
        <a:off x="1660079" y="1676891"/>
        <a:ext cx="1148561" cy="641514"/>
      </dsp:txXfrm>
    </dsp:sp>
    <dsp:sp modelId="{AF2D8DE0-79E8-4C9A-BB2E-2F84FDDE3B13}">
      <dsp:nvSpPr>
        <dsp:cNvPr id="0" name=""/>
        <dsp:cNvSpPr/>
      </dsp:nvSpPr>
      <dsp:spPr>
        <a:xfrm>
          <a:off x="3081264" y="1635"/>
          <a:ext cx="1241610" cy="532120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indent="0" algn="ctr" defTabSz="7112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dirty="0" smtClean="0"/>
            <a:t>LER 2010</a:t>
          </a:r>
          <a:endParaRPr lang="pt-BR" sz="1600" b="1" kern="1200" dirty="0"/>
        </a:p>
      </dsp:txBody>
      <dsp:txXfrm>
        <a:off x="3096849" y="17220"/>
        <a:ext cx="1210440" cy="500950"/>
      </dsp:txXfrm>
    </dsp:sp>
    <dsp:sp modelId="{49882122-52E5-4999-A204-D06791E0CA3C}">
      <dsp:nvSpPr>
        <dsp:cNvPr id="0" name=""/>
        <dsp:cNvSpPr/>
      </dsp:nvSpPr>
      <dsp:spPr>
        <a:xfrm>
          <a:off x="3205425" y="533755"/>
          <a:ext cx="118054" cy="5615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61589"/>
              </a:lnTo>
              <a:lnTo>
                <a:pt x="118054" y="561589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9626F3-84A2-4B11-8274-33DD941A572F}">
      <dsp:nvSpPr>
        <dsp:cNvPr id="0" name=""/>
        <dsp:cNvSpPr/>
      </dsp:nvSpPr>
      <dsp:spPr>
        <a:xfrm>
          <a:off x="3323479" y="754629"/>
          <a:ext cx="1188477" cy="681430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/>
            <a:t>Inscritos</a:t>
          </a:r>
          <a:br>
            <a:rPr lang="pt-BR" sz="1400" kern="1200" dirty="0" smtClean="0"/>
          </a:br>
          <a:r>
            <a:rPr lang="pt-BR" sz="1400" b="1" kern="1200" dirty="0" smtClean="0"/>
            <a:t>10,5 GW</a:t>
          </a:r>
          <a:endParaRPr lang="pt-BR" sz="1400" b="1" kern="1200" dirty="0"/>
        </a:p>
      </dsp:txBody>
      <dsp:txXfrm>
        <a:off x="3343437" y="774587"/>
        <a:ext cx="1148561" cy="641514"/>
      </dsp:txXfrm>
    </dsp:sp>
    <dsp:sp modelId="{22F1F731-66E7-4026-83B3-8358F4984C9B}">
      <dsp:nvSpPr>
        <dsp:cNvPr id="0" name=""/>
        <dsp:cNvSpPr/>
      </dsp:nvSpPr>
      <dsp:spPr>
        <a:xfrm>
          <a:off x="3205425" y="533755"/>
          <a:ext cx="118054" cy="14638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63893"/>
              </a:lnTo>
              <a:lnTo>
                <a:pt x="118054" y="1463893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EE6E5E-C559-4809-9329-4C5EED02F36D}">
      <dsp:nvSpPr>
        <dsp:cNvPr id="0" name=""/>
        <dsp:cNvSpPr/>
      </dsp:nvSpPr>
      <dsp:spPr>
        <a:xfrm>
          <a:off x="3323479" y="1656933"/>
          <a:ext cx="1188477" cy="681430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kern="1200" dirty="0" smtClean="0"/>
            <a:t>Contratados 528,2 MW</a:t>
          </a:r>
          <a:endParaRPr lang="pt-BR" sz="1400" kern="1200" dirty="0"/>
        </a:p>
      </dsp:txBody>
      <dsp:txXfrm>
        <a:off x="3343437" y="1676891"/>
        <a:ext cx="1148561" cy="641514"/>
      </dsp:txXfrm>
    </dsp:sp>
    <dsp:sp modelId="{DB949657-38C3-4E86-8C0F-499D6A6D4BE5}">
      <dsp:nvSpPr>
        <dsp:cNvPr id="0" name=""/>
        <dsp:cNvSpPr/>
      </dsp:nvSpPr>
      <dsp:spPr>
        <a:xfrm>
          <a:off x="4764622" y="1635"/>
          <a:ext cx="1241610" cy="532120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indent="0" algn="ctr" defTabSz="7112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dirty="0" smtClean="0"/>
            <a:t>LFA 2010</a:t>
          </a:r>
          <a:endParaRPr lang="pt-BR" sz="1600" kern="1200" dirty="0"/>
        </a:p>
      </dsp:txBody>
      <dsp:txXfrm>
        <a:off x="4780207" y="17220"/>
        <a:ext cx="1210440" cy="500950"/>
      </dsp:txXfrm>
    </dsp:sp>
    <dsp:sp modelId="{F79F80EF-C801-4668-A57B-C376C02499CD}">
      <dsp:nvSpPr>
        <dsp:cNvPr id="0" name=""/>
        <dsp:cNvSpPr/>
      </dsp:nvSpPr>
      <dsp:spPr>
        <a:xfrm>
          <a:off x="4888783" y="533755"/>
          <a:ext cx="118054" cy="5615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61589"/>
              </a:lnTo>
              <a:lnTo>
                <a:pt x="118054" y="561589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E3589D-9BFA-402C-8C73-7430827ABB8A}">
      <dsp:nvSpPr>
        <dsp:cNvPr id="0" name=""/>
        <dsp:cNvSpPr/>
      </dsp:nvSpPr>
      <dsp:spPr>
        <a:xfrm>
          <a:off x="5006837" y="754629"/>
          <a:ext cx="1188477" cy="681430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/>
            <a:t>Inscritos</a:t>
          </a:r>
          <a:br>
            <a:rPr lang="pt-BR" sz="1400" kern="1200" dirty="0" smtClean="0"/>
          </a:br>
          <a:r>
            <a:rPr lang="pt-BR" sz="1400" b="1" kern="1200" dirty="0" smtClean="0"/>
            <a:t>10,5 GW</a:t>
          </a:r>
          <a:endParaRPr lang="pt-BR" sz="1400" b="1" kern="1200" dirty="0"/>
        </a:p>
      </dsp:txBody>
      <dsp:txXfrm>
        <a:off x="5026795" y="774587"/>
        <a:ext cx="1148561" cy="641514"/>
      </dsp:txXfrm>
    </dsp:sp>
    <dsp:sp modelId="{D537FBD4-63D0-48C9-AFC7-0A30474B1749}">
      <dsp:nvSpPr>
        <dsp:cNvPr id="0" name=""/>
        <dsp:cNvSpPr/>
      </dsp:nvSpPr>
      <dsp:spPr>
        <a:xfrm>
          <a:off x="4888783" y="533755"/>
          <a:ext cx="118054" cy="14638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63893"/>
              </a:lnTo>
              <a:lnTo>
                <a:pt x="118054" y="1463893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5820EC-E3B5-4024-82A7-440A4D12A9FA}">
      <dsp:nvSpPr>
        <dsp:cNvPr id="0" name=""/>
        <dsp:cNvSpPr/>
      </dsp:nvSpPr>
      <dsp:spPr>
        <a:xfrm>
          <a:off x="5006837" y="1656933"/>
          <a:ext cx="1188477" cy="681430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kern="1200" dirty="0" smtClean="0"/>
            <a:t>Contratados 1.519,6 MW</a:t>
          </a:r>
          <a:endParaRPr lang="pt-BR" sz="1400" kern="1200" dirty="0"/>
        </a:p>
      </dsp:txBody>
      <dsp:txXfrm>
        <a:off x="5026795" y="1676891"/>
        <a:ext cx="1148561" cy="641514"/>
      </dsp:txXfrm>
    </dsp:sp>
    <dsp:sp modelId="{B2297918-97A8-4E81-9C35-07DBF4B0920E}">
      <dsp:nvSpPr>
        <dsp:cNvPr id="0" name=""/>
        <dsp:cNvSpPr/>
      </dsp:nvSpPr>
      <dsp:spPr>
        <a:xfrm>
          <a:off x="6447980" y="1635"/>
          <a:ext cx="1241610" cy="532120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indent="0" algn="ctr" defTabSz="711200">
            <a:lnSpc>
              <a:spcPct val="150000"/>
            </a:lnSpc>
            <a:spcBef>
              <a:spcPct val="0"/>
            </a:spcBef>
            <a:spcAft>
              <a:spcPts val="600"/>
            </a:spcAft>
          </a:pPr>
          <a:r>
            <a:rPr lang="pt-BR" sz="1600" b="1" kern="1200" dirty="0" smtClean="0"/>
            <a:t>A-3 2011</a:t>
          </a:r>
        </a:p>
      </dsp:txBody>
      <dsp:txXfrm>
        <a:off x="6463565" y="17220"/>
        <a:ext cx="1210440" cy="500950"/>
      </dsp:txXfrm>
    </dsp:sp>
    <dsp:sp modelId="{1DDB31F9-92A3-464A-93EF-A6B8254A3027}">
      <dsp:nvSpPr>
        <dsp:cNvPr id="0" name=""/>
        <dsp:cNvSpPr/>
      </dsp:nvSpPr>
      <dsp:spPr>
        <a:xfrm>
          <a:off x="6572141" y="533755"/>
          <a:ext cx="118054" cy="5615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61589"/>
              </a:lnTo>
              <a:lnTo>
                <a:pt x="118054" y="561589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D8F152-3474-4700-B5C6-4070E06C0E2C}">
      <dsp:nvSpPr>
        <dsp:cNvPr id="0" name=""/>
        <dsp:cNvSpPr/>
      </dsp:nvSpPr>
      <dsp:spPr>
        <a:xfrm>
          <a:off x="6690195" y="754629"/>
          <a:ext cx="1188477" cy="681430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/>
            <a:t>Inscritos</a:t>
          </a:r>
          <a:br>
            <a:rPr lang="pt-BR" sz="1400" kern="1200" dirty="0" smtClean="0"/>
          </a:br>
          <a:r>
            <a:rPr lang="pt-BR" sz="1400" b="1" kern="1200" dirty="0" smtClean="0"/>
            <a:t>10,9 GW</a:t>
          </a:r>
          <a:endParaRPr lang="pt-BR" sz="1400" kern="1200" dirty="0"/>
        </a:p>
      </dsp:txBody>
      <dsp:txXfrm>
        <a:off x="6710153" y="774587"/>
        <a:ext cx="1148561" cy="641514"/>
      </dsp:txXfrm>
    </dsp:sp>
    <dsp:sp modelId="{3E62A539-EF54-420E-9938-E3D5A69AD1E4}">
      <dsp:nvSpPr>
        <dsp:cNvPr id="0" name=""/>
        <dsp:cNvSpPr/>
      </dsp:nvSpPr>
      <dsp:spPr>
        <a:xfrm>
          <a:off x="6572141" y="533755"/>
          <a:ext cx="118054" cy="14638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63893"/>
              </a:lnTo>
              <a:lnTo>
                <a:pt x="118054" y="1463893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4AD32F-6738-432D-AA0A-B1F08D68D1B1}">
      <dsp:nvSpPr>
        <dsp:cNvPr id="0" name=""/>
        <dsp:cNvSpPr/>
      </dsp:nvSpPr>
      <dsp:spPr>
        <a:xfrm>
          <a:off x="6690195" y="1656933"/>
          <a:ext cx="1188477" cy="681430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kern="1200" dirty="0" smtClean="0"/>
            <a:t>Contratados 1.067,7 MW</a:t>
          </a:r>
          <a:endParaRPr lang="pt-BR" sz="1400" kern="1200" dirty="0"/>
        </a:p>
      </dsp:txBody>
      <dsp:txXfrm>
        <a:off x="6710153" y="1676891"/>
        <a:ext cx="1148561" cy="641514"/>
      </dsp:txXfrm>
    </dsp:sp>
    <dsp:sp modelId="{D5E5FD8B-0F33-4235-9289-4D508CF8DFE8}">
      <dsp:nvSpPr>
        <dsp:cNvPr id="0" name=""/>
        <dsp:cNvSpPr/>
      </dsp:nvSpPr>
      <dsp:spPr>
        <a:xfrm>
          <a:off x="8131338" y="1635"/>
          <a:ext cx="1241610" cy="532120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indent="0" algn="ctr" defTabSz="7112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dirty="0" smtClean="0"/>
            <a:t>LER 2011</a:t>
          </a:r>
          <a:endParaRPr lang="pt-BR" sz="1600" kern="1200" dirty="0"/>
        </a:p>
      </dsp:txBody>
      <dsp:txXfrm>
        <a:off x="8146923" y="17220"/>
        <a:ext cx="1210440" cy="500950"/>
      </dsp:txXfrm>
    </dsp:sp>
    <dsp:sp modelId="{26E6A87B-8A48-4AA0-B5E7-12C4AF49F8FF}">
      <dsp:nvSpPr>
        <dsp:cNvPr id="0" name=""/>
        <dsp:cNvSpPr/>
      </dsp:nvSpPr>
      <dsp:spPr>
        <a:xfrm>
          <a:off x="8255499" y="533755"/>
          <a:ext cx="124161" cy="5615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61589"/>
              </a:lnTo>
              <a:lnTo>
                <a:pt x="124161" y="561589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A793E2-0163-4040-B895-7FFD4F2AA3D1}">
      <dsp:nvSpPr>
        <dsp:cNvPr id="0" name=""/>
        <dsp:cNvSpPr/>
      </dsp:nvSpPr>
      <dsp:spPr>
        <a:xfrm>
          <a:off x="8379660" y="754629"/>
          <a:ext cx="1188477" cy="681430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/>
            <a:t>Inscritos</a:t>
          </a:r>
          <a:br>
            <a:rPr lang="pt-BR" sz="1400" kern="1200" dirty="0" smtClean="0"/>
          </a:br>
          <a:r>
            <a:rPr lang="pt-BR" sz="1400" b="1" kern="1200" dirty="0" smtClean="0"/>
            <a:t>10,9 GW</a:t>
          </a:r>
          <a:endParaRPr lang="pt-BR" sz="1400" kern="1200" dirty="0"/>
        </a:p>
      </dsp:txBody>
      <dsp:txXfrm>
        <a:off x="8399618" y="774587"/>
        <a:ext cx="1148561" cy="641514"/>
      </dsp:txXfrm>
    </dsp:sp>
    <dsp:sp modelId="{0A41A74A-592C-4DD9-8E51-1913FC60AF04}">
      <dsp:nvSpPr>
        <dsp:cNvPr id="0" name=""/>
        <dsp:cNvSpPr/>
      </dsp:nvSpPr>
      <dsp:spPr>
        <a:xfrm>
          <a:off x="8255499" y="533755"/>
          <a:ext cx="124161" cy="14638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63893"/>
              </a:lnTo>
              <a:lnTo>
                <a:pt x="124161" y="1463893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8A59AA-94CB-487A-A00C-006414946D02}">
      <dsp:nvSpPr>
        <dsp:cNvPr id="0" name=""/>
        <dsp:cNvSpPr/>
      </dsp:nvSpPr>
      <dsp:spPr>
        <a:xfrm>
          <a:off x="8379660" y="1656933"/>
          <a:ext cx="1188477" cy="681430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kern="1200" dirty="0" smtClean="0"/>
            <a:t>Contratados 861,1 MW</a:t>
          </a:r>
          <a:endParaRPr lang="pt-BR" sz="1400" kern="1200" dirty="0"/>
        </a:p>
      </dsp:txBody>
      <dsp:txXfrm>
        <a:off x="8399618" y="1676891"/>
        <a:ext cx="1148561" cy="64151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1F4FA2-3CEA-4C59-99F1-715F92D10ABE}">
      <dsp:nvSpPr>
        <dsp:cNvPr id="0" name=""/>
        <dsp:cNvSpPr/>
      </dsp:nvSpPr>
      <dsp:spPr>
        <a:xfrm>
          <a:off x="5406830" y="136614"/>
          <a:ext cx="1618338" cy="69707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8,5 Milhões de CASAS Abastecidas</a:t>
          </a:r>
          <a:endParaRPr lang="pt-BR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440858" y="170642"/>
        <a:ext cx="1550282" cy="629015"/>
      </dsp:txXfrm>
    </dsp:sp>
    <dsp:sp modelId="{C570E62A-5610-48C7-BC37-02BFD23DBB5D}">
      <dsp:nvSpPr>
        <dsp:cNvPr id="0" name=""/>
        <dsp:cNvSpPr/>
      </dsp:nvSpPr>
      <dsp:spPr>
        <a:xfrm>
          <a:off x="3947150" y="485150"/>
          <a:ext cx="4537699" cy="4537699"/>
        </a:xfrm>
        <a:custGeom>
          <a:avLst/>
          <a:gdLst/>
          <a:ahLst/>
          <a:cxnLst/>
          <a:rect l="0" t="0" r="0" b="0"/>
          <a:pathLst>
            <a:path>
              <a:moveTo>
                <a:pt x="3088369" y="153178"/>
              </a:moveTo>
              <a:arcTo wR="2268849" hR="2268849" stAng="17470453" swAng="1663849"/>
            </a:path>
          </a:pathLst>
        </a:custGeom>
        <a:noFill/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670779-580B-420C-B131-3A43267C8C3C}">
      <dsp:nvSpPr>
        <dsp:cNvPr id="0" name=""/>
        <dsp:cNvSpPr/>
      </dsp:nvSpPr>
      <dsp:spPr>
        <a:xfrm>
          <a:off x="7371712" y="1271039"/>
          <a:ext cx="1618338" cy="69707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2.355 TORRES serão produzidas</a:t>
          </a:r>
          <a:endParaRPr lang="pt-BR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405740" y="1305067"/>
        <a:ext cx="1550282" cy="629015"/>
      </dsp:txXfrm>
    </dsp:sp>
    <dsp:sp modelId="{C308B000-9757-4FF5-9EC0-F7C2D4376BD9}">
      <dsp:nvSpPr>
        <dsp:cNvPr id="0" name=""/>
        <dsp:cNvSpPr/>
      </dsp:nvSpPr>
      <dsp:spPr>
        <a:xfrm>
          <a:off x="3947150" y="485150"/>
          <a:ext cx="4537699" cy="4537699"/>
        </a:xfrm>
        <a:custGeom>
          <a:avLst/>
          <a:gdLst/>
          <a:ahLst/>
          <a:cxnLst/>
          <a:rect l="0" t="0" r="0" b="0"/>
          <a:pathLst>
            <a:path>
              <a:moveTo>
                <a:pt x="4402636" y="1497724"/>
              </a:moveTo>
              <a:arcTo wR="2268849" hR="2268849" stAng="20407844" swAng="2384312"/>
            </a:path>
          </a:pathLst>
        </a:custGeom>
        <a:noFill/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A2F8E3-457B-42F8-97E9-667B1FD8B5A4}">
      <dsp:nvSpPr>
        <dsp:cNvPr id="0" name=""/>
        <dsp:cNvSpPr/>
      </dsp:nvSpPr>
      <dsp:spPr>
        <a:xfrm>
          <a:off x="7371712" y="3539889"/>
          <a:ext cx="1618338" cy="69707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7.066 PÁS serão produzidas</a:t>
          </a:r>
          <a:endParaRPr lang="pt-BR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405740" y="3573917"/>
        <a:ext cx="1550282" cy="629015"/>
      </dsp:txXfrm>
    </dsp:sp>
    <dsp:sp modelId="{FD9A2C6B-E40B-4475-AE2C-EB209BC0463E}">
      <dsp:nvSpPr>
        <dsp:cNvPr id="0" name=""/>
        <dsp:cNvSpPr/>
      </dsp:nvSpPr>
      <dsp:spPr>
        <a:xfrm>
          <a:off x="3947150" y="485150"/>
          <a:ext cx="4537699" cy="4537699"/>
        </a:xfrm>
        <a:custGeom>
          <a:avLst/>
          <a:gdLst/>
          <a:ahLst/>
          <a:cxnLst/>
          <a:rect l="0" t="0" r="0" b="0"/>
          <a:pathLst>
            <a:path>
              <a:moveTo>
                <a:pt x="3978702" y="3760185"/>
              </a:moveTo>
              <a:arcTo wR="2268849" hR="2268849" stAng="2465699" swAng="1663849"/>
            </a:path>
          </a:pathLst>
        </a:custGeom>
        <a:noFill/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02934D-1F21-43C8-B613-26137E62890E}">
      <dsp:nvSpPr>
        <dsp:cNvPr id="0" name=""/>
        <dsp:cNvSpPr/>
      </dsp:nvSpPr>
      <dsp:spPr>
        <a:xfrm>
          <a:off x="5406830" y="4674313"/>
          <a:ext cx="1618338" cy="69707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R$ 21,2 bilhões  serão INVESTIDOS</a:t>
          </a:r>
          <a:endParaRPr lang="pt-BR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440858" y="4708341"/>
        <a:ext cx="1550282" cy="629015"/>
      </dsp:txXfrm>
    </dsp:sp>
    <dsp:sp modelId="{7A571CFF-4234-40B7-A993-154A4CA8E258}">
      <dsp:nvSpPr>
        <dsp:cNvPr id="0" name=""/>
        <dsp:cNvSpPr/>
      </dsp:nvSpPr>
      <dsp:spPr>
        <a:xfrm>
          <a:off x="3947150" y="485150"/>
          <a:ext cx="4537699" cy="4537699"/>
        </a:xfrm>
        <a:custGeom>
          <a:avLst/>
          <a:gdLst/>
          <a:ahLst/>
          <a:cxnLst/>
          <a:rect l="0" t="0" r="0" b="0"/>
          <a:pathLst>
            <a:path>
              <a:moveTo>
                <a:pt x="1449330" y="4384521"/>
              </a:moveTo>
              <a:arcTo wR="2268849" hR="2268849" stAng="6670453" swAng="1663849"/>
            </a:path>
          </a:pathLst>
        </a:custGeom>
        <a:noFill/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3B7D75-AB0A-415B-B1D4-D219281882F4}">
      <dsp:nvSpPr>
        <dsp:cNvPr id="0" name=""/>
        <dsp:cNvSpPr/>
      </dsp:nvSpPr>
      <dsp:spPr>
        <a:xfrm>
          <a:off x="3441949" y="3539889"/>
          <a:ext cx="1618338" cy="69707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70.659 EMPREGOS serão gerados</a:t>
          </a:r>
          <a:endParaRPr lang="pt-BR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475977" y="3573917"/>
        <a:ext cx="1550282" cy="629015"/>
      </dsp:txXfrm>
    </dsp:sp>
    <dsp:sp modelId="{D394DF60-9DE8-455B-98BE-A1BD0152F88C}">
      <dsp:nvSpPr>
        <dsp:cNvPr id="0" name=""/>
        <dsp:cNvSpPr/>
      </dsp:nvSpPr>
      <dsp:spPr>
        <a:xfrm>
          <a:off x="3947150" y="485150"/>
          <a:ext cx="4537699" cy="4537699"/>
        </a:xfrm>
        <a:custGeom>
          <a:avLst/>
          <a:gdLst/>
          <a:ahLst/>
          <a:cxnLst/>
          <a:rect l="0" t="0" r="0" b="0"/>
          <a:pathLst>
            <a:path>
              <a:moveTo>
                <a:pt x="135063" y="3039975"/>
              </a:moveTo>
              <a:arcTo wR="2268849" hR="2268849" stAng="9607844" swAng="2384312"/>
            </a:path>
          </a:pathLst>
        </a:custGeom>
        <a:noFill/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AA907F-1FFE-48F5-8A0E-46BE59172968}">
      <dsp:nvSpPr>
        <dsp:cNvPr id="0" name=""/>
        <dsp:cNvSpPr/>
      </dsp:nvSpPr>
      <dsp:spPr>
        <a:xfrm>
          <a:off x="3441949" y="1271039"/>
          <a:ext cx="1618338" cy="69707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4 milhões de toneladas de CO</a:t>
          </a:r>
          <a:r>
            <a:rPr lang="pt-BR" sz="1400" kern="1200" baseline="-25000" dirty="0" smtClean="0">
              <a:latin typeface="Arial" panose="020B0604020202020204" pitchFamily="34" charset="0"/>
              <a:cs typeface="Arial" panose="020B0604020202020204" pitchFamily="34" charset="0"/>
            </a:rPr>
            <a:t>2 </a:t>
          </a:r>
          <a:r>
            <a:rPr lang="pt-BR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serão evitadas</a:t>
          </a:r>
          <a:endParaRPr lang="pt-BR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475977" y="1305067"/>
        <a:ext cx="1550282" cy="629015"/>
      </dsp:txXfrm>
    </dsp:sp>
    <dsp:sp modelId="{8A3A4753-A119-4F45-8ED8-F20057BBC603}">
      <dsp:nvSpPr>
        <dsp:cNvPr id="0" name=""/>
        <dsp:cNvSpPr/>
      </dsp:nvSpPr>
      <dsp:spPr>
        <a:xfrm>
          <a:off x="3947150" y="485150"/>
          <a:ext cx="4537699" cy="4537699"/>
        </a:xfrm>
        <a:custGeom>
          <a:avLst/>
          <a:gdLst/>
          <a:ahLst/>
          <a:cxnLst/>
          <a:rect l="0" t="0" r="0" b="0"/>
          <a:pathLst>
            <a:path>
              <a:moveTo>
                <a:pt x="558996" y="777514"/>
              </a:moveTo>
              <a:arcTo wR="2268849" hR="2268849" stAng="13265699" swAng="1663849"/>
            </a:path>
          </a:pathLst>
        </a:custGeom>
        <a:noFill/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CD86E4-87A0-47D9-921C-2762E7AA9D23}">
      <dsp:nvSpPr>
        <dsp:cNvPr id="0" name=""/>
        <dsp:cNvSpPr/>
      </dsp:nvSpPr>
      <dsp:spPr>
        <a:xfrm>
          <a:off x="2423689" y="2741497"/>
          <a:ext cx="1921789" cy="1650211"/>
        </a:xfrm>
        <a:prstGeom prst="hexagon">
          <a:avLst>
            <a:gd name="adj" fmla="val 25000"/>
            <a:gd name="vf" fmla="val 115470"/>
          </a:avLst>
        </a:prstGeom>
        <a:solidFill>
          <a:srgbClr val="F2FFE5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17780" rIns="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Redução de  1,5 Milhões de toneladas de CO</a:t>
          </a:r>
          <a:r>
            <a:rPr lang="pt-BR" sz="1400" kern="1200" baseline="-25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</a:t>
          </a:r>
          <a:endParaRPr lang="pt-BR" sz="1400" kern="1200" baseline="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721356" y="2997099"/>
        <a:ext cx="1326455" cy="1139007"/>
      </dsp:txXfrm>
    </dsp:sp>
    <dsp:sp modelId="{88EC9A5A-B904-4867-8039-C255A0F9873E}">
      <dsp:nvSpPr>
        <dsp:cNvPr id="0" name=""/>
        <dsp:cNvSpPr/>
      </dsp:nvSpPr>
      <dsp:spPr>
        <a:xfrm>
          <a:off x="2469543" y="3479469"/>
          <a:ext cx="224174" cy="19339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B44C58-7C6A-456A-A98A-BE0BEE162FA8}">
      <dsp:nvSpPr>
        <dsp:cNvPr id="0" name=""/>
        <dsp:cNvSpPr/>
      </dsp:nvSpPr>
      <dsp:spPr>
        <a:xfrm>
          <a:off x="769891" y="1829258"/>
          <a:ext cx="1921789" cy="1650211"/>
        </a:xfrm>
        <a:prstGeom prst="hexagon">
          <a:avLst>
            <a:gd name="adj" fmla="val 25000"/>
            <a:gd name="vf" fmla="val 11547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2F9F9B-41E5-4B36-B712-A8F58FE2DFE2}">
      <dsp:nvSpPr>
        <dsp:cNvPr id="0" name=""/>
        <dsp:cNvSpPr/>
      </dsp:nvSpPr>
      <dsp:spPr>
        <a:xfrm>
          <a:off x="2086408" y="3260575"/>
          <a:ext cx="224174" cy="19339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8380EF-57CE-428F-8CFB-CD2A560DDB2A}">
      <dsp:nvSpPr>
        <dsp:cNvPr id="0" name=""/>
        <dsp:cNvSpPr/>
      </dsp:nvSpPr>
      <dsp:spPr>
        <a:xfrm>
          <a:off x="4077488" y="1824476"/>
          <a:ext cx="1921789" cy="1650211"/>
        </a:xfrm>
        <a:prstGeom prst="hexagon">
          <a:avLst>
            <a:gd name="adj" fmla="val 25000"/>
            <a:gd name="vf" fmla="val 115470"/>
          </a:avLst>
        </a:prstGeom>
        <a:noFill/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17780" rIns="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>
              <a:effectLst/>
              <a:latin typeface="Arial" panose="020B0604020202020204" pitchFamily="34" charset="0"/>
              <a:cs typeface="Arial" panose="020B0604020202020204" pitchFamily="34" charset="0"/>
            </a:rPr>
            <a:t>R$ 2,5 bilhões de ESS evitados</a:t>
          </a:r>
          <a:endParaRPr lang="pt-BR" sz="1400" kern="1200" dirty="0">
            <a:effectLst/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375155" y="2080078"/>
        <a:ext cx="1326455" cy="1139007"/>
      </dsp:txXfrm>
    </dsp:sp>
    <dsp:sp modelId="{AB29BB47-0869-478C-AD0F-7155865DF8E1}">
      <dsp:nvSpPr>
        <dsp:cNvPr id="0" name=""/>
        <dsp:cNvSpPr/>
      </dsp:nvSpPr>
      <dsp:spPr>
        <a:xfrm>
          <a:off x="5400119" y="3251543"/>
          <a:ext cx="224174" cy="19339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0AB375-983E-41C0-A8B2-D59C9675209F}">
      <dsp:nvSpPr>
        <dsp:cNvPr id="0" name=""/>
        <dsp:cNvSpPr/>
      </dsp:nvSpPr>
      <dsp:spPr>
        <a:xfrm>
          <a:off x="5730267" y="2738309"/>
          <a:ext cx="1921789" cy="1650211"/>
        </a:xfrm>
        <a:prstGeom prst="hexagon">
          <a:avLst>
            <a:gd name="adj" fmla="val 25000"/>
            <a:gd name="vf" fmla="val 11547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DEF3A9-E08F-4611-845B-2EBDDD1EDC75}">
      <dsp:nvSpPr>
        <dsp:cNvPr id="0" name=""/>
        <dsp:cNvSpPr/>
      </dsp:nvSpPr>
      <dsp:spPr>
        <a:xfrm>
          <a:off x="5777140" y="3472563"/>
          <a:ext cx="224174" cy="19339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E4C478-B5E3-417E-8CFC-B357F2C987A7}">
      <dsp:nvSpPr>
        <dsp:cNvPr id="0" name=""/>
        <dsp:cNvSpPr/>
      </dsp:nvSpPr>
      <dsp:spPr>
        <a:xfrm>
          <a:off x="2423689" y="917551"/>
          <a:ext cx="1921789" cy="1650211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17780" rIns="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3,2 Milhões de Casas Abastecidas Mensalmente, em média</a:t>
          </a:r>
          <a:endParaRPr lang="pt-BR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721356" y="1173153"/>
        <a:ext cx="1326455" cy="1139007"/>
      </dsp:txXfrm>
    </dsp:sp>
    <dsp:sp modelId="{483AE55A-1C80-4A69-B050-E9B5A26BF72A}">
      <dsp:nvSpPr>
        <dsp:cNvPr id="0" name=""/>
        <dsp:cNvSpPr/>
      </dsp:nvSpPr>
      <dsp:spPr>
        <a:xfrm>
          <a:off x="3740207" y="948898"/>
          <a:ext cx="224174" cy="19339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DC689F-5D24-4B67-9567-D6E6D8C4BBE4}">
      <dsp:nvSpPr>
        <dsp:cNvPr id="0" name=""/>
        <dsp:cNvSpPr/>
      </dsp:nvSpPr>
      <dsp:spPr>
        <a:xfrm>
          <a:off x="4077488" y="0"/>
          <a:ext cx="1921789" cy="1650211"/>
        </a:xfrm>
        <a:prstGeom prst="hexagon">
          <a:avLst>
            <a:gd name="adj" fmla="val 25000"/>
            <a:gd name="vf" fmla="val 11547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E346AC-AD58-4321-8FA6-2DC8C6C6F702}">
      <dsp:nvSpPr>
        <dsp:cNvPr id="0" name=""/>
        <dsp:cNvSpPr/>
      </dsp:nvSpPr>
      <dsp:spPr>
        <a:xfrm>
          <a:off x="4131493" y="731065"/>
          <a:ext cx="224174" cy="19339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EAFA92-1BBB-4314-8B96-ED5BDC6A233C}">
      <dsp:nvSpPr>
        <dsp:cNvPr id="0" name=""/>
        <dsp:cNvSpPr/>
      </dsp:nvSpPr>
      <dsp:spPr>
        <a:xfrm>
          <a:off x="5730267" y="913832"/>
          <a:ext cx="1921789" cy="1650211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17780" rIns="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6,3 </a:t>
          </a:r>
          <a:r>
            <a:rPr lang="pt-BR" sz="14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TWh</a:t>
          </a:r>
          <a:r>
            <a:rPr lang="pt-BR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  de energia gerados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i="1" kern="1200" dirty="0" smtClean="0">
              <a:latin typeface="Arial" panose="020B0604020202020204" pitchFamily="34" charset="0"/>
              <a:cs typeface="Arial" panose="020B0604020202020204" pitchFamily="34" charset="0"/>
            </a:rPr>
            <a:t>(723,6 </a:t>
          </a:r>
          <a:r>
            <a:rPr lang="pt-BR" sz="1400" i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Mwmed</a:t>
          </a:r>
          <a:r>
            <a:rPr lang="pt-BR" sz="1400" i="1" kern="1200" dirty="0" smtClean="0">
              <a:latin typeface="Arial" panose="020B0604020202020204" pitchFamily="34" charset="0"/>
              <a:cs typeface="Arial" panose="020B0604020202020204" pitchFamily="34" charset="0"/>
            </a:rPr>
            <a:t>)</a:t>
          </a:r>
          <a:endParaRPr lang="pt-BR" sz="1400" i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027934" y="1169434"/>
        <a:ext cx="1326455" cy="1139007"/>
      </dsp:txXfrm>
    </dsp:sp>
    <dsp:sp modelId="{3174F0CB-0074-4B24-A803-CD12E2A75308}">
      <dsp:nvSpPr>
        <dsp:cNvPr id="0" name=""/>
        <dsp:cNvSpPr/>
      </dsp:nvSpPr>
      <dsp:spPr>
        <a:xfrm>
          <a:off x="7393236" y="1644898"/>
          <a:ext cx="224174" cy="19339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B2ACC1-A828-4599-A758-6435F19F7EBB}">
      <dsp:nvSpPr>
        <dsp:cNvPr id="0" name=""/>
        <dsp:cNvSpPr/>
      </dsp:nvSpPr>
      <dsp:spPr>
        <a:xfrm>
          <a:off x="7384066" y="1841478"/>
          <a:ext cx="1921789" cy="1650211"/>
        </a:xfrm>
        <a:prstGeom prst="hexagon">
          <a:avLst>
            <a:gd name="adj" fmla="val 25000"/>
            <a:gd name="vf" fmla="val 115470"/>
          </a:avLst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BF25FF-DF34-4405-A001-4990A60136A6}">
      <dsp:nvSpPr>
        <dsp:cNvPr id="0" name=""/>
        <dsp:cNvSpPr/>
      </dsp:nvSpPr>
      <dsp:spPr>
        <a:xfrm>
          <a:off x="7759049" y="1871231"/>
          <a:ext cx="224174" cy="19339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F001C6-6BAA-4767-BE2E-36AD25C26EF9}">
      <dsp:nvSpPr>
        <dsp:cNvPr id="0" name=""/>
        <dsp:cNvSpPr/>
      </dsp:nvSpPr>
      <dsp:spPr>
        <a:xfrm>
          <a:off x="7384066" y="17532"/>
          <a:ext cx="1921789" cy="1650211"/>
        </a:xfrm>
        <a:prstGeom prst="hexagon">
          <a:avLst>
            <a:gd name="adj" fmla="val 25000"/>
            <a:gd name="vf" fmla="val 115470"/>
          </a:avLst>
        </a:prstGeom>
        <a:solidFill>
          <a:srgbClr val="F2FFE5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17780" rIns="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Economia de 0,2% de água no Nordeste e 4,6% no Sul</a:t>
          </a:r>
          <a:endParaRPr lang="pt-BR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681733" y="273134"/>
        <a:ext cx="1326455" cy="1139007"/>
      </dsp:txXfrm>
    </dsp:sp>
    <dsp:sp modelId="{E4478937-DED6-47B7-9B6D-6B77FB05635F}">
      <dsp:nvSpPr>
        <dsp:cNvPr id="0" name=""/>
        <dsp:cNvSpPr/>
      </dsp:nvSpPr>
      <dsp:spPr>
        <a:xfrm>
          <a:off x="9047035" y="757099"/>
          <a:ext cx="224174" cy="19339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95E646-CC9E-4424-BA7D-8105816CCEF5}">
      <dsp:nvSpPr>
        <dsp:cNvPr id="0" name=""/>
        <dsp:cNvSpPr/>
      </dsp:nvSpPr>
      <dsp:spPr>
        <a:xfrm>
          <a:off x="9037864" y="938272"/>
          <a:ext cx="1921789" cy="1650211"/>
        </a:xfrm>
        <a:prstGeom prst="hexagon">
          <a:avLst>
            <a:gd name="adj" fmla="val 25000"/>
            <a:gd name="vf" fmla="val 115470"/>
          </a:avLst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F67357-E607-4A69-AC64-1C1855ACABAC}">
      <dsp:nvSpPr>
        <dsp:cNvPr id="0" name=""/>
        <dsp:cNvSpPr/>
      </dsp:nvSpPr>
      <dsp:spPr>
        <a:xfrm>
          <a:off x="9420999" y="974931"/>
          <a:ext cx="224174" cy="19339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655D72-4450-42AC-AF71-174A890E2E84}">
      <dsp:nvSpPr>
        <dsp:cNvPr id="0" name=""/>
        <dsp:cNvSpPr/>
      </dsp:nvSpPr>
      <dsp:spPr>
        <a:xfrm>
          <a:off x="9037864" y="2759561"/>
          <a:ext cx="1921789" cy="1650211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17780" rIns="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R$ 5 bilhões foram investidos no setor eólico</a:t>
          </a:r>
          <a:endParaRPr lang="pt-BR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9335531" y="3015163"/>
        <a:ext cx="1326455" cy="1139007"/>
      </dsp:txXfrm>
    </dsp:sp>
    <dsp:sp modelId="{70598D12-ACBC-4EE0-B45C-1AC9001CF5CB}">
      <dsp:nvSpPr>
        <dsp:cNvPr id="0" name=""/>
        <dsp:cNvSpPr/>
      </dsp:nvSpPr>
      <dsp:spPr>
        <a:xfrm>
          <a:off x="9418961" y="4204691"/>
          <a:ext cx="224174" cy="19339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FFB446-483B-4604-A621-981649E84CDA}">
      <dsp:nvSpPr>
        <dsp:cNvPr id="0" name=""/>
        <dsp:cNvSpPr/>
      </dsp:nvSpPr>
      <dsp:spPr>
        <a:xfrm>
          <a:off x="7384066" y="3662767"/>
          <a:ext cx="1921789" cy="1650211"/>
        </a:xfrm>
        <a:prstGeom prst="hexagon">
          <a:avLst>
            <a:gd name="adj" fmla="val 25000"/>
            <a:gd name="vf" fmla="val 115470"/>
          </a:avLst>
        </a:prstGeom>
        <a:blipFill rotWithShape="1">
          <a:blip xmlns:r="http://schemas.openxmlformats.org/officeDocument/2006/relationships" r:embed="rId6"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413607-0BEB-4C16-B420-96838861A1E4}">
      <dsp:nvSpPr>
        <dsp:cNvPr id="0" name=""/>
        <dsp:cNvSpPr/>
      </dsp:nvSpPr>
      <dsp:spPr>
        <a:xfrm>
          <a:off x="9062319" y="4386926"/>
          <a:ext cx="224174" cy="19339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microsoft.com/office/2007/relationships/hdphoto" Target="../media/hdphoto5.wdp"/><Relationship Id="rId18" Type="http://schemas.microsoft.com/office/2007/relationships/hdphoto" Target="../media/hdphoto7.wdp"/><Relationship Id="rId3" Type="http://schemas.microsoft.com/office/2007/relationships/hdphoto" Target="../media/hdphoto1.wdp"/><Relationship Id="rId7" Type="http://schemas.microsoft.com/office/2007/relationships/hdphoto" Target="../media/hdphoto2.wdp"/><Relationship Id="rId12" Type="http://schemas.openxmlformats.org/officeDocument/2006/relationships/image" Target="../media/image31.png"/><Relationship Id="rId17" Type="http://schemas.openxmlformats.org/officeDocument/2006/relationships/image" Target="../media/image34.png"/><Relationship Id="rId2" Type="http://schemas.openxmlformats.org/officeDocument/2006/relationships/image" Target="../media/image25.png"/><Relationship Id="rId16" Type="http://schemas.openxmlformats.org/officeDocument/2006/relationships/image" Target="../media/image33.png"/><Relationship Id="rId1" Type="http://schemas.openxmlformats.org/officeDocument/2006/relationships/image" Target="../media/image24.png"/><Relationship Id="rId6" Type="http://schemas.openxmlformats.org/officeDocument/2006/relationships/image" Target="../media/image28.png"/><Relationship Id="rId11" Type="http://schemas.microsoft.com/office/2007/relationships/hdphoto" Target="../media/hdphoto4.wdp"/><Relationship Id="rId5" Type="http://schemas.openxmlformats.org/officeDocument/2006/relationships/image" Target="../media/image27.png"/><Relationship Id="rId15" Type="http://schemas.microsoft.com/office/2007/relationships/hdphoto" Target="../media/hdphoto6.wdp"/><Relationship Id="rId10" Type="http://schemas.openxmlformats.org/officeDocument/2006/relationships/image" Target="../media/image30.png"/><Relationship Id="rId4" Type="http://schemas.openxmlformats.org/officeDocument/2006/relationships/image" Target="../media/image26.png"/><Relationship Id="rId9" Type="http://schemas.microsoft.com/office/2007/relationships/hdphoto" Target="../media/hdphoto3.wdp"/><Relationship Id="rId14" Type="http://schemas.openxmlformats.org/officeDocument/2006/relationships/image" Target="../media/image32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0.32919</cdr:x>
      <cdr:y>0.09565</cdr:y>
    </cdr:from>
    <cdr:to>
      <cdr:x>0.65696</cdr:x>
      <cdr:y>0.6892</cdr:y>
    </cdr:to>
    <cdr:grpSp>
      <cdr:nvGrpSpPr>
        <cdr:cNvPr id="2" name="Grupo 1"/>
        <cdr:cNvGrpSpPr/>
      </cdr:nvGrpSpPr>
      <cdr:grpSpPr>
        <a:xfrm xmlns:a="http://schemas.openxmlformats.org/drawingml/2006/main">
          <a:off x="3783023" y="443082"/>
          <a:ext cx="3766704" cy="2749516"/>
          <a:chOff x="59438" y="459008"/>
          <a:chExt cx="3764144" cy="2880493"/>
        </a:xfrm>
      </cdr:grpSpPr>
      <cdr:grpSp>
        <cdr:nvGrpSpPr>
          <cdr:cNvPr id="3" name="Grupo 2"/>
          <cdr:cNvGrpSpPr/>
        </cdr:nvGrpSpPr>
        <cdr:grpSpPr>
          <a:xfrm xmlns:a="http://schemas.openxmlformats.org/drawingml/2006/main">
            <a:off x="59438" y="503144"/>
            <a:ext cx="3764144" cy="2836357"/>
            <a:chOff x="59163" y="503144"/>
            <a:chExt cx="3746783" cy="2836357"/>
          </a:xfrm>
        </cdr:grpSpPr>
        <cdr:grpSp>
          <cdr:nvGrpSpPr>
            <cdr:cNvPr id="7" name="Grupo 6"/>
            <cdr:cNvGrpSpPr/>
          </cdr:nvGrpSpPr>
          <cdr:grpSpPr>
            <a:xfrm xmlns:a="http://schemas.openxmlformats.org/drawingml/2006/main">
              <a:off x="59163" y="503144"/>
              <a:ext cx="3746783" cy="2836357"/>
              <a:chOff x="59438" y="503144"/>
              <a:chExt cx="3764144" cy="2836357"/>
            </a:xfrm>
          </cdr:grpSpPr>
          <cdr:pic>
            <cdr:nvPicPr>
              <cdr:cNvPr id="15" name="Imagem 14" descr="http://www.plomeriaydestupiciones.com/uploads/1/3/5/9/13593160/4805286.png"/>
              <cdr:cNvPicPr>
                <a:picLocks xmlns:a="http://schemas.openxmlformats.org/drawingml/2006/main" noChangeAspect="1" noChangeArrowheads="1"/>
              </cdr:cNvPicPr>
            </cdr:nvPicPr>
            <cdr:blipFill rotWithShape="1">
              <a:blip xmlns:a="http://schemas.openxmlformats.org/drawingml/2006/main" xmlns:r="http://schemas.openxmlformats.org/officeDocument/2006/relationships" r:embed="rId1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xmlns:a="http://schemas.openxmlformats.org/drawingml/2006/main"/>
              <a:stretch xmlns:a="http://schemas.openxmlformats.org/drawingml/2006/main"/>
            </cdr:blipFill>
            <cdr:spPr bwMode="auto">
              <a:xfrm xmlns:a="http://schemas.openxmlformats.org/drawingml/2006/main">
                <a:off x="3299103" y="2424907"/>
                <a:ext cx="336502" cy="561977"/>
              </a:xfrm>
              <a:prstGeom xmlns:a="http://schemas.openxmlformats.org/drawingml/2006/main" prst="rect">
                <a:avLst/>
              </a:prstGeom>
              <a:noFill xmlns:a="http://schemas.openxmlformats.org/drawingml/2006/main"/>
              <a:extLst xmlns:a="http://schemas.openxmlformats.org/drawingml/2006/main"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cdr:spPr>
          </cdr:pic>
          <cdr:pic>
            <cdr:nvPicPr>
              <cdr:cNvPr id="9" name="Imagem 8" descr="http://img.directindustry.com/images_di/photo-g/wind-turbines-20877-2635267.jpg"/>
              <cdr:cNvPicPr>
                <a:picLocks xmlns:a="http://schemas.openxmlformats.org/drawingml/2006/main" noChangeAspect="1" noChangeArrowheads="1"/>
              </cdr:cNvPicPr>
            </cdr:nvPicPr>
            <cdr:blipFill>
              <a:blip xmlns:a="http://schemas.openxmlformats.org/drawingml/2006/main" xmlns:r="http://schemas.openxmlformats.org/officeDocument/2006/relationships" r:embed="rId2" cstate="print">
                <a:duotone>
                  <a:prstClr val="black"/>
                  <a:schemeClr val="accent3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983" b="96176" l="2381" r="99048">
                            <a14:foregroundMark x1="70000" y1="11048" x2="74524" y2="6374"/>
                            <a14:foregroundMark x1="70000" y1="44618" x2="75000" y2="53116"/>
                            <a14:foregroundMark x1="35952" y1="20255" x2="14286" y2="15297"/>
                          </a14:backgroundRemoval>
                        </a14:imgEffect>
                        <a14:imgEffect>
                          <a14:sharpenSoften amount="-50000"/>
                        </a14:imgEffect>
                        <a14:imgEffect>
                          <a14:colorTemperature colorTemp="11200"/>
                        </a14:imgEffect>
                        <a14:imgEffect>
                          <a14:brightnessContrast bright="-4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xmlns:a="http://schemas.openxmlformats.org/drawingml/2006/main"/>
              <a:stretch xmlns:a="http://schemas.openxmlformats.org/drawingml/2006/main">
                <a:fillRect/>
              </a:stretch>
            </cdr:blipFill>
            <cdr:spPr bwMode="auto">
              <a:xfrm xmlns:a="http://schemas.openxmlformats.org/drawingml/2006/main">
                <a:off x="59438" y="1286707"/>
                <a:ext cx="404416" cy="682240"/>
              </a:xfrm>
              <a:prstGeom xmlns:a="http://schemas.openxmlformats.org/drawingml/2006/main" prst="rect">
                <a:avLst/>
              </a:prstGeom>
              <a:noFill xmlns:a="http://schemas.openxmlformats.org/drawingml/2006/main"/>
              <a:extLst xmlns:a="http://schemas.openxmlformats.org/drawingml/2006/main"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cdr:spPr>
          </cdr:pic>
          <cdr:pic>
            <cdr:nvPicPr>
              <cdr:cNvPr id="10" name="Imagem 9" descr="http://www.plomeriaydestupiciones.com/uploads/1/3/5/9/13593160/4805286.png"/>
              <cdr:cNvPicPr>
                <a:picLocks xmlns:a="http://schemas.openxmlformats.org/drawingml/2006/main" noChangeAspect="1" noChangeArrowheads="1"/>
              </cdr:cNvPicPr>
            </cdr:nvPicPr>
            <cdr:blipFill>
              <a:blip xmlns:a="http://schemas.openxmlformats.org/drawingml/2006/main" xmlns:r="http://schemas.openxmlformats.org/officeDocument/2006/relationships" r:embed="rId4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xmlns:a="http://schemas.openxmlformats.org/drawingml/2006/main"/>
              <a:stretch xmlns:a="http://schemas.openxmlformats.org/drawingml/2006/main">
                <a:fillRect/>
              </a:stretch>
            </cdr:blipFill>
            <cdr:spPr bwMode="auto">
              <a:xfrm xmlns:a="http://schemas.openxmlformats.org/drawingml/2006/main">
                <a:off x="3144461" y="2498389"/>
                <a:ext cx="502443" cy="841112"/>
              </a:xfrm>
              <a:prstGeom xmlns:a="http://schemas.openxmlformats.org/drawingml/2006/main" prst="rect">
                <a:avLst/>
              </a:prstGeom>
              <a:noFill xmlns:a="http://schemas.openxmlformats.org/drawingml/2006/main"/>
              <a:extLst xmlns:a="http://schemas.openxmlformats.org/drawingml/2006/main"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cdr:spPr>
          </cdr:pic>
          <cdr:pic>
            <cdr:nvPicPr>
              <cdr:cNvPr id="11" name="Imagem 10" descr="http://www.plomeriaydestupiciones.com/uploads/1/3/5/9/13593160/4805286.png"/>
              <cdr:cNvPicPr>
                <a:picLocks xmlns:a="http://schemas.openxmlformats.org/drawingml/2006/main" noChangeAspect="1" noChangeArrowheads="1"/>
              </cdr:cNvPicPr>
            </cdr:nvPicPr>
            <cdr:blipFill>
              <a:blip xmlns:a="http://schemas.openxmlformats.org/drawingml/2006/main" xmlns:r="http://schemas.openxmlformats.org/officeDocument/2006/relationships" r:embed="rId5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xmlns:a="http://schemas.openxmlformats.org/drawingml/2006/main"/>
              <a:stretch xmlns:a="http://schemas.openxmlformats.org/drawingml/2006/main">
                <a:fillRect/>
              </a:stretch>
            </cdr:blipFill>
            <cdr:spPr bwMode="auto">
              <a:xfrm xmlns:a="http://schemas.openxmlformats.org/drawingml/2006/main">
                <a:off x="3453743" y="2571871"/>
                <a:ext cx="369839" cy="619127"/>
              </a:xfrm>
              <a:prstGeom xmlns:a="http://schemas.openxmlformats.org/drawingml/2006/main" prst="rect">
                <a:avLst/>
              </a:prstGeom>
              <a:noFill xmlns:a="http://schemas.openxmlformats.org/drawingml/2006/main"/>
              <a:extLst xmlns:a="http://schemas.openxmlformats.org/drawingml/2006/main"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cdr:spPr>
          </cdr:pic>
          <cdr:pic>
            <cdr:nvPicPr>
              <cdr:cNvPr id="12" name="Imagem 11" descr="http://0.static.wix.com/media/a50bd6_023e6cfde6c9afce63333366a50079ba.png_512"/>
              <cdr:cNvPicPr>
                <a:picLocks xmlns:a="http://schemas.openxmlformats.org/drawingml/2006/main" noChangeAspect="1" noChangeArrowheads="1"/>
              </cdr:cNvPicPr>
            </cdr:nvPicPr>
            <cdr:blipFill rotWithShape="1">
              <a:blip xmlns:a="http://schemas.openxmlformats.org/drawingml/2006/main" xmlns:r="http://schemas.openxmlformats.org/officeDocument/2006/relationships" r:embed="rId6" cstate="print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rightnessContrast bright="20000" contrast="-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xmlns:a="http://schemas.openxmlformats.org/drawingml/2006/main"/>
              <a:stretch xmlns:a="http://schemas.openxmlformats.org/drawingml/2006/main"/>
            </cdr:blipFill>
            <cdr:spPr bwMode="auto">
              <a:xfrm xmlns:a="http://schemas.openxmlformats.org/drawingml/2006/main">
                <a:off x="910871" y="1281952"/>
                <a:ext cx="189976" cy="281867"/>
              </a:xfrm>
              <a:prstGeom xmlns:a="http://schemas.openxmlformats.org/drawingml/2006/main" prst="rect">
                <a:avLst/>
              </a:prstGeom>
              <a:noFill xmlns:a="http://schemas.openxmlformats.org/drawingml/2006/main"/>
              <a:extLst xmlns:a="http://schemas.openxmlformats.org/drawingml/2006/main"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cdr:spPr>
          </cdr:pic>
          <cdr:pic>
            <cdr:nvPicPr>
              <cdr:cNvPr id="13" name="Imagem 12" descr="https://upload.wikimedia.org/wikipedia/commons/thumb/a/ae/Nuclear_symbol.svg/600px-Nuclear_symbol.svg.png"/>
              <cdr:cNvPicPr>
                <a:picLocks xmlns:a="http://schemas.openxmlformats.org/drawingml/2006/main" noChangeAspect="1" noChangeArrowheads="1"/>
              </cdr:cNvPicPr>
            </cdr:nvPicPr>
            <cdr:blipFill>
              <a:blip xmlns:a="http://schemas.openxmlformats.org/drawingml/2006/main" xmlns:r="http://schemas.openxmlformats.org/officeDocument/2006/relationships" r:embed="rId8" cstate="print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saturation sat="33000"/>
                        </a14:imgEffect>
                        <a14:imgEffect>
                          <a14:brightnessContrast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xmlns:a="http://schemas.openxmlformats.org/drawingml/2006/main"/>
              <a:stretch xmlns:a="http://schemas.openxmlformats.org/drawingml/2006/main">
                <a:fillRect/>
              </a:stretch>
            </cdr:blipFill>
            <cdr:spPr bwMode="auto">
              <a:xfrm xmlns:a="http://schemas.openxmlformats.org/drawingml/2006/main">
                <a:off x="1913657" y="503144"/>
                <a:ext cx="112797" cy="113146"/>
              </a:xfrm>
              <a:prstGeom xmlns:a="http://schemas.openxmlformats.org/drawingml/2006/main" prst="rect">
                <a:avLst/>
              </a:prstGeom>
              <a:noFill xmlns:a="http://schemas.openxmlformats.org/drawingml/2006/main"/>
              <a:extLst xmlns:a="http://schemas.openxmlformats.org/drawingml/2006/main"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cdr:spPr>
          </cdr:pic>
          <cdr:pic>
            <cdr:nvPicPr>
              <cdr:cNvPr id="14" name="Imagem 13" descr="http://0.static.wix.com/media/a50bd6_023e6cfde6c9afce63333366a50079ba.png_512"/>
              <cdr:cNvPicPr>
                <a:picLocks xmlns:a="http://schemas.openxmlformats.org/drawingml/2006/main" noChangeAspect="1" noChangeArrowheads="1"/>
              </cdr:cNvPicPr>
            </cdr:nvPicPr>
            <cdr:blipFill rotWithShape="1">
              <a:blip xmlns:a="http://schemas.openxmlformats.org/drawingml/2006/main" xmlns:r="http://schemas.openxmlformats.org/officeDocument/2006/relationships" r:embed="rId10" cstate="print"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brightnessContrast bright="20000" contrast="-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xmlns:a="http://schemas.openxmlformats.org/drawingml/2006/main"/>
              <a:stretch xmlns:a="http://schemas.openxmlformats.org/drawingml/2006/main"/>
            </cdr:blipFill>
            <cdr:spPr bwMode="auto">
              <a:xfrm xmlns:a="http://schemas.openxmlformats.org/drawingml/2006/main">
                <a:off x="670208" y="1051852"/>
                <a:ext cx="269551" cy="399931"/>
              </a:xfrm>
              <a:prstGeom xmlns:a="http://schemas.openxmlformats.org/drawingml/2006/main" prst="rect">
                <a:avLst/>
              </a:prstGeom>
              <a:noFill xmlns:a="http://schemas.openxmlformats.org/drawingml/2006/main"/>
              <a:extLst xmlns:a="http://schemas.openxmlformats.org/drawingml/2006/main"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cdr:spPr>
          </cdr:pic>
        </cdr:grpSp>
        <cdr:pic>
          <cdr:nvPicPr>
            <cdr:cNvPr id="8" name="chart"/>
            <cdr:cNvPicPr>
              <a:picLocks xmlns:a="http://schemas.openxmlformats.org/drawingml/2006/main" noChangeAspect="1"/>
            </cdr:cNvPicPr>
          </cdr:nvPicPr>
          <cdr:blipFill>
            <a:blip xmlns:a="http://schemas.openxmlformats.org/drawingml/2006/main" xmlns:r="http://schemas.openxmlformats.org/officeDocument/2006/relationships"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0000" b="90000" l="0" r="98571"/>
                      </a14:imgEffect>
                      <a14:imgEffect>
                        <a14:brightnessContrast bright="40000" contrast="-40000"/>
                      </a14:imgEffect>
                    </a14:imgLayer>
                  </a14:imgProps>
                </a:ext>
              </a:extLst>
            </a:blip>
            <a:stretch xmlns:a="http://schemas.openxmlformats.org/drawingml/2006/main">
              <a:fillRect/>
            </a:stretch>
          </cdr:blipFill>
          <cdr:spPr>
            <a:xfrm xmlns:a="http://schemas.openxmlformats.org/drawingml/2006/main" rot="20439394">
              <a:off x="296579" y="2388033"/>
              <a:ext cx="606367" cy="435159"/>
            </a:xfrm>
            <a:prstGeom xmlns:a="http://schemas.openxmlformats.org/drawingml/2006/main" prst="rect">
              <a:avLst/>
            </a:prstGeom>
          </cdr:spPr>
        </cdr:pic>
      </cdr:grpSp>
      <cdr:pic>
        <cdr:nvPicPr>
          <cdr:cNvPr id="4" name="Imagem 3"/>
          <cdr:cNvPicPr>
            <a:picLocks xmlns:a="http://schemas.openxmlformats.org/drawingml/2006/main" noChangeAspect="1"/>
          </cdr:cNvPicPr>
        </cdr:nvPicPr>
        <cdr:blipFill rotWithShape="1">
          <a:blip xmlns:a="http://schemas.openxmlformats.org/drawingml/2006/main" xmlns:r="http://schemas.openxmlformats.org/officeDocument/2006/relationships" r:embed="rId14" cstate="email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2857" b="98571" l="0" r="96667"/>
                    </a14:imgEffect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xmlns:a="http://schemas.openxmlformats.org/drawingml/2006/main"/>
          <a:stretch xmlns:a="http://schemas.openxmlformats.org/drawingml/2006/main"/>
        </cdr:blipFill>
        <cdr:spPr>
          <a:xfrm xmlns:a="http://schemas.openxmlformats.org/drawingml/2006/main" flipV="1">
            <a:off x="1621636" y="523800"/>
            <a:ext cx="203407" cy="188577"/>
          </a:xfrm>
          <a:prstGeom xmlns:a="http://schemas.openxmlformats.org/drawingml/2006/main" prst="rect">
            <a:avLst/>
          </a:prstGeom>
        </cdr:spPr>
      </cdr:pic>
      <cdr:pic>
        <cdr:nvPicPr>
          <cdr:cNvPr id="5" name="Imagem 4" descr="http://2.bp.blogspot.com/--ntezLt58qY/TybwfZaUw5I/AAAAAAAACSA/QFze1CUjWF0/s1600/fumasa%20003%20imagem%20design%203d.png"/>
          <cdr:cNvPicPr>
            <a:picLocks xmlns:a="http://schemas.openxmlformats.org/drawingml/2006/main" noChangeAspect="1" noChangeArrowheads="1"/>
          </cdr:cNvPicPr>
        </cdr:nvPicPr>
        <cdr:blipFill rotWithShape="1">
          <a:blip xmlns:a="http://schemas.openxmlformats.org/drawingml/2006/main" xmlns:r="http://schemas.openxmlformats.org/officeDocument/2006/relationships"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xmlns:a="http://schemas.openxmlformats.org/drawingml/2006/main"/>
          <a:stretch xmlns:a="http://schemas.openxmlformats.org/drawingml/2006/main"/>
        </cdr:blipFill>
        <cdr:spPr bwMode="auto">
          <a:xfrm xmlns:a="http://schemas.openxmlformats.org/drawingml/2006/main" rot="731789">
            <a:off x="2052860" y="459008"/>
            <a:ext cx="98209" cy="145911"/>
          </a:xfrm>
          <a:prstGeom xmlns:a="http://schemas.openxmlformats.org/drawingml/2006/main" prst="rect">
            <a:avLst/>
          </a:prstGeom>
          <a:noFill xmlns:a="http://schemas.openxmlformats.org/drawingml/2006/main"/>
          <a:extLst xmlns:a="http://schemas.openxmlformats.org/drawingml/2006/main"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cdr:spPr>
      </cdr:pic>
      <cdr:pic>
        <cdr:nvPicPr>
          <cdr:cNvPr id="6" name="Imagem 5" descr="http://www.eaprende.com/blog/wp-content/uploads/2012/07/petroleo.png"/>
          <cdr:cNvPicPr>
            <a:picLocks xmlns:a="http://schemas.openxmlformats.org/drawingml/2006/main" noChangeAspect="1" noChangeArrowheads="1"/>
          </cdr:cNvPicPr>
        </cdr:nvPicPr>
        <cdr:blipFill rotWithShape="1">
          <a:blip xmlns:a="http://schemas.openxmlformats.org/drawingml/2006/main" xmlns:r="http://schemas.openxmlformats.org/officeDocument/2006/relationships"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xmlns:a="http://schemas.openxmlformats.org/drawingml/2006/main"/>
          <a:stretch xmlns:a="http://schemas.openxmlformats.org/drawingml/2006/main"/>
        </cdr:blipFill>
        <cdr:spPr bwMode="auto">
          <a:xfrm xmlns:a="http://schemas.openxmlformats.org/drawingml/2006/main" rot="1007668">
            <a:off x="1105049" y="765959"/>
            <a:ext cx="567669" cy="406524"/>
          </a:xfrm>
          <a:prstGeom xmlns:a="http://schemas.openxmlformats.org/drawingml/2006/main" prst="rect">
            <a:avLst/>
          </a:prstGeom>
          <a:noFill xmlns:a="http://schemas.openxmlformats.org/drawingml/2006/main"/>
          <a:extLst xmlns:a="http://schemas.openxmlformats.org/drawingml/2006/main"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cdr:spPr>
      </cdr:pic>
    </cdr:grp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B9F4A5-EEFB-4446-B0AF-70AB1E463244}" type="datetimeFigureOut">
              <a:rPr lang="pt-BR" smtClean="0"/>
              <a:t>03/06/2014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010E51-EAB4-400A-8D9D-3D91B864C12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821272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3F085-8138-47E9-B6F0-035AD7484856}" type="slidenum">
              <a:rPr lang="pt-BR" smtClean="0"/>
              <a:pPr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081581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A43EEB-518E-4E5D-80A2-BB756AF827BE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676497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B49C3E-1298-481E-A7B3-169BF7C62494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026657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8F351-A5D8-4C41-BC9E-F583E5A45F5E}" type="datetimeFigureOut">
              <a:rPr lang="pt-BR" smtClean="0"/>
              <a:t>03/06/2014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FEBB8-AF05-42A0-A08C-EDBC95E0A07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223149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8F351-A5D8-4C41-BC9E-F583E5A45F5E}" type="datetimeFigureOut">
              <a:rPr lang="pt-BR" smtClean="0"/>
              <a:t>03/06/2014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FEBB8-AF05-42A0-A08C-EDBC95E0A07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77870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8F351-A5D8-4C41-BC9E-F583E5A45F5E}" type="datetimeFigureOut">
              <a:rPr lang="pt-BR" smtClean="0"/>
              <a:t>03/06/2014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FEBB8-AF05-42A0-A08C-EDBC95E0A07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85673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31075" y="756745"/>
            <a:ext cx="11508827" cy="520262"/>
          </a:xfrm>
        </p:spPr>
        <p:txBody>
          <a:bodyPr>
            <a:normAutofit/>
          </a:bodyPr>
          <a:lstStyle>
            <a:lvl1pPr algn="ctr">
              <a:defRPr sz="24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31076" y="1545021"/>
            <a:ext cx="11493062" cy="4631942"/>
          </a:xfrm>
        </p:spPr>
        <p:txBody>
          <a:bodyPr>
            <a:normAutofit/>
          </a:bodyPr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743200" cy="365125"/>
          </a:xfrm>
        </p:spPr>
        <p:txBody>
          <a:bodyPr/>
          <a:lstStyle>
            <a:lvl1pPr>
              <a:defRPr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fld id="{2588F351-A5D8-4C41-BC9E-F583E5A45F5E}" type="datetimeFigureOut">
              <a:rPr lang="pt-BR" smtClean="0"/>
              <a:pPr/>
              <a:t>03/06/2014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038600" y="6492875"/>
            <a:ext cx="4114800" cy="365125"/>
          </a:xfrm>
        </p:spPr>
        <p:txBody>
          <a:bodyPr/>
          <a:lstStyle>
            <a:lvl1pPr>
              <a:defRPr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>
            <a:lvl1pPr>
              <a:defRPr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fld id="{ED1FEBB8-AF05-42A0-A08C-EDBC95E0A074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7" name="Imagem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39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550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8F351-A5D8-4C41-BC9E-F583E5A45F5E}" type="datetimeFigureOut">
              <a:rPr lang="pt-BR" smtClean="0"/>
              <a:t>03/06/2014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FEBB8-AF05-42A0-A08C-EDBC95E0A07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54192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8F351-A5D8-4C41-BC9E-F583E5A45F5E}" type="datetimeFigureOut">
              <a:rPr lang="pt-BR" smtClean="0"/>
              <a:t>03/06/2014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FEBB8-AF05-42A0-A08C-EDBC95E0A07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327242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8F351-A5D8-4C41-BC9E-F583E5A45F5E}" type="datetimeFigureOut">
              <a:rPr lang="pt-BR" smtClean="0"/>
              <a:t>03/06/2014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FEBB8-AF05-42A0-A08C-EDBC95E0A07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99929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8F351-A5D8-4C41-BC9E-F583E5A45F5E}" type="datetimeFigureOut">
              <a:rPr lang="pt-BR" smtClean="0"/>
              <a:t>03/06/2014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FEBB8-AF05-42A0-A08C-EDBC95E0A07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95968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8F351-A5D8-4C41-BC9E-F583E5A45F5E}" type="datetimeFigureOut">
              <a:rPr lang="pt-BR" smtClean="0"/>
              <a:t>03/06/2014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FEBB8-AF05-42A0-A08C-EDBC95E0A07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6635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8F351-A5D8-4C41-BC9E-F583E5A45F5E}" type="datetimeFigureOut">
              <a:rPr lang="pt-BR" smtClean="0"/>
              <a:t>03/06/2014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FEBB8-AF05-42A0-A08C-EDBC95E0A07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42234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8F351-A5D8-4C41-BC9E-F583E5A45F5E}" type="datetimeFigureOut">
              <a:rPr lang="pt-BR" smtClean="0"/>
              <a:t>03/06/2014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FEBB8-AF05-42A0-A08C-EDBC95E0A07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518045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88F351-A5D8-4C41-BC9E-F583E5A45F5E}" type="datetimeFigureOut">
              <a:rPr lang="pt-BR" smtClean="0"/>
              <a:t>03/06/2014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1FEBB8-AF05-42A0-A08C-EDBC95E0A07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78653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10" Type="http://schemas.openxmlformats.org/officeDocument/2006/relationships/image" Target="../media/image3.png"/><Relationship Id="rId4" Type="http://schemas.openxmlformats.org/officeDocument/2006/relationships/diagramLayout" Target="../diagrams/layout4.xml"/><Relationship Id="rId9" Type="http://schemas.microsoft.com/office/2007/relationships/hdphoto" Target="../media/hdphoto8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3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13" Type="http://schemas.openxmlformats.org/officeDocument/2006/relationships/image" Target="../media/image10.gif"/><Relationship Id="rId18" Type="http://schemas.openxmlformats.org/officeDocument/2006/relationships/image" Target="../media/image15.jpeg"/><Relationship Id="rId26" Type="http://schemas.openxmlformats.org/officeDocument/2006/relationships/image" Target="../media/image23.gif"/><Relationship Id="rId3" Type="http://schemas.openxmlformats.org/officeDocument/2006/relationships/diagramLayout" Target="../diagrams/layout1.xml"/><Relationship Id="rId21" Type="http://schemas.openxmlformats.org/officeDocument/2006/relationships/image" Target="../media/image18.gif"/><Relationship Id="rId7" Type="http://schemas.openxmlformats.org/officeDocument/2006/relationships/image" Target="../media/image4.jpeg"/><Relationship Id="rId12" Type="http://schemas.openxmlformats.org/officeDocument/2006/relationships/image" Target="../media/image9.png"/><Relationship Id="rId17" Type="http://schemas.openxmlformats.org/officeDocument/2006/relationships/image" Target="../media/image14.gif"/><Relationship Id="rId25" Type="http://schemas.openxmlformats.org/officeDocument/2006/relationships/image" Target="../media/image22.jpeg"/><Relationship Id="rId2" Type="http://schemas.openxmlformats.org/officeDocument/2006/relationships/diagramData" Target="../diagrams/data1.xml"/><Relationship Id="rId16" Type="http://schemas.openxmlformats.org/officeDocument/2006/relationships/image" Target="../media/image13.gif"/><Relationship Id="rId20" Type="http://schemas.openxmlformats.org/officeDocument/2006/relationships/image" Target="../media/image17.gif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image" Target="../media/image8.jpeg"/><Relationship Id="rId24" Type="http://schemas.openxmlformats.org/officeDocument/2006/relationships/image" Target="../media/image21.gif"/><Relationship Id="rId5" Type="http://schemas.openxmlformats.org/officeDocument/2006/relationships/diagramColors" Target="../diagrams/colors1.xml"/><Relationship Id="rId15" Type="http://schemas.openxmlformats.org/officeDocument/2006/relationships/image" Target="../media/image12.png"/><Relationship Id="rId23" Type="http://schemas.openxmlformats.org/officeDocument/2006/relationships/image" Target="../media/image20.jpeg"/><Relationship Id="rId10" Type="http://schemas.openxmlformats.org/officeDocument/2006/relationships/image" Target="../media/image7.jpeg"/><Relationship Id="rId19" Type="http://schemas.openxmlformats.org/officeDocument/2006/relationships/image" Target="../media/image16.gif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6.jpeg"/><Relationship Id="rId14" Type="http://schemas.openxmlformats.org/officeDocument/2006/relationships/image" Target="../media/image11.gif"/><Relationship Id="rId22" Type="http://schemas.openxmlformats.org/officeDocument/2006/relationships/image" Target="../media/image19.png"/><Relationship Id="rId27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12" Type="http://schemas.openxmlformats.org/officeDocument/2006/relationships/image" Target="../media/image3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7446" y="6047910"/>
            <a:ext cx="1800200" cy="810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940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2403382467"/>
              </p:ext>
            </p:extLst>
          </p:nvPr>
        </p:nvGraphicFramePr>
        <p:xfrm>
          <a:off x="0" y="1196752"/>
          <a:ext cx="12432000" cy="550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8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Resultados dos Leilões de 2013</a:t>
            </a:r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>
          <a:xfrm>
            <a:off x="4038600" y="6492875"/>
            <a:ext cx="4114800" cy="365125"/>
          </a:xfrm>
        </p:spPr>
        <p:txBody>
          <a:bodyPr/>
          <a:lstStyle/>
          <a:p>
            <a:r>
              <a:rPr lang="pt-BR" smtClean="0"/>
              <a:t>Fonte: ABEEólica</a:t>
            </a:r>
            <a:endParaRPr lang="pt-BR" dirty="0"/>
          </a:p>
        </p:txBody>
      </p:sp>
      <p:sp>
        <p:nvSpPr>
          <p:cNvPr id="15" name="Espaço Reservado para Número de Slide 14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F855CE28-ADD2-4038-9677-0A78C2F72788}" type="slidenum">
              <a:rPr lang="pt-BR" smtClean="0"/>
              <a:pPr/>
              <a:t>10</a:t>
            </a:fld>
            <a:endParaRPr lang="pt-BR"/>
          </a:p>
        </p:txBody>
      </p:sp>
      <p:grpSp>
        <p:nvGrpSpPr>
          <p:cNvPr id="2" name="Grupo 1"/>
          <p:cNvGrpSpPr/>
          <p:nvPr/>
        </p:nvGrpSpPr>
        <p:grpSpPr>
          <a:xfrm>
            <a:off x="4768512" y="2669046"/>
            <a:ext cx="2908456" cy="1984091"/>
            <a:chOff x="3347863" y="2779659"/>
            <a:chExt cx="2516284" cy="1873477"/>
          </a:xfrm>
        </p:grpSpPr>
        <p:grpSp>
          <p:nvGrpSpPr>
            <p:cNvPr id="95" name="Grupo 94"/>
            <p:cNvGrpSpPr/>
            <p:nvPr/>
          </p:nvGrpSpPr>
          <p:grpSpPr>
            <a:xfrm>
              <a:off x="3347863" y="2779659"/>
              <a:ext cx="2516284" cy="1873477"/>
              <a:chOff x="1139376" y="1263001"/>
              <a:chExt cx="2543821" cy="1948417"/>
            </a:xfrm>
          </p:grpSpPr>
          <p:pic>
            <p:nvPicPr>
              <p:cNvPr id="98" name="Picture 2"/>
              <p:cNvPicPr>
                <a:picLocks noChangeAspect="1" noChangeArrowheads="1"/>
              </p:cNvPicPr>
              <p:nvPr/>
            </p:nvPicPr>
            <p:blipFill>
              <a:blip r:embed="rId8" cstate="print">
                <a:duotone>
                  <a:prstClr val="black"/>
                  <a:srgbClr val="D9C3A5">
                    <a:tint val="50000"/>
                    <a:satMod val="18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3608" b="98454" l="3279" r="95902">
                            <a14:foregroundMark x1="39344" y1="42784" x2="40164" y2="95361"/>
                            <a14:backgroundMark x1="19672" y1="67526" x2="19672" y2="67526"/>
                            <a14:backgroundMark x1="34426" y1="47938" x2="4918" y2="75773"/>
                            <a14:backgroundMark x1="49180" y1="46392" x2="82787" y2="7886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79240" y="2356395"/>
                <a:ext cx="403956" cy="6423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9" name="Picture 2"/>
              <p:cNvPicPr>
                <a:picLocks noChangeAspect="1" noChangeArrowheads="1"/>
              </p:cNvPicPr>
              <p:nvPr/>
            </p:nvPicPr>
            <p:blipFill>
              <a:blip r:embed="rId8" cstate="print">
                <a:duotone>
                  <a:prstClr val="black"/>
                  <a:srgbClr val="D9C3A5">
                    <a:tint val="50000"/>
                    <a:satMod val="18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3608" b="98454" l="3279" r="95902">
                            <a14:foregroundMark x1="39344" y1="42784" x2="40164" y2="95361"/>
                            <a14:backgroundMark x1="19672" y1="67526" x2="19672" y2="67526"/>
                            <a14:backgroundMark x1="34426" y1="47938" x2="4918" y2="75773"/>
                            <a14:backgroundMark x1="49180" y1="46392" x2="82787" y2="7886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75284" y="2340001"/>
                <a:ext cx="403956" cy="6423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0" name="Picture 2"/>
              <p:cNvPicPr>
                <a:picLocks noChangeAspect="1" noChangeArrowheads="1"/>
              </p:cNvPicPr>
              <p:nvPr/>
            </p:nvPicPr>
            <p:blipFill>
              <a:blip r:embed="rId8" cstate="print">
                <a:duotone>
                  <a:prstClr val="black"/>
                  <a:srgbClr val="D9C3A5">
                    <a:tint val="50000"/>
                    <a:satMod val="18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3608" b="98454" l="3279" r="95902">
                            <a14:foregroundMark x1="39344" y1="42784" x2="40164" y2="95361"/>
                            <a14:backgroundMark x1="19672" y1="67526" x2="19672" y2="67526"/>
                            <a14:backgroundMark x1="34426" y1="47938" x2="4918" y2="75773"/>
                            <a14:backgroundMark x1="49180" y1="46392" x2="82787" y2="7886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63788" y="2282588"/>
                <a:ext cx="403956" cy="6423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1" name="Picture 2"/>
              <p:cNvPicPr>
                <a:picLocks noChangeAspect="1" noChangeArrowheads="1"/>
              </p:cNvPicPr>
              <p:nvPr/>
            </p:nvPicPr>
            <p:blipFill>
              <a:blip r:embed="rId8" cstate="print">
                <a:duotone>
                  <a:prstClr val="black"/>
                  <a:srgbClr val="D9C3A5">
                    <a:tint val="50000"/>
                    <a:satMod val="18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3608" b="98454" l="3279" r="95902">
                            <a14:foregroundMark x1="39344" y1="42784" x2="40164" y2="95361"/>
                            <a14:backgroundMark x1="19672" y1="67526" x2="19672" y2="67526"/>
                            <a14:backgroundMark x1="34426" y1="47938" x2="4918" y2="75773"/>
                            <a14:backgroundMark x1="49180" y1="46392" x2="82787" y2="7886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46911" y="2282588"/>
                <a:ext cx="403956" cy="6423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102" name="Grupo 101"/>
              <p:cNvGrpSpPr/>
              <p:nvPr/>
            </p:nvGrpSpPr>
            <p:grpSpPr>
              <a:xfrm>
                <a:off x="1139376" y="1263001"/>
                <a:ext cx="2543821" cy="1948417"/>
                <a:chOff x="1776215" y="1408575"/>
                <a:chExt cx="2543821" cy="1948417"/>
              </a:xfrm>
            </p:grpSpPr>
            <p:sp>
              <p:nvSpPr>
                <p:cNvPr id="105" name="Trapezoide 8"/>
                <p:cNvSpPr/>
                <p:nvPr/>
              </p:nvSpPr>
              <p:spPr>
                <a:xfrm>
                  <a:off x="2904583" y="2383672"/>
                  <a:ext cx="441573" cy="748655"/>
                </a:xfrm>
                <a:custGeom>
                  <a:avLst/>
                  <a:gdLst>
                    <a:gd name="connsiteX0" fmla="*/ 0 w 432048"/>
                    <a:gd name="connsiteY0" fmla="*/ 720080 h 720080"/>
                    <a:gd name="connsiteX1" fmla="*/ 121868 w 432048"/>
                    <a:gd name="connsiteY1" fmla="*/ 0 h 720080"/>
                    <a:gd name="connsiteX2" fmla="*/ 310180 w 432048"/>
                    <a:gd name="connsiteY2" fmla="*/ 0 h 720080"/>
                    <a:gd name="connsiteX3" fmla="*/ 432048 w 432048"/>
                    <a:gd name="connsiteY3" fmla="*/ 720080 h 720080"/>
                    <a:gd name="connsiteX4" fmla="*/ 0 w 432048"/>
                    <a:gd name="connsiteY4" fmla="*/ 720080 h 720080"/>
                    <a:gd name="connsiteX0" fmla="*/ 0 w 489198"/>
                    <a:gd name="connsiteY0" fmla="*/ 720080 h 720080"/>
                    <a:gd name="connsiteX1" fmla="*/ 179018 w 489198"/>
                    <a:gd name="connsiteY1" fmla="*/ 0 h 720080"/>
                    <a:gd name="connsiteX2" fmla="*/ 367330 w 489198"/>
                    <a:gd name="connsiteY2" fmla="*/ 0 h 720080"/>
                    <a:gd name="connsiteX3" fmla="*/ 489198 w 489198"/>
                    <a:gd name="connsiteY3" fmla="*/ 720080 h 720080"/>
                    <a:gd name="connsiteX4" fmla="*/ 0 w 489198"/>
                    <a:gd name="connsiteY4" fmla="*/ 720080 h 720080"/>
                    <a:gd name="connsiteX0" fmla="*/ 0 w 489198"/>
                    <a:gd name="connsiteY0" fmla="*/ 720080 h 720080"/>
                    <a:gd name="connsiteX1" fmla="*/ 179018 w 489198"/>
                    <a:gd name="connsiteY1" fmla="*/ 0 h 720080"/>
                    <a:gd name="connsiteX2" fmla="*/ 367330 w 489198"/>
                    <a:gd name="connsiteY2" fmla="*/ 0 h 720080"/>
                    <a:gd name="connsiteX3" fmla="*/ 489198 w 489198"/>
                    <a:gd name="connsiteY3" fmla="*/ 720080 h 720080"/>
                    <a:gd name="connsiteX4" fmla="*/ 0 w 489198"/>
                    <a:gd name="connsiteY4" fmla="*/ 720080 h 720080"/>
                    <a:gd name="connsiteX0" fmla="*/ 0 w 536823"/>
                    <a:gd name="connsiteY0" fmla="*/ 720080 h 720080"/>
                    <a:gd name="connsiteX1" fmla="*/ 179018 w 536823"/>
                    <a:gd name="connsiteY1" fmla="*/ 0 h 720080"/>
                    <a:gd name="connsiteX2" fmla="*/ 367330 w 536823"/>
                    <a:gd name="connsiteY2" fmla="*/ 0 h 720080"/>
                    <a:gd name="connsiteX3" fmla="*/ 536823 w 536823"/>
                    <a:gd name="connsiteY3" fmla="*/ 720080 h 720080"/>
                    <a:gd name="connsiteX4" fmla="*/ 0 w 536823"/>
                    <a:gd name="connsiteY4" fmla="*/ 720080 h 720080"/>
                    <a:gd name="connsiteX0" fmla="*/ 0 w 536823"/>
                    <a:gd name="connsiteY0" fmla="*/ 720080 h 720080"/>
                    <a:gd name="connsiteX1" fmla="*/ 179018 w 536823"/>
                    <a:gd name="connsiteY1" fmla="*/ 0 h 720080"/>
                    <a:gd name="connsiteX2" fmla="*/ 367330 w 536823"/>
                    <a:gd name="connsiteY2" fmla="*/ 0 h 720080"/>
                    <a:gd name="connsiteX3" fmla="*/ 536823 w 536823"/>
                    <a:gd name="connsiteY3" fmla="*/ 720080 h 720080"/>
                    <a:gd name="connsiteX4" fmla="*/ 0 w 536823"/>
                    <a:gd name="connsiteY4" fmla="*/ 720080 h 720080"/>
                    <a:gd name="connsiteX0" fmla="*/ 0 w 536823"/>
                    <a:gd name="connsiteY0" fmla="*/ 729605 h 729605"/>
                    <a:gd name="connsiteX1" fmla="*/ 207593 w 536823"/>
                    <a:gd name="connsiteY1" fmla="*/ 0 h 729605"/>
                    <a:gd name="connsiteX2" fmla="*/ 367330 w 536823"/>
                    <a:gd name="connsiteY2" fmla="*/ 9525 h 729605"/>
                    <a:gd name="connsiteX3" fmla="*/ 536823 w 536823"/>
                    <a:gd name="connsiteY3" fmla="*/ 729605 h 729605"/>
                    <a:gd name="connsiteX4" fmla="*/ 0 w 536823"/>
                    <a:gd name="connsiteY4" fmla="*/ 729605 h 729605"/>
                    <a:gd name="connsiteX0" fmla="*/ 0 w 536823"/>
                    <a:gd name="connsiteY0" fmla="*/ 729605 h 729605"/>
                    <a:gd name="connsiteX1" fmla="*/ 207593 w 536823"/>
                    <a:gd name="connsiteY1" fmla="*/ 0 h 729605"/>
                    <a:gd name="connsiteX2" fmla="*/ 338755 w 536823"/>
                    <a:gd name="connsiteY2" fmla="*/ 9525 h 729605"/>
                    <a:gd name="connsiteX3" fmla="*/ 536823 w 536823"/>
                    <a:gd name="connsiteY3" fmla="*/ 729605 h 729605"/>
                    <a:gd name="connsiteX4" fmla="*/ 0 w 536823"/>
                    <a:gd name="connsiteY4" fmla="*/ 729605 h 729605"/>
                    <a:gd name="connsiteX0" fmla="*/ 0 w 489198"/>
                    <a:gd name="connsiteY0" fmla="*/ 720080 h 729605"/>
                    <a:gd name="connsiteX1" fmla="*/ 159968 w 489198"/>
                    <a:gd name="connsiteY1" fmla="*/ 0 h 729605"/>
                    <a:gd name="connsiteX2" fmla="*/ 291130 w 489198"/>
                    <a:gd name="connsiteY2" fmla="*/ 9525 h 729605"/>
                    <a:gd name="connsiteX3" fmla="*/ 489198 w 489198"/>
                    <a:gd name="connsiteY3" fmla="*/ 729605 h 729605"/>
                    <a:gd name="connsiteX4" fmla="*/ 0 w 489198"/>
                    <a:gd name="connsiteY4" fmla="*/ 720080 h 729605"/>
                    <a:gd name="connsiteX0" fmla="*/ 0 w 422523"/>
                    <a:gd name="connsiteY0" fmla="*/ 720080 h 729605"/>
                    <a:gd name="connsiteX1" fmla="*/ 159968 w 422523"/>
                    <a:gd name="connsiteY1" fmla="*/ 0 h 729605"/>
                    <a:gd name="connsiteX2" fmla="*/ 291130 w 422523"/>
                    <a:gd name="connsiteY2" fmla="*/ 9525 h 729605"/>
                    <a:gd name="connsiteX3" fmla="*/ 422523 w 422523"/>
                    <a:gd name="connsiteY3" fmla="*/ 729605 h 729605"/>
                    <a:gd name="connsiteX4" fmla="*/ 0 w 422523"/>
                    <a:gd name="connsiteY4" fmla="*/ 720080 h 729605"/>
                    <a:gd name="connsiteX0" fmla="*/ 0 w 441573"/>
                    <a:gd name="connsiteY0" fmla="*/ 748655 h 748655"/>
                    <a:gd name="connsiteX1" fmla="*/ 179018 w 441573"/>
                    <a:gd name="connsiteY1" fmla="*/ 0 h 748655"/>
                    <a:gd name="connsiteX2" fmla="*/ 310180 w 441573"/>
                    <a:gd name="connsiteY2" fmla="*/ 9525 h 748655"/>
                    <a:gd name="connsiteX3" fmla="*/ 441573 w 441573"/>
                    <a:gd name="connsiteY3" fmla="*/ 729605 h 748655"/>
                    <a:gd name="connsiteX4" fmla="*/ 0 w 441573"/>
                    <a:gd name="connsiteY4" fmla="*/ 748655 h 7486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1573" h="748655">
                      <a:moveTo>
                        <a:pt x="0" y="748655"/>
                      </a:moveTo>
                      <a:cubicBezTo>
                        <a:pt x="126348" y="527678"/>
                        <a:pt x="119345" y="240027"/>
                        <a:pt x="179018" y="0"/>
                      </a:cubicBezTo>
                      <a:lnTo>
                        <a:pt x="310180" y="9525"/>
                      </a:lnTo>
                      <a:cubicBezTo>
                        <a:pt x="366678" y="249552"/>
                        <a:pt x="318400" y="489578"/>
                        <a:pt x="441573" y="729605"/>
                      </a:cubicBezTo>
                      <a:lnTo>
                        <a:pt x="0" y="748655"/>
                      </a:lnTo>
                      <a:close/>
                    </a:path>
                  </a:pathLst>
                </a:cu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 sz="1600"/>
                </a:p>
              </p:txBody>
            </p:sp>
            <p:grpSp>
              <p:nvGrpSpPr>
                <p:cNvPr id="106" name="Grupo 105"/>
                <p:cNvGrpSpPr/>
                <p:nvPr/>
              </p:nvGrpSpPr>
              <p:grpSpPr>
                <a:xfrm>
                  <a:off x="2520854" y="1408575"/>
                  <a:ext cx="1197535" cy="1135269"/>
                  <a:chOff x="3793700" y="1363379"/>
                  <a:chExt cx="1197535" cy="1135269"/>
                </a:xfrm>
              </p:grpSpPr>
              <p:sp>
                <p:nvSpPr>
                  <p:cNvPr id="139" name="Elipse 138"/>
                  <p:cNvSpPr/>
                  <p:nvPr/>
                </p:nvSpPr>
                <p:spPr>
                  <a:xfrm>
                    <a:off x="4124527" y="2058216"/>
                    <a:ext cx="584448" cy="440432"/>
                  </a:xfrm>
                  <a:prstGeom prst="ellipse">
                    <a:avLst/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  <a:ln>
                    <a:noFill/>
                  </a:ln>
                  <a:effectLst>
                    <a:innerShdw blurRad="63500" dist="50800" dir="54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t-BR" sz="1600"/>
                  </a:p>
                </p:txBody>
              </p:sp>
              <p:sp>
                <p:nvSpPr>
                  <p:cNvPr id="140" name="Elipse 139"/>
                  <p:cNvSpPr/>
                  <p:nvPr/>
                </p:nvSpPr>
                <p:spPr>
                  <a:xfrm rot="21205909">
                    <a:off x="4104372" y="1643196"/>
                    <a:ext cx="886863" cy="702865"/>
                  </a:xfrm>
                  <a:prstGeom prst="ellipse">
                    <a:avLst/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  <a:ln>
                    <a:noFill/>
                  </a:ln>
                  <a:effectLst>
                    <a:innerShdw blurRad="63500" dist="508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t-BR" sz="1600"/>
                  </a:p>
                </p:txBody>
              </p:sp>
              <p:sp>
                <p:nvSpPr>
                  <p:cNvPr id="141" name="Elipse 140"/>
                  <p:cNvSpPr/>
                  <p:nvPr/>
                </p:nvSpPr>
                <p:spPr>
                  <a:xfrm rot="21090024">
                    <a:off x="3793700" y="1651699"/>
                    <a:ext cx="638015" cy="700305"/>
                  </a:xfrm>
                  <a:prstGeom prst="ellipse">
                    <a:avLst/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  <a:ln>
                    <a:noFill/>
                  </a:ln>
                  <a:effectLst>
                    <a:innerShdw blurRad="63500" dist="50800" dir="108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t-BR" sz="1600"/>
                  </a:p>
                </p:txBody>
              </p:sp>
              <p:sp>
                <p:nvSpPr>
                  <p:cNvPr id="142" name="Elipse 141"/>
                  <p:cNvSpPr/>
                  <p:nvPr/>
                </p:nvSpPr>
                <p:spPr>
                  <a:xfrm>
                    <a:off x="3961405" y="1363379"/>
                    <a:ext cx="864096" cy="790064"/>
                  </a:xfrm>
                  <a:prstGeom prst="ellipse">
                    <a:avLst/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  <a:ln>
                    <a:noFill/>
                  </a:ln>
                  <a:effectLst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t-BR" sz="1600"/>
                  </a:p>
                </p:txBody>
              </p:sp>
            </p:grpSp>
            <p:sp>
              <p:nvSpPr>
                <p:cNvPr id="107" name="Ondulado 106"/>
                <p:cNvSpPr/>
                <p:nvPr/>
              </p:nvSpPr>
              <p:spPr>
                <a:xfrm>
                  <a:off x="1776215" y="2996952"/>
                  <a:ext cx="2543821" cy="360040"/>
                </a:xfrm>
                <a:prstGeom prst="wave">
                  <a:avLst>
                    <a:gd name="adj1" fmla="val 20000"/>
                    <a:gd name="adj2" fmla="val 664"/>
                  </a:avLst>
                </a:prstGeom>
                <a:solidFill>
                  <a:schemeClr val="accent3">
                    <a:lumMod val="40000"/>
                    <a:lumOff val="60000"/>
                  </a:schemeClr>
                </a:solidFill>
                <a:ln>
                  <a:solidFill>
                    <a:schemeClr val="accent3">
                      <a:lumMod val="50000"/>
                    </a:schemeClr>
                  </a:solidFill>
                </a:ln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 sz="1600"/>
                </a:p>
              </p:txBody>
            </p:sp>
          </p:grpSp>
        </p:grpSp>
        <p:sp>
          <p:nvSpPr>
            <p:cNvPr id="38" name="CaixaDeTexto 37"/>
            <p:cNvSpPr txBox="1"/>
            <p:nvPr/>
          </p:nvSpPr>
          <p:spPr>
            <a:xfrm>
              <a:off x="4364837" y="2884766"/>
              <a:ext cx="671338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BR" sz="1200" b="1" dirty="0" smtClean="0"/>
                <a:t>Potência</a:t>
              </a:r>
            </a:p>
            <a:p>
              <a:pPr algn="ctr"/>
              <a:r>
                <a:rPr lang="pt-BR" sz="1200" b="1" dirty="0" smtClean="0"/>
                <a:t>Eólica</a:t>
              </a:r>
            </a:p>
            <a:p>
              <a:pPr algn="ctr"/>
              <a:r>
                <a:rPr lang="pt-BR" sz="1200" b="1" dirty="0" smtClean="0"/>
                <a:t>Contratada</a:t>
              </a:r>
            </a:p>
            <a:p>
              <a:pPr algn="ctr"/>
              <a:r>
                <a:rPr lang="pt-BR" sz="1400" b="1" dirty="0" smtClean="0"/>
                <a:t>4,71 GW</a:t>
              </a:r>
            </a:p>
          </p:txBody>
        </p:sp>
      </p:grpSp>
      <p:cxnSp>
        <p:nvCxnSpPr>
          <p:cNvPr id="9" name="Conector de seta reta 8"/>
          <p:cNvCxnSpPr>
            <a:stCxn id="140" idx="6"/>
            <a:endCxn id="10" idx="1"/>
          </p:cNvCxnSpPr>
          <p:nvPr/>
        </p:nvCxnSpPr>
        <p:spPr>
          <a:xfrm flipV="1">
            <a:off x="6985752" y="3253822"/>
            <a:ext cx="3257302" cy="3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CaixaDeTexto 9"/>
          <p:cNvSpPr txBox="1"/>
          <p:nvPr/>
        </p:nvSpPr>
        <p:spPr>
          <a:xfrm>
            <a:off x="10243054" y="2669046"/>
            <a:ext cx="172819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Os 4,71 GW representam </a:t>
            </a:r>
            <a:r>
              <a:rPr lang="pt-BR" sz="1400" b="1" i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66% </a:t>
            </a:r>
            <a:r>
              <a:rPr lang="pt-BR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do total de 7,14 GW contratado pelo setor</a:t>
            </a:r>
            <a:endParaRPr lang="pt-BR" sz="1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Conector de seta reta 12"/>
          <p:cNvCxnSpPr>
            <a:stCxn id="141" idx="2"/>
            <a:endCxn id="49" idx="3"/>
          </p:cNvCxnSpPr>
          <p:nvPr/>
        </p:nvCxnSpPr>
        <p:spPr>
          <a:xfrm flipH="1" flipV="1">
            <a:off x="2309258" y="3236937"/>
            <a:ext cx="3314637" cy="13618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CaixaDeTexto 48"/>
          <p:cNvSpPr txBox="1"/>
          <p:nvPr/>
        </p:nvSpPr>
        <p:spPr>
          <a:xfrm>
            <a:off x="149695" y="2544439"/>
            <a:ext cx="215956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Segundo a CCEE, a fonte eólica se tornou a </a:t>
            </a:r>
            <a:r>
              <a:rPr lang="pt-BR" sz="1400" b="1" i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2ª Fonte mais contratada </a:t>
            </a:r>
            <a:r>
              <a:rPr lang="pt-BR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na história dos leilões a partir do A-3/2013</a:t>
            </a:r>
            <a:endParaRPr lang="pt-BR" sz="1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6" name="Grupo 25"/>
          <p:cNvGrpSpPr/>
          <p:nvPr/>
        </p:nvGrpSpPr>
        <p:grpSpPr>
          <a:xfrm>
            <a:off x="365476" y="4189556"/>
            <a:ext cx="1728000" cy="1188000"/>
            <a:chOff x="3852000" y="138712"/>
            <a:chExt cx="1439999" cy="719999"/>
          </a:xfrm>
        </p:grpSpPr>
        <p:sp>
          <p:nvSpPr>
            <p:cNvPr id="27" name="Retângulo de cantos arredondados 26"/>
            <p:cNvSpPr/>
            <p:nvPr/>
          </p:nvSpPr>
          <p:spPr>
            <a:xfrm>
              <a:off x="3852000" y="138712"/>
              <a:ext cx="1439999" cy="719999"/>
            </a:xfrm>
            <a:prstGeom prst="roundRect">
              <a:avLst/>
            </a:prstGeom>
            <a:ln w="19050">
              <a:solidFill>
                <a:schemeClr val="tx1"/>
              </a:solidFill>
              <a:prstDash val="sysDot"/>
            </a:ln>
          </p:spPr>
          <p:style>
            <a:lnRef idx="2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Contratação (GW):</a:t>
              </a:r>
              <a:endParaRPr lang="pt-BR"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200" dirty="0">
                  <a:latin typeface="Arial" panose="020B0604020202020204" pitchFamily="34" charset="0"/>
                  <a:cs typeface="Arial" panose="020B0604020202020204" pitchFamily="34" charset="0"/>
                </a:rPr>
                <a:t>UHE – </a:t>
              </a:r>
              <a:r>
                <a:rPr lang="pt-BR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38,7</a:t>
              </a:r>
              <a:endParaRPr lang="pt-BR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200" dirty="0">
                  <a:latin typeface="Arial" panose="020B0604020202020204" pitchFamily="34" charset="0"/>
                  <a:cs typeface="Arial" panose="020B0604020202020204" pitchFamily="34" charset="0"/>
                </a:rPr>
                <a:t>EOL – </a:t>
              </a:r>
              <a:r>
                <a:rPr lang="pt-BR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9,6</a:t>
              </a:r>
              <a:endParaRPr lang="pt-BR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200" dirty="0">
                  <a:latin typeface="Arial" panose="020B0604020202020204" pitchFamily="34" charset="0"/>
                  <a:cs typeface="Arial" panose="020B0604020202020204" pitchFamily="34" charset="0"/>
                </a:rPr>
                <a:t>UTE (Óleo) – </a:t>
              </a:r>
              <a:r>
                <a:rPr lang="pt-BR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9</a:t>
              </a:r>
              <a:endParaRPr lang="pt-BR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200" dirty="0">
                  <a:latin typeface="Arial" panose="020B0604020202020204" pitchFamily="34" charset="0"/>
                  <a:cs typeface="Arial" panose="020B0604020202020204" pitchFamily="34" charset="0"/>
                </a:rPr>
                <a:t>BIOMASSA – </a:t>
              </a:r>
              <a:r>
                <a:rPr lang="pt-BR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5,8</a:t>
              </a:r>
              <a:endParaRPr lang="pt-BR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pt-BR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Retângulo 27"/>
            <p:cNvSpPr/>
            <p:nvPr/>
          </p:nvSpPr>
          <p:spPr>
            <a:xfrm>
              <a:off x="3887147" y="173859"/>
              <a:ext cx="1369705" cy="64970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t-BR" sz="12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8" name="Conector de seta reta 7"/>
          <p:cNvCxnSpPr>
            <a:stCxn id="49" idx="2"/>
            <a:endCxn id="27" idx="0"/>
          </p:cNvCxnSpPr>
          <p:nvPr/>
        </p:nvCxnSpPr>
        <p:spPr>
          <a:xfrm flipH="1">
            <a:off x="1229476" y="3929434"/>
            <a:ext cx="1" cy="26012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3" name="Grupo 32"/>
          <p:cNvGrpSpPr/>
          <p:nvPr/>
        </p:nvGrpSpPr>
        <p:grpSpPr>
          <a:xfrm>
            <a:off x="221691" y="5421800"/>
            <a:ext cx="2064000" cy="1368000"/>
            <a:chOff x="3852000" y="138712"/>
            <a:chExt cx="1439999" cy="719999"/>
          </a:xfrm>
        </p:grpSpPr>
        <p:sp>
          <p:nvSpPr>
            <p:cNvPr id="34" name="Retângulo de cantos arredondados 33"/>
            <p:cNvSpPr/>
            <p:nvPr/>
          </p:nvSpPr>
          <p:spPr>
            <a:xfrm>
              <a:off x="3852000" y="138712"/>
              <a:ext cx="1439999" cy="719999"/>
            </a:xfrm>
            <a:prstGeom prst="roundRect">
              <a:avLst/>
            </a:prstGeom>
            <a:ln w="19050">
              <a:solidFill>
                <a:schemeClr val="tx1"/>
              </a:solidFill>
              <a:prstDash val="sysDot"/>
            </a:ln>
          </p:spPr>
          <p:style>
            <a:lnRef idx="2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Preço (R$/</a:t>
              </a:r>
              <a:r>
                <a:rPr lang="pt-BR" sz="12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MWh</a:t>
              </a:r>
              <a:r>
                <a:rPr lang="pt-BR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):</a:t>
              </a:r>
              <a:endParaRPr lang="pt-BR"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200" dirty="0">
                  <a:latin typeface="Arial" panose="020B0604020202020204" pitchFamily="34" charset="0"/>
                  <a:cs typeface="Arial" panose="020B0604020202020204" pitchFamily="34" charset="0"/>
                </a:rPr>
                <a:t>UHE – </a:t>
              </a:r>
              <a:r>
                <a:rPr lang="pt-BR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121,44</a:t>
              </a:r>
              <a:endParaRPr lang="pt-BR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200" dirty="0">
                  <a:latin typeface="Arial" panose="020B0604020202020204" pitchFamily="34" charset="0"/>
                  <a:cs typeface="Arial" panose="020B0604020202020204" pitchFamily="34" charset="0"/>
                </a:rPr>
                <a:t>EOL – </a:t>
              </a:r>
              <a:r>
                <a:rPr lang="pt-BR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136,26</a:t>
              </a:r>
              <a:endParaRPr lang="pt-BR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BIOMASSA (Cav. de Madeira) </a:t>
              </a:r>
              <a:r>
                <a:rPr lang="pt-BR" sz="1200" dirty="0">
                  <a:latin typeface="Arial" panose="020B0604020202020204" pitchFamily="34" charset="0"/>
                  <a:cs typeface="Arial" panose="020B0604020202020204" pitchFamily="34" charset="0"/>
                </a:rPr>
                <a:t>– </a:t>
              </a:r>
              <a:r>
                <a:rPr lang="pt-BR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137,45</a:t>
              </a:r>
            </a:p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UTE (Gás Nat.) – 161,63</a:t>
              </a:r>
              <a:endParaRPr lang="pt-BR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pt-BR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Retângulo 34"/>
            <p:cNvSpPr/>
            <p:nvPr/>
          </p:nvSpPr>
          <p:spPr>
            <a:xfrm>
              <a:off x="3887147" y="173859"/>
              <a:ext cx="1369705" cy="64970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t-BR" sz="12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41" name="Imagem 4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450428" cy="652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640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Benefícios e Índices da Fonte Eólica </a:t>
            </a:r>
            <a:r>
              <a:rPr lang="pt-BR" dirty="0" smtClean="0"/>
              <a:t>2013 - VÍDEO</a:t>
            </a:r>
            <a:endParaRPr lang="pt-BR" dirty="0"/>
          </a:p>
        </p:txBody>
      </p:sp>
      <p:graphicFrame>
        <p:nvGraphicFramePr>
          <p:cNvPr id="5" name="Espaço Reservado para Conteú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63041584"/>
              </p:ext>
            </p:extLst>
          </p:nvPr>
        </p:nvGraphicFramePr>
        <p:xfrm>
          <a:off x="189185" y="1324312"/>
          <a:ext cx="11729545" cy="53129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4038600" y="6492875"/>
            <a:ext cx="4114800" cy="365125"/>
          </a:xfrm>
        </p:spPr>
        <p:txBody>
          <a:bodyPr/>
          <a:lstStyle/>
          <a:p>
            <a:r>
              <a:rPr lang="pt-BR" smtClean="0"/>
              <a:t>Fonte: ABEEólica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F855CE28-ADD2-4038-9677-0A78C2F72788}" type="slidenum">
              <a:rPr lang="pt-BR" smtClean="0"/>
              <a:pPr/>
              <a:t>11</a:t>
            </a:fld>
            <a:endParaRPr lang="pt-BR"/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450428" cy="652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295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Processo de Desenvolvimento e Leilão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4294967295"/>
          </p:nvPr>
        </p:nvSpPr>
        <p:spPr>
          <a:xfrm>
            <a:off x="11664619" y="6595644"/>
            <a:ext cx="576064" cy="289740"/>
          </a:xfrm>
          <a:prstGeom prst="rect">
            <a:avLst/>
          </a:prstGeom>
        </p:spPr>
        <p:txBody>
          <a:bodyPr/>
          <a:lstStyle/>
          <a:p>
            <a:fld id="{805688B4-65F0-4D1B-BD08-AA63A6B37F11}" type="slidenum">
              <a:rPr lang="pt-BR" sz="1050" smtClean="0"/>
              <a:pPr/>
              <a:t>12</a:t>
            </a:fld>
            <a:endParaRPr lang="pt-BR" sz="1050"/>
          </a:p>
        </p:txBody>
      </p:sp>
      <p:sp>
        <p:nvSpPr>
          <p:cNvPr id="4" name="Retângulo de cantos arredondados 3"/>
          <p:cNvSpPr/>
          <p:nvPr/>
        </p:nvSpPr>
        <p:spPr>
          <a:xfrm>
            <a:off x="3457787" y="1340816"/>
            <a:ext cx="5276427" cy="43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1050" b="1" dirty="0">
                <a:effectLst/>
                <a:ea typeface="Calibri"/>
                <a:cs typeface="Times New Roman"/>
              </a:rPr>
              <a:t>Solicitação de Cadastramento </a:t>
            </a:r>
            <a:r>
              <a:rPr lang="pt-BR" sz="1050" b="1" dirty="0" smtClean="0">
                <a:effectLst/>
                <a:ea typeface="Calibri"/>
                <a:cs typeface="Times New Roman"/>
              </a:rPr>
              <a:t>EPE</a:t>
            </a:r>
            <a:endParaRPr lang="pt-BR" sz="1050" dirty="0">
              <a:effectLst/>
              <a:ea typeface="Calibri"/>
              <a:cs typeface="Times New Roman"/>
            </a:endParaRPr>
          </a:p>
        </p:txBody>
      </p:sp>
      <p:sp>
        <p:nvSpPr>
          <p:cNvPr id="5" name="Retângulo de cantos arredondados 4"/>
          <p:cNvSpPr/>
          <p:nvPr/>
        </p:nvSpPr>
        <p:spPr>
          <a:xfrm>
            <a:off x="2543851" y="1889271"/>
            <a:ext cx="2208000" cy="43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1050" b="1" dirty="0">
                <a:effectLst/>
                <a:ea typeface="Calibri"/>
                <a:cs typeface="Times New Roman"/>
              </a:rPr>
              <a:t>Documentos de qualificação técnica</a:t>
            </a:r>
            <a:endParaRPr lang="pt-BR" sz="1050" dirty="0">
              <a:effectLst/>
              <a:ea typeface="Calibri"/>
              <a:cs typeface="Times New Roman"/>
            </a:endParaRPr>
          </a:p>
        </p:txBody>
      </p:sp>
      <p:sp>
        <p:nvSpPr>
          <p:cNvPr id="6" name="Retângulo de cantos arredondados 5"/>
          <p:cNvSpPr/>
          <p:nvPr/>
        </p:nvSpPr>
        <p:spPr>
          <a:xfrm>
            <a:off x="4992000" y="1890650"/>
            <a:ext cx="2208000" cy="43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1050" b="1" dirty="0">
                <a:effectLst/>
                <a:ea typeface="Calibri"/>
                <a:cs typeface="Times New Roman"/>
              </a:rPr>
              <a:t>Comprovação de propriedade das áreas</a:t>
            </a:r>
            <a:endParaRPr lang="pt-BR" sz="1050" dirty="0">
              <a:effectLst/>
              <a:ea typeface="Calibri"/>
              <a:cs typeface="Times New Roman"/>
            </a:endParaRPr>
          </a:p>
        </p:txBody>
      </p:sp>
      <p:sp>
        <p:nvSpPr>
          <p:cNvPr id="7" name="Retângulo de cantos arredondados 6"/>
          <p:cNvSpPr/>
          <p:nvPr/>
        </p:nvSpPr>
        <p:spPr>
          <a:xfrm>
            <a:off x="7536160" y="1889271"/>
            <a:ext cx="2208000" cy="43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1050" b="1" dirty="0">
                <a:effectLst/>
                <a:ea typeface="Calibri"/>
                <a:cs typeface="Times New Roman"/>
              </a:rPr>
              <a:t>Preenchimento AEGE</a:t>
            </a:r>
            <a:endParaRPr lang="pt-BR" sz="1050" dirty="0">
              <a:effectLst/>
              <a:ea typeface="Calibri"/>
              <a:cs typeface="Times New Roman"/>
            </a:endParaRPr>
          </a:p>
        </p:txBody>
      </p:sp>
      <p:sp>
        <p:nvSpPr>
          <p:cNvPr id="11" name="Retângulo de cantos arredondados 10"/>
          <p:cNvSpPr/>
          <p:nvPr/>
        </p:nvSpPr>
        <p:spPr>
          <a:xfrm>
            <a:off x="2807851" y="2492896"/>
            <a:ext cx="1680000" cy="4320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1050" b="1" dirty="0">
                <a:effectLst/>
                <a:ea typeface="Calibri"/>
                <a:cs typeface="Times New Roman"/>
              </a:rPr>
              <a:t>DRO</a:t>
            </a:r>
            <a:r>
              <a:rPr lang="pt-BR" sz="1050" b="1" baseline="30000" dirty="0">
                <a:effectLst/>
                <a:ea typeface="Calibri"/>
                <a:cs typeface="Times New Roman"/>
              </a:rPr>
              <a:t>1</a:t>
            </a:r>
            <a:endParaRPr lang="pt-BR" sz="1050" dirty="0">
              <a:effectLst/>
              <a:ea typeface="Calibri"/>
              <a:cs typeface="Times New Roman"/>
            </a:endParaRPr>
          </a:p>
        </p:txBody>
      </p:sp>
      <p:sp>
        <p:nvSpPr>
          <p:cNvPr id="12" name="Retângulo de cantos arredondados 11"/>
          <p:cNvSpPr/>
          <p:nvPr/>
        </p:nvSpPr>
        <p:spPr>
          <a:xfrm>
            <a:off x="5256000" y="2492896"/>
            <a:ext cx="1680000" cy="4320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1050" b="1">
                <a:effectLst/>
                <a:ea typeface="Calibri"/>
                <a:cs typeface="Times New Roman"/>
              </a:rPr>
              <a:t>LP</a:t>
            </a:r>
            <a:endParaRPr lang="pt-BR" sz="1050">
              <a:effectLst/>
              <a:ea typeface="Calibri"/>
              <a:cs typeface="Times New Roman"/>
            </a:endParaRPr>
          </a:p>
        </p:txBody>
      </p:sp>
      <p:sp>
        <p:nvSpPr>
          <p:cNvPr id="13" name="Retângulo de cantos arredondados 12"/>
          <p:cNvSpPr/>
          <p:nvPr/>
        </p:nvSpPr>
        <p:spPr>
          <a:xfrm>
            <a:off x="7800160" y="2492896"/>
            <a:ext cx="1680000" cy="4320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1050" b="1" dirty="0">
                <a:effectLst/>
                <a:ea typeface="Calibri"/>
                <a:cs typeface="Times New Roman"/>
              </a:rPr>
              <a:t>Informação de Acesso</a:t>
            </a:r>
            <a:endParaRPr lang="pt-BR" sz="1050" dirty="0">
              <a:effectLst/>
              <a:ea typeface="Calibri"/>
              <a:cs typeface="Times New Roman"/>
            </a:endParaRPr>
          </a:p>
        </p:txBody>
      </p:sp>
      <p:cxnSp>
        <p:nvCxnSpPr>
          <p:cNvPr id="19" name="Conector reto 18"/>
          <p:cNvCxnSpPr>
            <a:stCxn id="6" idx="2"/>
            <a:endCxn id="12" idx="0"/>
          </p:cNvCxnSpPr>
          <p:nvPr/>
        </p:nvCxnSpPr>
        <p:spPr>
          <a:xfrm>
            <a:off x="6096000" y="2322650"/>
            <a:ext cx="0" cy="1702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tângulo de cantos arredondados 20"/>
          <p:cNvSpPr/>
          <p:nvPr/>
        </p:nvSpPr>
        <p:spPr>
          <a:xfrm>
            <a:off x="3696000" y="3212976"/>
            <a:ext cx="4800000" cy="43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1050" b="1">
                <a:effectLst/>
                <a:ea typeface="Calibri"/>
                <a:cs typeface="Times New Roman"/>
              </a:rPr>
              <a:t>Habilitação Técnica EPE</a:t>
            </a:r>
            <a:endParaRPr lang="pt-BR" sz="1050">
              <a:effectLst/>
              <a:ea typeface="Calibri"/>
              <a:cs typeface="Times New Roman"/>
            </a:endParaRPr>
          </a:p>
        </p:txBody>
      </p:sp>
      <p:sp>
        <p:nvSpPr>
          <p:cNvPr id="25" name="Retângulo de cantos arredondados 24"/>
          <p:cNvSpPr/>
          <p:nvPr/>
        </p:nvSpPr>
        <p:spPr>
          <a:xfrm>
            <a:off x="3696000" y="3861096"/>
            <a:ext cx="4800000" cy="43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1050" b="1">
                <a:effectLst/>
                <a:ea typeface="Calibri"/>
                <a:cs typeface="Times New Roman"/>
              </a:rPr>
              <a:t>Inscrição ANEEL e aporte das Garantias de Participação</a:t>
            </a:r>
            <a:endParaRPr lang="pt-BR" sz="1050">
              <a:effectLst/>
              <a:ea typeface="Calibri"/>
              <a:cs typeface="Times New Roman"/>
            </a:endParaRPr>
          </a:p>
        </p:txBody>
      </p:sp>
      <p:sp>
        <p:nvSpPr>
          <p:cNvPr id="27" name="Retângulo de cantos arredondados 26"/>
          <p:cNvSpPr/>
          <p:nvPr/>
        </p:nvSpPr>
        <p:spPr>
          <a:xfrm>
            <a:off x="5256000" y="4437112"/>
            <a:ext cx="1680000" cy="4320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1050" b="1" dirty="0">
                <a:effectLst/>
                <a:ea typeface="Calibri"/>
                <a:cs typeface="Times New Roman"/>
              </a:rPr>
              <a:t>LEILÃO</a:t>
            </a:r>
            <a:endParaRPr lang="pt-BR" sz="1050" dirty="0">
              <a:effectLst/>
              <a:ea typeface="Calibri"/>
              <a:cs typeface="Times New Roman"/>
            </a:endParaRPr>
          </a:p>
        </p:txBody>
      </p:sp>
      <p:sp>
        <p:nvSpPr>
          <p:cNvPr id="33" name="Retângulo de cantos arredondados 32"/>
          <p:cNvSpPr/>
          <p:nvPr/>
        </p:nvSpPr>
        <p:spPr>
          <a:xfrm>
            <a:off x="3695733" y="5593120"/>
            <a:ext cx="2208000" cy="432000"/>
          </a:xfrm>
          <a:prstGeom prst="roundRect">
            <a:avLst>
              <a:gd name="adj" fmla="val 2873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1050" b="1" dirty="0">
                <a:effectLst/>
                <a:ea typeface="Calibri"/>
                <a:cs typeface="Times New Roman"/>
              </a:rPr>
              <a:t>Homologação e Adjudicação</a:t>
            </a:r>
            <a:endParaRPr lang="pt-BR" sz="1050" dirty="0">
              <a:effectLst/>
              <a:ea typeface="Calibri"/>
              <a:cs typeface="Times New Roman"/>
            </a:endParaRPr>
          </a:p>
        </p:txBody>
      </p:sp>
      <p:sp>
        <p:nvSpPr>
          <p:cNvPr id="38" name="Retângulo de cantos arredondados 37"/>
          <p:cNvSpPr/>
          <p:nvPr/>
        </p:nvSpPr>
        <p:spPr>
          <a:xfrm>
            <a:off x="5040000" y="6165304"/>
            <a:ext cx="2112000" cy="4320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1050" b="1" dirty="0" smtClean="0">
                <a:effectLst/>
                <a:ea typeface="Calibri"/>
                <a:cs typeface="Times New Roman"/>
              </a:rPr>
              <a:t>OUTORGA </a:t>
            </a:r>
            <a:r>
              <a:rPr lang="pt-BR" sz="1050" b="1" dirty="0">
                <a:effectLst/>
                <a:ea typeface="Calibri"/>
                <a:cs typeface="Times New Roman"/>
              </a:rPr>
              <a:t>ANEEL</a:t>
            </a:r>
            <a:endParaRPr lang="pt-BR" sz="1050" dirty="0">
              <a:effectLst/>
              <a:ea typeface="Calibri"/>
              <a:cs typeface="Times New Roman"/>
            </a:endParaRPr>
          </a:p>
        </p:txBody>
      </p:sp>
      <p:sp>
        <p:nvSpPr>
          <p:cNvPr id="41" name="Rectangle 93"/>
          <p:cNvSpPr>
            <a:spLocks noChangeArrowheads="1"/>
          </p:cNvSpPr>
          <p:nvPr/>
        </p:nvSpPr>
        <p:spPr bwMode="auto">
          <a:xfrm>
            <a:off x="1200811" y="-198734"/>
            <a:ext cx="18473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sz="1600"/>
          </a:p>
        </p:txBody>
      </p:sp>
      <p:sp>
        <p:nvSpPr>
          <p:cNvPr id="44" name="Retângulo de cantos arredondados 43"/>
          <p:cNvSpPr/>
          <p:nvPr/>
        </p:nvSpPr>
        <p:spPr>
          <a:xfrm>
            <a:off x="6288000" y="5589240"/>
            <a:ext cx="2208000" cy="43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1050" b="1" dirty="0" smtClean="0">
                <a:effectLst/>
                <a:ea typeface="Calibri"/>
                <a:cs typeface="Times New Roman"/>
              </a:rPr>
              <a:t>Acordo entre Empreendedores</a:t>
            </a:r>
            <a:endParaRPr lang="pt-BR" sz="1050" dirty="0">
              <a:effectLst/>
              <a:ea typeface="Calibri"/>
              <a:cs typeface="Times New Roman"/>
            </a:endParaRPr>
          </a:p>
        </p:txBody>
      </p:sp>
      <p:sp>
        <p:nvSpPr>
          <p:cNvPr id="46" name="Retângulo de cantos arredondados 45"/>
          <p:cNvSpPr/>
          <p:nvPr/>
        </p:nvSpPr>
        <p:spPr>
          <a:xfrm>
            <a:off x="3696000" y="5013176"/>
            <a:ext cx="4800000" cy="43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1050" b="1" dirty="0">
                <a:effectLst/>
                <a:ea typeface="Calibri"/>
                <a:cs typeface="Times New Roman"/>
              </a:rPr>
              <a:t>Envio dos documentos para </a:t>
            </a:r>
            <a:r>
              <a:rPr lang="pt-BR" sz="1050" b="1" dirty="0" smtClean="0">
                <a:effectLst/>
                <a:ea typeface="Calibri"/>
                <a:cs typeface="Times New Roman"/>
              </a:rPr>
              <a:t>habilitação empresarial</a:t>
            </a:r>
            <a:endParaRPr lang="pt-BR" sz="1050" dirty="0">
              <a:effectLst/>
              <a:ea typeface="Calibri"/>
              <a:cs typeface="Times New Roman"/>
            </a:endParaRPr>
          </a:p>
        </p:txBody>
      </p:sp>
      <p:sp>
        <p:nvSpPr>
          <p:cNvPr id="34" name="CaixaDeTexto 33"/>
          <p:cNvSpPr txBox="1"/>
          <p:nvPr/>
        </p:nvSpPr>
        <p:spPr>
          <a:xfrm>
            <a:off x="-36405" y="6631468"/>
            <a:ext cx="910873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" dirty="0" smtClean="0"/>
              <a:t>¹ DRO: Despacho de Requerimento de Outorga</a:t>
            </a:r>
            <a:endParaRPr lang="pt-BR" sz="800" dirty="0"/>
          </a:p>
        </p:txBody>
      </p:sp>
      <p:cxnSp>
        <p:nvCxnSpPr>
          <p:cNvPr id="54" name="Conector reto 53"/>
          <p:cNvCxnSpPr>
            <a:stCxn id="5" idx="3"/>
            <a:endCxn id="6" idx="1"/>
          </p:cNvCxnSpPr>
          <p:nvPr/>
        </p:nvCxnSpPr>
        <p:spPr>
          <a:xfrm>
            <a:off x="4751851" y="2105272"/>
            <a:ext cx="240149" cy="13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ector reto 57"/>
          <p:cNvCxnSpPr>
            <a:stCxn id="6" idx="3"/>
            <a:endCxn id="7" idx="1"/>
          </p:cNvCxnSpPr>
          <p:nvPr/>
        </p:nvCxnSpPr>
        <p:spPr>
          <a:xfrm flipV="1">
            <a:off x="7200000" y="2105272"/>
            <a:ext cx="336160" cy="13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ector reto 59"/>
          <p:cNvCxnSpPr>
            <a:stCxn id="5" idx="0"/>
          </p:cNvCxnSpPr>
          <p:nvPr/>
        </p:nvCxnSpPr>
        <p:spPr>
          <a:xfrm flipV="1">
            <a:off x="3647851" y="1644567"/>
            <a:ext cx="0" cy="2447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ector reto 64"/>
          <p:cNvCxnSpPr>
            <a:stCxn id="4" idx="2"/>
            <a:endCxn id="6" idx="0"/>
          </p:cNvCxnSpPr>
          <p:nvPr/>
        </p:nvCxnSpPr>
        <p:spPr>
          <a:xfrm>
            <a:off x="6096000" y="1772816"/>
            <a:ext cx="0" cy="1178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onector reto 67"/>
          <p:cNvCxnSpPr>
            <a:stCxn id="7" idx="0"/>
          </p:cNvCxnSpPr>
          <p:nvPr/>
        </p:nvCxnSpPr>
        <p:spPr>
          <a:xfrm flipH="1" flipV="1">
            <a:off x="8632005" y="1655793"/>
            <a:ext cx="8156" cy="2334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Conector reto 75"/>
          <p:cNvCxnSpPr>
            <a:stCxn id="5" idx="2"/>
            <a:endCxn id="11" idx="0"/>
          </p:cNvCxnSpPr>
          <p:nvPr/>
        </p:nvCxnSpPr>
        <p:spPr>
          <a:xfrm>
            <a:off x="3647851" y="2321272"/>
            <a:ext cx="0" cy="1716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Conector reto 79"/>
          <p:cNvCxnSpPr>
            <a:stCxn id="7" idx="2"/>
            <a:endCxn id="13" idx="0"/>
          </p:cNvCxnSpPr>
          <p:nvPr/>
        </p:nvCxnSpPr>
        <p:spPr>
          <a:xfrm>
            <a:off x="8640160" y="2321272"/>
            <a:ext cx="0" cy="1716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Conector reto 82"/>
          <p:cNvCxnSpPr>
            <a:stCxn id="11" idx="3"/>
            <a:endCxn id="12" idx="1"/>
          </p:cNvCxnSpPr>
          <p:nvPr/>
        </p:nvCxnSpPr>
        <p:spPr>
          <a:xfrm>
            <a:off x="4487851" y="2708896"/>
            <a:ext cx="76814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Conector reto 84"/>
          <p:cNvCxnSpPr>
            <a:stCxn id="12" idx="3"/>
            <a:endCxn id="13" idx="1"/>
          </p:cNvCxnSpPr>
          <p:nvPr/>
        </p:nvCxnSpPr>
        <p:spPr>
          <a:xfrm>
            <a:off x="6936000" y="2708896"/>
            <a:ext cx="8641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Conector de seta reta 86"/>
          <p:cNvCxnSpPr>
            <a:stCxn id="11" idx="2"/>
          </p:cNvCxnSpPr>
          <p:nvPr/>
        </p:nvCxnSpPr>
        <p:spPr>
          <a:xfrm>
            <a:off x="3647851" y="2924896"/>
            <a:ext cx="840000" cy="288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Conector de seta reta 88"/>
          <p:cNvCxnSpPr>
            <a:stCxn id="12" idx="2"/>
          </p:cNvCxnSpPr>
          <p:nvPr/>
        </p:nvCxnSpPr>
        <p:spPr>
          <a:xfrm>
            <a:off x="6096000" y="2924896"/>
            <a:ext cx="0" cy="288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Conector de seta reta 90"/>
          <p:cNvCxnSpPr>
            <a:stCxn id="13" idx="2"/>
          </p:cNvCxnSpPr>
          <p:nvPr/>
        </p:nvCxnSpPr>
        <p:spPr>
          <a:xfrm flipH="1">
            <a:off x="7800160" y="2924896"/>
            <a:ext cx="840000" cy="288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Conector de seta reta 92"/>
          <p:cNvCxnSpPr>
            <a:stCxn id="21" idx="2"/>
            <a:endCxn id="25" idx="0"/>
          </p:cNvCxnSpPr>
          <p:nvPr/>
        </p:nvCxnSpPr>
        <p:spPr>
          <a:xfrm>
            <a:off x="6096000" y="3644976"/>
            <a:ext cx="0" cy="2161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Conector de seta reta 95"/>
          <p:cNvCxnSpPr>
            <a:stCxn id="25" idx="2"/>
            <a:endCxn id="27" idx="0"/>
          </p:cNvCxnSpPr>
          <p:nvPr/>
        </p:nvCxnSpPr>
        <p:spPr>
          <a:xfrm>
            <a:off x="6096000" y="4293096"/>
            <a:ext cx="0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Conector de seta reta 97"/>
          <p:cNvCxnSpPr>
            <a:stCxn id="27" idx="2"/>
            <a:endCxn id="46" idx="0"/>
          </p:cNvCxnSpPr>
          <p:nvPr/>
        </p:nvCxnSpPr>
        <p:spPr>
          <a:xfrm>
            <a:off x="6096000" y="4869112"/>
            <a:ext cx="0" cy="144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Conector reto 100"/>
          <p:cNvCxnSpPr>
            <a:stCxn id="33" idx="0"/>
          </p:cNvCxnSpPr>
          <p:nvPr/>
        </p:nvCxnSpPr>
        <p:spPr>
          <a:xfrm flipV="1">
            <a:off x="4799733" y="5445176"/>
            <a:ext cx="0" cy="1479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Conector reto 103"/>
          <p:cNvCxnSpPr>
            <a:stCxn id="44" idx="0"/>
          </p:cNvCxnSpPr>
          <p:nvPr/>
        </p:nvCxnSpPr>
        <p:spPr>
          <a:xfrm flipV="1">
            <a:off x="7392000" y="5445176"/>
            <a:ext cx="0" cy="1440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Conector reto 105"/>
          <p:cNvCxnSpPr>
            <a:stCxn id="33" idx="3"/>
            <a:endCxn id="44" idx="1"/>
          </p:cNvCxnSpPr>
          <p:nvPr/>
        </p:nvCxnSpPr>
        <p:spPr>
          <a:xfrm flipV="1">
            <a:off x="5903733" y="5805240"/>
            <a:ext cx="384267" cy="38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Conector de seta reta 109"/>
          <p:cNvCxnSpPr>
            <a:endCxn id="38" idx="0"/>
          </p:cNvCxnSpPr>
          <p:nvPr/>
        </p:nvCxnSpPr>
        <p:spPr>
          <a:xfrm>
            <a:off x="6095867" y="5805240"/>
            <a:ext cx="133" cy="360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2089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de cantos arredondados 3"/>
          <p:cNvSpPr/>
          <p:nvPr/>
        </p:nvSpPr>
        <p:spPr>
          <a:xfrm>
            <a:off x="4536000" y="1361394"/>
            <a:ext cx="3120000" cy="540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pt-BR" sz="1050" b="1" dirty="0" smtClean="0">
                <a:effectLst/>
                <a:ea typeface="Calibri"/>
                <a:cs typeface="Times New Roman"/>
              </a:rPr>
              <a:t>OUTORGA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pt-BR" sz="1050" b="1" dirty="0" smtClean="0">
                <a:effectLst/>
                <a:ea typeface="Calibri"/>
                <a:cs typeface="Times New Roman"/>
              </a:rPr>
              <a:t>(5 a </a:t>
            </a:r>
            <a:r>
              <a:rPr lang="pt-BR" sz="1050" b="1" dirty="0">
                <a:ea typeface="Calibri"/>
                <a:cs typeface="Times New Roman"/>
              </a:rPr>
              <a:t>8</a:t>
            </a:r>
            <a:r>
              <a:rPr lang="pt-BR" sz="1050" b="1" dirty="0" smtClean="0">
                <a:solidFill>
                  <a:srgbClr val="FF0000"/>
                </a:solidFill>
                <a:effectLst/>
                <a:ea typeface="Calibri"/>
                <a:cs typeface="Times New Roman"/>
              </a:rPr>
              <a:t> </a:t>
            </a:r>
            <a:r>
              <a:rPr lang="pt-BR" sz="1050" b="1" dirty="0" smtClean="0">
                <a:effectLst/>
                <a:ea typeface="Calibri"/>
                <a:cs typeface="Times New Roman"/>
              </a:rPr>
              <a:t>meses a partir do Leilão)</a:t>
            </a:r>
            <a:endParaRPr lang="pt-BR" sz="1050" b="1" dirty="0">
              <a:effectLst/>
              <a:ea typeface="Calibri"/>
              <a:cs typeface="Times New Roman"/>
            </a:endParaRPr>
          </a:p>
        </p:txBody>
      </p:sp>
      <p:sp>
        <p:nvSpPr>
          <p:cNvPr id="6" name="Retângulo de cantos arredondados 5"/>
          <p:cNvSpPr/>
          <p:nvPr/>
        </p:nvSpPr>
        <p:spPr>
          <a:xfrm>
            <a:off x="273875" y="2198603"/>
            <a:ext cx="1680000" cy="540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pt-BR" sz="1050" dirty="0">
                <a:effectLst/>
                <a:ea typeface="Calibri"/>
                <a:cs typeface="Times New Roman"/>
              </a:rPr>
              <a:t>REIDI</a:t>
            </a:r>
          </a:p>
        </p:txBody>
      </p:sp>
      <p:sp>
        <p:nvSpPr>
          <p:cNvPr id="7" name="Retângulo de cantos arredondados 6"/>
          <p:cNvSpPr/>
          <p:nvPr/>
        </p:nvSpPr>
        <p:spPr>
          <a:xfrm>
            <a:off x="273875" y="2936313"/>
            <a:ext cx="1680000" cy="79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pt-BR" sz="1050" dirty="0">
                <a:effectLst/>
                <a:ea typeface="Calibri"/>
                <a:cs typeface="Times New Roman"/>
              </a:rPr>
              <a:t>Solicitação de  enquadramento no </a:t>
            </a:r>
            <a:r>
              <a:rPr lang="pt-BR" sz="1050" dirty="0" smtClean="0">
                <a:effectLst/>
                <a:ea typeface="Calibri"/>
                <a:cs typeface="Times New Roman"/>
              </a:rPr>
              <a:t>REIDI na ANEEL</a:t>
            </a:r>
            <a:endParaRPr lang="pt-BR" sz="1050" dirty="0">
              <a:effectLst/>
              <a:ea typeface="Calibri"/>
              <a:cs typeface="Times New Roman"/>
            </a:endParaRPr>
          </a:p>
        </p:txBody>
      </p:sp>
      <p:sp>
        <p:nvSpPr>
          <p:cNvPr id="8" name="Retângulo de cantos arredondados 7"/>
          <p:cNvSpPr/>
          <p:nvPr/>
        </p:nvSpPr>
        <p:spPr>
          <a:xfrm>
            <a:off x="273873" y="4077072"/>
            <a:ext cx="1680000" cy="79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pt-BR" sz="1050" dirty="0">
                <a:effectLst/>
                <a:ea typeface="Calibri"/>
                <a:cs typeface="Times New Roman"/>
              </a:rPr>
              <a:t>Publicação da Portaria de enquadramento </a:t>
            </a:r>
            <a:r>
              <a:rPr lang="pt-BR" sz="1050" dirty="0" smtClean="0">
                <a:effectLst/>
                <a:ea typeface="Calibri"/>
                <a:cs typeface="Times New Roman"/>
              </a:rPr>
              <a:t>REIDI pelo MME</a:t>
            </a:r>
            <a:endParaRPr lang="pt-BR" sz="1050" dirty="0">
              <a:effectLst/>
              <a:ea typeface="Calibri"/>
              <a:cs typeface="Times New Roman"/>
            </a:endParaRPr>
          </a:p>
        </p:txBody>
      </p:sp>
      <p:sp>
        <p:nvSpPr>
          <p:cNvPr id="14" name="Retângulo de cantos arredondados 13"/>
          <p:cNvSpPr/>
          <p:nvPr/>
        </p:nvSpPr>
        <p:spPr>
          <a:xfrm>
            <a:off x="2639616" y="2198603"/>
            <a:ext cx="1680000" cy="900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pt-BR" sz="1050" dirty="0" smtClean="0">
                <a:ea typeface="Calibri"/>
                <a:cs typeface="Times New Roman"/>
              </a:rPr>
              <a:t>Assinatura CCEAR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pt-BR" sz="1050" dirty="0" smtClean="0">
                <a:effectLst/>
                <a:ea typeface="Calibri"/>
                <a:cs typeface="Times New Roman"/>
              </a:rPr>
              <a:t>(1 mês a partir da Outorga)</a:t>
            </a:r>
            <a:endParaRPr lang="pt-BR" sz="1050" dirty="0">
              <a:effectLst/>
              <a:ea typeface="Calibri"/>
              <a:cs typeface="Times New Roman"/>
            </a:endParaRPr>
          </a:p>
        </p:txBody>
      </p:sp>
      <p:sp>
        <p:nvSpPr>
          <p:cNvPr id="15" name="Retângulo de cantos arredondados 14"/>
          <p:cNvSpPr/>
          <p:nvPr/>
        </p:nvSpPr>
        <p:spPr>
          <a:xfrm>
            <a:off x="2621859" y="3484449"/>
            <a:ext cx="1680000" cy="79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pt-BR" sz="1050" dirty="0" smtClean="0">
                <a:ea typeface="Calibri"/>
                <a:cs typeface="Times New Roman"/>
              </a:rPr>
              <a:t>Aprovação da Carta </a:t>
            </a:r>
            <a:r>
              <a:rPr lang="pt-BR" sz="1050" dirty="0">
                <a:ea typeface="Calibri"/>
                <a:cs typeface="Times New Roman"/>
              </a:rPr>
              <a:t>C</a:t>
            </a:r>
            <a:r>
              <a:rPr lang="pt-BR" sz="1050" dirty="0" smtClean="0">
                <a:ea typeface="Calibri"/>
                <a:cs typeface="Times New Roman"/>
              </a:rPr>
              <a:t>onsulta BNDES</a:t>
            </a:r>
            <a:endParaRPr lang="pt-BR" sz="1050" dirty="0">
              <a:effectLst/>
              <a:ea typeface="Calibri"/>
              <a:cs typeface="Times New Roman"/>
            </a:endParaRPr>
          </a:p>
        </p:txBody>
      </p:sp>
      <p:sp>
        <p:nvSpPr>
          <p:cNvPr id="16" name="Retângulo de cantos arredondados 15"/>
          <p:cNvSpPr/>
          <p:nvPr/>
        </p:nvSpPr>
        <p:spPr>
          <a:xfrm>
            <a:off x="2621859" y="4653224"/>
            <a:ext cx="1680000" cy="79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pt-BR" sz="1050" dirty="0" smtClean="0">
                <a:ea typeface="Calibri"/>
                <a:cs typeface="Times New Roman"/>
              </a:rPr>
              <a:t>Liberação Financiamento</a:t>
            </a:r>
            <a:endParaRPr lang="pt-BR" sz="1050" dirty="0">
              <a:effectLst/>
              <a:ea typeface="Calibri"/>
              <a:cs typeface="Times New Roman"/>
            </a:endParaRPr>
          </a:p>
        </p:txBody>
      </p:sp>
      <p:sp>
        <p:nvSpPr>
          <p:cNvPr id="23" name="Retângulo de cantos arredondados 22"/>
          <p:cNvSpPr/>
          <p:nvPr/>
        </p:nvSpPr>
        <p:spPr>
          <a:xfrm>
            <a:off x="5256000" y="3105024"/>
            <a:ext cx="1680000" cy="540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pt-BR" sz="1050" dirty="0" smtClean="0">
                <a:ea typeface="Calibri"/>
                <a:cs typeface="Times New Roman"/>
              </a:rPr>
              <a:t>Parecer de Acesso</a:t>
            </a:r>
            <a:endParaRPr lang="pt-BR" sz="1050" dirty="0">
              <a:effectLst/>
              <a:ea typeface="Calibri"/>
              <a:cs typeface="Times New Roman"/>
            </a:endParaRPr>
          </a:p>
        </p:txBody>
      </p:sp>
      <p:sp>
        <p:nvSpPr>
          <p:cNvPr id="24" name="Retângulo de cantos arredondados 23"/>
          <p:cNvSpPr/>
          <p:nvPr/>
        </p:nvSpPr>
        <p:spPr>
          <a:xfrm>
            <a:off x="5256000" y="2198603"/>
            <a:ext cx="1680000" cy="540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pt-BR" sz="1050" dirty="0" smtClean="0">
                <a:ea typeface="Calibri"/>
                <a:cs typeface="Times New Roman"/>
              </a:rPr>
              <a:t>Solicitação de Acesso ONS</a:t>
            </a:r>
            <a:endParaRPr lang="pt-BR" sz="1050" dirty="0">
              <a:effectLst/>
              <a:ea typeface="Calibri"/>
              <a:cs typeface="Times New Roman"/>
            </a:endParaRPr>
          </a:p>
        </p:txBody>
      </p:sp>
      <p:sp>
        <p:nvSpPr>
          <p:cNvPr id="25" name="Retângulo de cantos arredondados 24"/>
          <p:cNvSpPr/>
          <p:nvPr/>
        </p:nvSpPr>
        <p:spPr>
          <a:xfrm>
            <a:off x="5255997" y="3913820"/>
            <a:ext cx="1680000" cy="540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pt-BR" sz="1050" dirty="0" smtClean="0">
                <a:ea typeface="Calibri"/>
                <a:cs typeface="Times New Roman"/>
              </a:rPr>
              <a:t>Assinatura CUST e CCT</a:t>
            </a:r>
            <a:endParaRPr lang="pt-BR" sz="1050" dirty="0">
              <a:effectLst/>
              <a:ea typeface="Calibri"/>
              <a:cs typeface="Times New Roman"/>
            </a:endParaRPr>
          </a:p>
        </p:txBody>
      </p:sp>
      <p:sp>
        <p:nvSpPr>
          <p:cNvPr id="26" name="Retângulo de cantos arredondados 25"/>
          <p:cNvSpPr/>
          <p:nvPr/>
        </p:nvSpPr>
        <p:spPr>
          <a:xfrm>
            <a:off x="5255997" y="4538136"/>
            <a:ext cx="1680000" cy="540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pt-BR" sz="1050" dirty="0" smtClean="0">
                <a:ea typeface="Calibri"/>
                <a:cs typeface="Times New Roman"/>
              </a:rPr>
              <a:t>Operação e Teste</a:t>
            </a:r>
            <a:endParaRPr lang="pt-BR" sz="1050" dirty="0">
              <a:effectLst/>
              <a:ea typeface="Calibri"/>
              <a:cs typeface="Times New Roman"/>
            </a:endParaRPr>
          </a:p>
        </p:txBody>
      </p:sp>
      <p:sp>
        <p:nvSpPr>
          <p:cNvPr id="27" name="Retângulo de cantos arredondados 26"/>
          <p:cNvSpPr/>
          <p:nvPr/>
        </p:nvSpPr>
        <p:spPr>
          <a:xfrm>
            <a:off x="5255997" y="5409280"/>
            <a:ext cx="1680000" cy="540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pt-BR" sz="1050" dirty="0" smtClean="0">
                <a:ea typeface="Calibri"/>
                <a:cs typeface="Times New Roman"/>
              </a:rPr>
              <a:t>Operação Comercial</a:t>
            </a:r>
            <a:endParaRPr lang="pt-BR" sz="1050" dirty="0">
              <a:effectLst/>
              <a:ea typeface="Calibri"/>
              <a:cs typeface="Times New Roman"/>
            </a:endParaRPr>
          </a:p>
        </p:txBody>
      </p:sp>
      <p:sp>
        <p:nvSpPr>
          <p:cNvPr id="28" name="Retângulo de cantos arredondados 27"/>
          <p:cNvSpPr/>
          <p:nvPr/>
        </p:nvSpPr>
        <p:spPr>
          <a:xfrm>
            <a:off x="7920352" y="4761208"/>
            <a:ext cx="1680000" cy="540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pt-BR" sz="1050" dirty="0" smtClean="0">
                <a:ea typeface="Calibri"/>
                <a:cs typeface="Times New Roman"/>
              </a:rPr>
              <a:t>LO</a:t>
            </a:r>
            <a:endParaRPr lang="pt-BR" sz="1050" dirty="0">
              <a:effectLst/>
              <a:ea typeface="Calibri"/>
              <a:cs typeface="Times New Roman"/>
            </a:endParaRPr>
          </a:p>
        </p:txBody>
      </p:sp>
      <p:sp>
        <p:nvSpPr>
          <p:cNvPr id="29" name="Retângulo de cantos arredondados 28"/>
          <p:cNvSpPr/>
          <p:nvPr/>
        </p:nvSpPr>
        <p:spPr>
          <a:xfrm>
            <a:off x="10608501" y="2184642"/>
            <a:ext cx="1536000" cy="792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pt-BR" sz="1050" b="1" dirty="0" smtClean="0">
                <a:solidFill>
                  <a:schemeClr val="tx1"/>
                </a:solidFill>
                <a:ea typeface="Calibri"/>
                <a:cs typeface="Times New Roman"/>
              </a:rPr>
              <a:t>Revisão de Característica Técnica</a:t>
            </a:r>
            <a:endParaRPr lang="pt-BR" sz="1050" b="1" dirty="0">
              <a:solidFill>
                <a:schemeClr val="tx1"/>
              </a:solidFill>
              <a:effectLst/>
              <a:ea typeface="Calibri"/>
              <a:cs typeface="Times New Roman"/>
            </a:endParaRPr>
          </a:p>
        </p:txBody>
      </p:sp>
      <p:sp>
        <p:nvSpPr>
          <p:cNvPr id="42" name="Retângulo de cantos arredondados 41"/>
          <p:cNvSpPr/>
          <p:nvPr/>
        </p:nvSpPr>
        <p:spPr>
          <a:xfrm>
            <a:off x="7584352" y="3105024"/>
            <a:ext cx="2352000" cy="540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pt-BR" sz="1050" dirty="0" smtClean="0">
                <a:ea typeface="Calibri"/>
                <a:cs typeface="Times New Roman"/>
              </a:rPr>
              <a:t>LI</a:t>
            </a:r>
          </a:p>
        </p:txBody>
      </p:sp>
      <p:cxnSp>
        <p:nvCxnSpPr>
          <p:cNvPr id="46" name="Conector angulado 45"/>
          <p:cNvCxnSpPr>
            <a:stCxn id="4" idx="1"/>
            <a:endCxn id="6" idx="0"/>
          </p:cNvCxnSpPr>
          <p:nvPr/>
        </p:nvCxnSpPr>
        <p:spPr>
          <a:xfrm rot="10800000" flipV="1">
            <a:off x="1113875" y="1631394"/>
            <a:ext cx="3422125" cy="567209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ector angulado 49"/>
          <p:cNvCxnSpPr>
            <a:stCxn id="4" idx="1"/>
            <a:endCxn id="14" idx="0"/>
          </p:cNvCxnSpPr>
          <p:nvPr/>
        </p:nvCxnSpPr>
        <p:spPr>
          <a:xfrm rot="10800000" flipV="1">
            <a:off x="3479616" y="1631394"/>
            <a:ext cx="1056384" cy="567209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ector angulado 51"/>
          <p:cNvCxnSpPr>
            <a:endCxn id="29" idx="0"/>
          </p:cNvCxnSpPr>
          <p:nvPr/>
        </p:nvCxnSpPr>
        <p:spPr>
          <a:xfrm>
            <a:off x="7589231" y="1722904"/>
            <a:ext cx="3787271" cy="461739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ector angulado 53"/>
          <p:cNvCxnSpPr>
            <a:endCxn id="42" idx="0"/>
          </p:cNvCxnSpPr>
          <p:nvPr/>
        </p:nvCxnSpPr>
        <p:spPr>
          <a:xfrm>
            <a:off x="5938535" y="1723548"/>
            <a:ext cx="2821817" cy="1381477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ector de seta reta 55"/>
          <p:cNvCxnSpPr>
            <a:stCxn id="42" idx="2"/>
            <a:endCxn id="28" idx="0"/>
          </p:cNvCxnSpPr>
          <p:nvPr/>
        </p:nvCxnSpPr>
        <p:spPr>
          <a:xfrm>
            <a:off x="8760352" y="3645024"/>
            <a:ext cx="0" cy="11161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tângulo de cantos arredondados 33"/>
          <p:cNvSpPr/>
          <p:nvPr/>
        </p:nvSpPr>
        <p:spPr>
          <a:xfrm>
            <a:off x="273872" y="5229200"/>
            <a:ext cx="1680000" cy="79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pt-BR" sz="1050" dirty="0" smtClean="0">
                <a:effectLst/>
                <a:ea typeface="Calibri"/>
                <a:cs typeface="Times New Roman"/>
              </a:rPr>
              <a:t>Emissão do REIDI na Receita</a:t>
            </a:r>
            <a:endParaRPr lang="pt-BR" sz="1050" dirty="0">
              <a:effectLst/>
              <a:ea typeface="Calibri"/>
              <a:cs typeface="Times New Roman"/>
            </a:endParaRPr>
          </a:p>
        </p:txBody>
      </p:sp>
      <p:sp>
        <p:nvSpPr>
          <p:cNvPr id="44" name="Texto Explicativo 1 (Borda e Ênfase) 43"/>
          <p:cNvSpPr/>
          <p:nvPr/>
        </p:nvSpPr>
        <p:spPr>
          <a:xfrm>
            <a:off x="10416480" y="3375025"/>
            <a:ext cx="1440000" cy="1620000"/>
          </a:xfrm>
          <a:prstGeom prst="accentBorderCallout1">
            <a:avLst>
              <a:gd name="adj1" fmla="val 18750"/>
              <a:gd name="adj2" fmla="val -8333"/>
              <a:gd name="adj3" fmla="val 3666"/>
              <a:gd name="adj4" fmla="val -32094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pt-BR" sz="900" dirty="0" smtClean="0">
                <a:solidFill>
                  <a:schemeClr val="tx1"/>
                </a:solidFill>
                <a:ea typeface="Calibri"/>
                <a:cs typeface="Times New Roman"/>
              </a:rPr>
              <a:t>IPHAN 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pt-BR" sz="900" dirty="0" smtClean="0">
                <a:solidFill>
                  <a:schemeClr val="tx1"/>
                </a:solidFill>
                <a:effectLst/>
                <a:ea typeface="Calibri"/>
                <a:cs typeface="Times New Roman"/>
              </a:rPr>
              <a:t>DER/DNIT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pt-BR" sz="900" dirty="0" err="1" smtClean="0">
                <a:solidFill>
                  <a:schemeClr val="tx1"/>
                </a:solidFill>
                <a:ea typeface="Calibri"/>
                <a:cs typeface="Times New Roman"/>
              </a:rPr>
              <a:t>ICMBio</a:t>
            </a:r>
            <a:endParaRPr lang="pt-BR" sz="900" dirty="0" smtClean="0">
              <a:solidFill>
                <a:schemeClr val="tx1"/>
              </a:solidFill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pt-BR" sz="900" dirty="0" smtClean="0">
                <a:solidFill>
                  <a:schemeClr val="tx1"/>
                </a:solidFill>
                <a:effectLst/>
                <a:ea typeface="Calibri"/>
                <a:cs typeface="Times New Roman"/>
              </a:rPr>
              <a:t>COMAR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pt-BR" sz="900" dirty="0" smtClean="0">
                <a:solidFill>
                  <a:schemeClr val="tx1"/>
                </a:solidFill>
                <a:ea typeface="Calibri"/>
                <a:cs typeface="Times New Roman"/>
              </a:rPr>
              <a:t>Questões Fundiárias</a:t>
            </a:r>
            <a:endParaRPr lang="pt-BR" sz="900" dirty="0" smtClean="0">
              <a:solidFill>
                <a:schemeClr val="tx1"/>
              </a:solidFill>
              <a:effectLst/>
              <a:ea typeface="Calibri"/>
              <a:cs typeface="Times New Roman"/>
            </a:endParaRPr>
          </a:p>
        </p:txBody>
      </p:sp>
      <p:sp>
        <p:nvSpPr>
          <p:cNvPr id="33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Obtenção de Outorga e Regularizações</a:t>
            </a:r>
            <a:endParaRPr lang="pt-BR" dirty="0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4294967295"/>
          </p:nvPr>
        </p:nvSpPr>
        <p:spPr>
          <a:xfrm>
            <a:off x="11664619" y="6595644"/>
            <a:ext cx="576064" cy="289740"/>
          </a:xfrm>
          <a:prstGeom prst="rect">
            <a:avLst/>
          </a:prstGeom>
        </p:spPr>
        <p:txBody>
          <a:bodyPr/>
          <a:lstStyle/>
          <a:p>
            <a:fld id="{805688B4-65F0-4D1B-BD08-AA63A6B37F11}" type="slidenum">
              <a:rPr lang="pt-BR" sz="1200" smtClean="0"/>
              <a:t>13</a:t>
            </a:fld>
            <a:endParaRPr lang="pt-BR" dirty="0"/>
          </a:p>
        </p:txBody>
      </p:sp>
      <p:cxnSp>
        <p:nvCxnSpPr>
          <p:cNvPr id="5" name="Conector reto 4"/>
          <p:cNvCxnSpPr/>
          <p:nvPr/>
        </p:nvCxnSpPr>
        <p:spPr>
          <a:xfrm>
            <a:off x="6672929" y="2198602"/>
            <a:ext cx="3963969" cy="22300"/>
          </a:xfrm>
          <a:prstGeom prst="line">
            <a:avLst/>
          </a:prstGeom>
          <a:ln w="127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de seta reta 9"/>
          <p:cNvCxnSpPr>
            <a:stCxn id="4" idx="2"/>
            <a:endCxn id="24" idx="0"/>
          </p:cNvCxnSpPr>
          <p:nvPr/>
        </p:nvCxnSpPr>
        <p:spPr>
          <a:xfrm>
            <a:off x="6096000" y="1901395"/>
            <a:ext cx="0" cy="29720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0910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ítulo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Desafios</a:t>
            </a:r>
            <a:endParaRPr lang="pt-BR" dirty="0"/>
          </a:p>
        </p:txBody>
      </p:sp>
      <p:sp>
        <p:nvSpPr>
          <p:cNvPr id="16" name="Espaço Reservado para Conteúdo 1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pt-BR" dirty="0" smtClean="0"/>
              <a:t>Logística</a:t>
            </a:r>
          </a:p>
          <a:p>
            <a:pPr lvl="1">
              <a:spcBef>
                <a:spcPts val="600"/>
              </a:spcBef>
            </a:pPr>
            <a:r>
              <a:rPr lang="pt-BR" dirty="0" smtClean="0"/>
              <a:t>Transmissão</a:t>
            </a:r>
          </a:p>
          <a:p>
            <a:pPr lvl="2">
              <a:spcBef>
                <a:spcPts val="600"/>
              </a:spcBef>
            </a:pPr>
            <a:r>
              <a:rPr lang="pt-BR" dirty="0" smtClean="0"/>
              <a:t>Transição de Regras (a partir de 2013 mudança de regras de </a:t>
            </a:r>
            <a:r>
              <a:rPr lang="pt-BR" dirty="0" err="1" smtClean="0"/>
              <a:t>ICGs</a:t>
            </a:r>
            <a:r>
              <a:rPr lang="pt-BR" dirty="0" smtClean="0"/>
              <a:t>)</a:t>
            </a:r>
          </a:p>
          <a:p>
            <a:pPr lvl="1">
              <a:spcBef>
                <a:spcPts val="600"/>
              </a:spcBef>
            </a:pPr>
            <a:r>
              <a:rPr lang="pt-BR" dirty="0" smtClean="0"/>
              <a:t>Transportes</a:t>
            </a:r>
          </a:p>
          <a:p>
            <a:pPr lvl="2">
              <a:spcBef>
                <a:spcPts val="600"/>
              </a:spcBef>
            </a:pPr>
            <a:r>
              <a:rPr lang="pt-BR" dirty="0" smtClean="0"/>
              <a:t>Cabotagem</a:t>
            </a:r>
          </a:p>
          <a:p>
            <a:pPr lvl="2">
              <a:spcBef>
                <a:spcPts val="600"/>
              </a:spcBef>
            </a:pPr>
            <a:r>
              <a:rPr lang="pt-BR" dirty="0" smtClean="0"/>
              <a:t>Estradas</a:t>
            </a:r>
          </a:p>
          <a:p>
            <a:pPr lvl="2">
              <a:spcBef>
                <a:spcPts val="600"/>
              </a:spcBef>
            </a:pPr>
            <a:r>
              <a:rPr lang="pt-BR" dirty="0" smtClean="0"/>
              <a:t>Custos</a:t>
            </a:r>
          </a:p>
          <a:p>
            <a:pPr>
              <a:spcBef>
                <a:spcPts val="600"/>
              </a:spcBef>
            </a:pPr>
            <a:r>
              <a:rPr lang="pt-BR" dirty="0" smtClean="0"/>
              <a:t>Sustentabilidade da Cadeia Produtiva</a:t>
            </a:r>
          </a:p>
          <a:p>
            <a:pPr lvl="1">
              <a:spcBef>
                <a:spcPts val="600"/>
              </a:spcBef>
            </a:pPr>
            <a:r>
              <a:rPr lang="pt-BR" dirty="0" smtClean="0"/>
              <a:t>Sinal de investimento de longo prazo</a:t>
            </a:r>
          </a:p>
          <a:p>
            <a:pPr>
              <a:spcBef>
                <a:spcPts val="600"/>
              </a:spcBef>
            </a:pPr>
            <a:r>
              <a:rPr lang="pt-BR" dirty="0" smtClean="0"/>
              <a:t>Adensamento da Cadeia</a:t>
            </a:r>
          </a:p>
          <a:p>
            <a:pPr lvl="1">
              <a:spcBef>
                <a:spcPts val="600"/>
              </a:spcBef>
            </a:pPr>
            <a:r>
              <a:rPr lang="pt-BR" dirty="0" smtClean="0"/>
              <a:t>FINAME</a:t>
            </a:r>
          </a:p>
          <a:p>
            <a:pPr>
              <a:spcBef>
                <a:spcPts val="600"/>
              </a:spcBef>
            </a:pPr>
            <a:r>
              <a:rPr lang="pt-BR" dirty="0" smtClean="0"/>
              <a:t>Tributação</a:t>
            </a:r>
          </a:p>
          <a:p>
            <a:pPr>
              <a:spcBef>
                <a:spcPts val="600"/>
              </a:spcBef>
            </a:pPr>
            <a:r>
              <a:rPr lang="pt-BR" dirty="0" smtClean="0"/>
              <a:t>Grande Competição nos Leilões</a:t>
            </a:r>
          </a:p>
          <a:p>
            <a:pPr lvl="1">
              <a:spcBef>
                <a:spcPts val="600"/>
              </a:spcBef>
            </a:pPr>
            <a:r>
              <a:rPr lang="pt-BR" dirty="0" smtClean="0"/>
              <a:t>Queda de Preços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F855CE28-ADD2-4038-9677-0A78C2F72788}" type="slidenum">
              <a:rPr lang="pt-BR" smtClean="0"/>
              <a:pPr/>
              <a:t>14</a:t>
            </a:fld>
            <a:endParaRPr lang="pt-BR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450428" cy="652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218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ítulo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Considerações Finais</a:t>
            </a:r>
            <a:endParaRPr lang="pt-BR" dirty="0"/>
          </a:p>
        </p:txBody>
      </p:sp>
      <p:sp>
        <p:nvSpPr>
          <p:cNvPr id="16" name="Espaço Reservado para Conteúdo 1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600"/>
              </a:spcBef>
            </a:pPr>
            <a:r>
              <a:rPr lang="pt-BR" dirty="0" smtClean="0"/>
              <a:t>Logística</a:t>
            </a:r>
          </a:p>
          <a:p>
            <a:pPr lvl="1">
              <a:spcBef>
                <a:spcPts val="600"/>
              </a:spcBef>
            </a:pPr>
            <a:r>
              <a:rPr lang="pt-BR" dirty="0" smtClean="0"/>
              <a:t>Transmissão</a:t>
            </a:r>
          </a:p>
          <a:p>
            <a:pPr lvl="2">
              <a:spcBef>
                <a:spcPts val="600"/>
              </a:spcBef>
            </a:pPr>
            <a:r>
              <a:rPr lang="pt-BR" dirty="0" smtClean="0"/>
              <a:t>REALIZAÇÃO IMEDIATA DOS LEILÕES ESTRUTURANTES</a:t>
            </a:r>
          </a:p>
          <a:p>
            <a:pPr lvl="1">
              <a:spcBef>
                <a:spcPts val="600"/>
              </a:spcBef>
            </a:pPr>
            <a:r>
              <a:rPr lang="pt-BR" dirty="0" smtClean="0"/>
              <a:t>Transportes</a:t>
            </a:r>
          </a:p>
          <a:p>
            <a:pPr lvl="2">
              <a:spcBef>
                <a:spcPts val="600"/>
              </a:spcBef>
            </a:pPr>
            <a:r>
              <a:rPr lang="pt-BR" dirty="0" smtClean="0"/>
              <a:t>AJUSTES NA REGULAÇÃO DO </a:t>
            </a:r>
            <a:r>
              <a:rPr lang="pt-BR" dirty="0" smtClean="0"/>
              <a:t>SETOR</a:t>
            </a:r>
          </a:p>
          <a:p>
            <a:pPr lvl="2">
              <a:spcBef>
                <a:spcPts val="600"/>
              </a:spcBef>
            </a:pPr>
            <a:r>
              <a:rPr lang="pt-BR" dirty="0" smtClean="0"/>
              <a:t>OBRAS</a:t>
            </a:r>
            <a:endParaRPr lang="pt-BR" dirty="0" smtClean="0"/>
          </a:p>
          <a:p>
            <a:pPr>
              <a:spcBef>
                <a:spcPts val="600"/>
              </a:spcBef>
            </a:pPr>
            <a:r>
              <a:rPr lang="pt-BR" dirty="0" smtClean="0"/>
              <a:t>Sustentabilidade da Cadeia Produtiva</a:t>
            </a:r>
          </a:p>
          <a:p>
            <a:pPr lvl="1">
              <a:spcBef>
                <a:spcPts val="600"/>
              </a:spcBef>
            </a:pPr>
            <a:r>
              <a:rPr lang="pt-BR" dirty="0" smtClean="0"/>
              <a:t>SINAL DE LONGO PRAZO PARA INVESTIMENTO</a:t>
            </a:r>
          </a:p>
          <a:p>
            <a:pPr>
              <a:spcBef>
                <a:spcPts val="600"/>
              </a:spcBef>
            </a:pPr>
            <a:r>
              <a:rPr lang="pt-BR" dirty="0" smtClean="0"/>
              <a:t>Adensamento da Cadeia</a:t>
            </a:r>
          </a:p>
          <a:p>
            <a:pPr lvl="1">
              <a:spcBef>
                <a:spcPts val="600"/>
              </a:spcBef>
            </a:pPr>
            <a:r>
              <a:rPr lang="pt-BR" dirty="0" smtClean="0"/>
              <a:t>ACOMPANHAMENTO ATENTO DA EFETIVA IMPLEMENTAÇÃO DA CADEIA PRODUTIVA</a:t>
            </a:r>
          </a:p>
          <a:p>
            <a:pPr>
              <a:spcBef>
                <a:spcPts val="600"/>
              </a:spcBef>
            </a:pPr>
            <a:r>
              <a:rPr lang="pt-BR" dirty="0" smtClean="0"/>
              <a:t>Tributação</a:t>
            </a:r>
          </a:p>
          <a:p>
            <a:pPr lvl="1">
              <a:spcBef>
                <a:spcPts val="600"/>
              </a:spcBef>
            </a:pPr>
            <a:r>
              <a:rPr lang="pt-BR" dirty="0" smtClean="0"/>
              <a:t>AJUSTES TRIBUTÁRIOS PARA A INDÚSTRIA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F855CE28-ADD2-4038-9677-0A78C2F72788}" type="slidenum">
              <a:rPr lang="pt-BR" smtClean="0"/>
              <a:pPr/>
              <a:t>15</a:t>
            </a:fld>
            <a:endParaRPr lang="pt-BR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450428" cy="652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331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Potencial Eólico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A554B-E562-4644-A4F3-5CC9AF61A99E}" type="slidenum">
              <a:rPr lang="pt-BR" smtClean="0"/>
              <a:t>16</a:t>
            </a:fld>
            <a:endParaRPr lang="pt-BR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858" y="1234902"/>
            <a:ext cx="9992285" cy="557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lipse 4"/>
          <p:cNvSpPr/>
          <p:nvPr/>
        </p:nvSpPr>
        <p:spPr>
          <a:xfrm>
            <a:off x="9360363" y="3717032"/>
            <a:ext cx="2688299" cy="2016224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9872751" y="3933057"/>
            <a:ext cx="1664302" cy="1692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dirty="0" smtClean="0"/>
              <a:t>Potência</a:t>
            </a:r>
          </a:p>
          <a:p>
            <a:pPr algn="ctr"/>
            <a:r>
              <a:rPr lang="pt-BR" dirty="0" smtClean="0"/>
              <a:t> Instalável:</a:t>
            </a:r>
          </a:p>
          <a:p>
            <a:pPr algn="ctr"/>
            <a:r>
              <a:rPr lang="pt-BR" b="1" dirty="0" smtClean="0"/>
              <a:t>39 GW </a:t>
            </a:r>
          </a:p>
          <a:p>
            <a:pPr algn="ctr"/>
            <a:r>
              <a:rPr lang="pt-BR" dirty="0" smtClean="0"/>
              <a:t>100 m de altura</a:t>
            </a:r>
          </a:p>
          <a:p>
            <a:pPr algn="ctr"/>
            <a:r>
              <a:rPr lang="pt-BR" sz="1600" dirty="0" smtClean="0"/>
              <a:t>F.C. (%):</a:t>
            </a:r>
          </a:p>
          <a:p>
            <a:pPr algn="ctr"/>
            <a:r>
              <a:rPr lang="pt-BR" sz="1600" b="1" dirty="0" smtClean="0"/>
              <a:t> 24,6 à 36,9</a:t>
            </a:r>
            <a:endParaRPr lang="pt-BR" sz="1600" b="1" dirty="0"/>
          </a:p>
        </p:txBody>
      </p:sp>
    </p:spTree>
    <p:extLst>
      <p:ext uri="{BB962C8B-B14F-4D97-AF65-F5344CB8AC3E}">
        <p14:creationId xmlns:p14="http://schemas.microsoft.com/office/powerpoint/2010/main" val="413626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7446" y="6047910"/>
            <a:ext cx="1800200" cy="810090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-1" y="835572"/>
            <a:ext cx="6264000" cy="2065283"/>
          </a:xfrm>
          <a:prstGeom prst="rect">
            <a:avLst/>
          </a:prstGeom>
          <a:solidFill>
            <a:srgbClr val="EEF7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 smtClean="0">
                <a:solidFill>
                  <a:srgbClr val="6A310A"/>
                </a:solidFill>
                <a:latin typeface="Bookman Old Style" panose="02050604050505020204" pitchFamily="18" charset="0"/>
                <a:ea typeface="Batang" panose="02030600000101010101" pitchFamily="18" charset="-127"/>
                <a:cs typeface="Arial" panose="020B0604020202020204" pitchFamily="34" charset="0"/>
              </a:rPr>
              <a:t>Obrigado.</a:t>
            </a:r>
          </a:p>
          <a:p>
            <a:pPr algn="ctr"/>
            <a:endParaRPr lang="pt-BR" sz="2400" dirty="0" smtClean="0">
              <a:solidFill>
                <a:srgbClr val="6A310A"/>
              </a:solidFill>
              <a:latin typeface="Bookman Old Style" panose="02050604050505020204" pitchFamily="18" charset="0"/>
              <a:ea typeface="Batang" panose="02030600000101010101" pitchFamily="18" charset="-127"/>
              <a:cs typeface="Arial" panose="020B0604020202020204" pitchFamily="34" charset="0"/>
            </a:endParaRPr>
          </a:p>
          <a:p>
            <a:pPr algn="ctr"/>
            <a:r>
              <a:rPr lang="pt-BR" sz="2400" dirty="0" smtClean="0">
                <a:solidFill>
                  <a:srgbClr val="6A310A"/>
                </a:solidFill>
                <a:latin typeface="Bookman Old Style" panose="02050604050505020204" pitchFamily="18" charset="0"/>
                <a:ea typeface="Batang" panose="02030600000101010101" pitchFamily="18" charset="-127"/>
                <a:cs typeface="Arial" panose="020B0604020202020204" pitchFamily="34" charset="0"/>
              </a:rPr>
              <a:t>Sandro Yamamoto</a:t>
            </a:r>
          </a:p>
          <a:p>
            <a:pPr algn="ctr"/>
            <a:r>
              <a:rPr lang="pt-BR" i="1" dirty="0" smtClean="0">
                <a:solidFill>
                  <a:srgbClr val="6A310A"/>
                </a:solidFill>
                <a:latin typeface="Bookman Old Style" panose="02050604050505020204" pitchFamily="18" charset="0"/>
                <a:ea typeface="Batang" panose="02030600000101010101" pitchFamily="18" charset="-127"/>
                <a:cs typeface="Arial" panose="020B0604020202020204" pitchFamily="34" charset="0"/>
              </a:rPr>
              <a:t>Diretor Técnico ABEEólica</a:t>
            </a:r>
          </a:p>
          <a:p>
            <a:pPr algn="ctr"/>
            <a:r>
              <a:rPr lang="pt-BR" i="1" dirty="0" smtClean="0">
                <a:solidFill>
                  <a:srgbClr val="6A310A"/>
                </a:solidFill>
                <a:latin typeface="Bookman Old Style" panose="02050604050505020204" pitchFamily="18" charset="0"/>
                <a:ea typeface="Batang" panose="02030600000101010101" pitchFamily="18" charset="-127"/>
                <a:cs typeface="Arial" panose="020B0604020202020204" pitchFamily="34" charset="0"/>
              </a:rPr>
              <a:t>sandro@abeeolica.org.br</a:t>
            </a:r>
            <a:endParaRPr lang="pt-BR" i="1" dirty="0">
              <a:solidFill>
                <a:srgbClr val="6A310A"/>
              </a:solidFill>
              <a:latin typeface="Bookman Old Style" panose="02050604050505020204" pitchFamily="18" charset="0"/>
              <a:ea typeface="Batang" panose="02030600000101010101" pitchFamily="18" charset="-12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1818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mtClean="0"/>
              <a:t>Energia Eólica em um Contexto Mundial</a:t>
            </a:r>
            <a:endParaRPr lang="pt-BR" dirty="0"/>
          </a:p>
        </p:txBody>
      </p:sp>
      <p:sp>
        <p:nvSpPr>
          <p:cNvPr id="37" name="Espaço Reservado para Rodapé 36"/>
          <p:cNvSpPr>
            <a:spLocks noGrp="1"/>
          </p:cNvSpPr>
          <p:nvPr>
            <p:ph type="ftr" sz="quarter" idx="11"/>
          </p:nvPr>
        </p:nvSpPr>
        <p:spPr>
          <a:xfrm>
            <a:off x="4038600" y="6492875"/>
            <a:ext cx="4114800" cy="365125"/>
          </a:xfrm>
        </p:spPr>
        <p:txBody>
          <a:bodyPr/>
          <a:lstStyle/>
          <a:p>
            <a:r>
              <a:rPr lang="pt-BR" smtClean="0"/>
              <a:t>Fonte: GWEC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805688B4-65F0-4D1B-BD08-AA63A6B37F11}" type="slidenum">
              <a:rPr lang="pt-BR" smtClean="0"/>
              <a:pPr/>
              <a:t>2</a:t>
            </a:fld>
            <a:endParaRPr lang="pt-BR"/>
          </a:p>
        </p:txBody>
      </p:sp>
      <p:graphicFrame>
        <p:nvGraphicFramePr>
          <p:cNvPr id="4" name="Espaço Reservado para Conteúd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91769326"/>
              </p:ext>
            </p:extLst>
          </p:nvPr>
        </p:nvGraphicFramePr>
        <p:xfrm>
          <a:off x="167680" y="5052621"/>
          <a:ext cx="11856640" cy="16167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6236821"/>
              </p:ext>
            </p:extLst>
          </p:nvPr>
        </p:nvGraphicFramePr>
        <p:xfrm>
          <a:off x="1958347" y="1506916"/>
          <a:ext cx="3735252" cy="3352800"/>
        </p:xfrm>
        <a:graphic>
          <a:graphicData uri="http://schemas.openxmlformats.org/drawingml/2006/table">
            <a:tbl>
              <a:tblPr>
                <a:tableStyleId>{93296810-A885-4BE3-A3E7-6D5BEEA58F35}</a:tableStyleId>
              </a:tblPr>
              <a:tblGrid>
                <a:gridCol w="480000"/>
                <a:gridCol w="585312"/>
                <a:gridCol w="1805940"/>
                <a:gridCol w="864000"/>
              </a:tblGrid>
              <a:tr h="32549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</a:rPr>
                        <a:t>1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 dirty="0">
                          <a:effectLst/>
                        </a:rPr>
                        <a:t>China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 smtClean="0">
                          <a:effectLst/>
                        </a:rPr>
                        <a:t>91,42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</a:tr>
              <a:tr h="32549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</a:rPr>
                        <a:t>2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 dirty="0">
                          <a:effectLst/>
                        </a:rPr>
                        <a:t>EUA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 smtClean="0">
                          <a:effectLst/>
                        </a:rPr>
                        <a:t>61,09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</a:tr>
              <a:tr h="32549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</a:rPr>
                        <a:t>3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 dirty="0">
                          <a:effectLst/>
                        </a:rPr>
                        <a:t>Alemanha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 smtClean="0">
                          <a:effectLst/>
                        </a:rPr>
                        <a:t>34,25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</a:tr>
              <a:tr h="32549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</a:rPr>
                        <a:t>4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 dirty="0">
                          <a:effectLst/>
                        </a:rPr>
                        <a:t>Espanha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 smtClean="0">
                          <a:effectLst/>
                        </a:rPr>
                        <a:t>22,96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</a:tr>
              <a:tr h="32549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</a:rPr>
                        <a:t>5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 dirty="0">
                          <a:effectLst/>
                        </a:rPr>
                        <a:t>Índia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 smtClean="0">
                          <a:effectLst/>
                        </a:rPr>
                        <a:t>20,15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</a:tr>
              <a:tr h="32549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</a:rPr>
                        <a:t>6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 dirty="0">
                          <a:effectLst/>
                        </a:rPr>
                        <a:t>Reino Unido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 smtClean="0">
                          <a:effectLst/>
                        </a:rPr>
                        <a:t>10,53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</a:tr>
              <a:tr h="32549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</a:rPr>
                        <a:t>7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 dirty="0">
                          <a:effectLst/>
                        </a:rPr>
                        <a:t>Itália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 smtClean="0">
                          <a:effectLst/>
                        </a:rPr>
                        <a:t>8,55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</a:tr>
              <a:tr h="32549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</a:rPr>
                        <a:t>8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 dirty="0">
                          <a:effectLst/>
                        </a:rPr>
                        <a:t>França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 smtClean="0">
                          <a:effectLst/>
                        </a:rPr>
                        <a:t>8,25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</a:tr>
              <a:tr h="32549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</a:rPr>
                        <a:t>9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 dirty="0">
                          <a:effectLst/>
                        </a:rPr>
                        <a:t>Canadá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 smtClean="0">
                          <a:effectLst/>
                        </a:rPr>
                        <a:t>7,80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</a:tr>
              <a:tr h="32549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</a:rPr>
                        <a:t>10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 dirty="0" smtClean="0">
                          <a:effectLst/>
                        </a:rPr>
                        <a:t>Dinamarca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 smtClean="0">
                          <a:effectLst/>
                        </a:rPr>
                        <a:t>4,77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1666277"/>
              </p:ext>
            </p:extLst>
          </p:nvPr>
        </p:nvGraphicFramePr>
        <p:xfrm>
          <a:off x="6566859" y="1506917"/>
          <a:ext cx="3657600" cy="3383280"/>
        </p:xfrm>
        <a:graphic>
          <a:graphicData uri="http://schemas.openxmlformats.org/drawingml/2006/table">
            <a:tbl>
              <a:tblPr>
                <a:tableStyleId>{93296810-A885-4BE3-A3E7-6D5BEEA58F35}</a:tableStyleId>
              </a:tblPr>
              <a:tblGrid>
                <a:gridCol w="480000"/>
                <a:gridCol w="585600"/>
                <a:gridCol w="1728000"/>
                <a:gridCol w="864000"/>
              </a:tblGrid>
              <a:tr h="32549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</a:rPr>
                        <a:t>11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 dirty="0" smtClean="0">
                          <a:effectLst/>
                        </a:rPr>
                        <a:t>Portugal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 smtClean="0">
                          <a:effectLst/>
                        </a:rPr>
                        <a:t>4,72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</a:tr>
              <a:tr h="32549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</a:rPr>
                        <a:t>12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 dirty="0">
                          <a:effectLst/>
                        </a:rPr>
                        <a:t>Suécia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 smtClean="0">
                          <a:effectLst/>
                        </a:rPr>
                        <a:t>4,47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</a:tr>
              <a:tr h="32549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 dirty="0">
                          <a:effectLst/>
                        </a:rPr>
                        <a:t>13</a:t>
                      </a:r>
                      <a:endParaRPr lang="pt-BR" sz="1800" b="1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 dirty="0" smtClean="0">
                          <a:effectLst/>
                        </a:rPr>
                        <a:t>Brasil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 dirty="0" smtClean="0">
                          <a:effectLst/>
                        </a:rPr>
                        <a:t>3,46</a:t>
                      </a:r>
                      <a:endParaRPr lang="pt-BR" sz="1600" b="1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</a:tr>
              <a:tr h="32549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</a:rPr>
                        <a:t>14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 dirty="0" smtClean="0">
                          <a:effectLst/>
                        </a:rPr>
                        <a:t>Polônia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 smtClean="0">
                          <a:effectLst/>
                        </a:rPr>
                        <a:t>3,39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</a:tr>
              <a:tr h="32549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</a:rPr>
                        <a:t>15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pt-BR" sz="18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 dirty="0" smtClean="0">
                          <a:effectLst/>
                        </a:rPr>
                        <a:t>Austrália</a:t>
                      </a:r>
                      <a:endParaRPr lang="pt-BR" sz="1600" b="0" u="none" strike="noStrike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 smtClean="0">
                          <a:effectLst/>
                        </a:rPr>
                        <a:t>3,24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</a:tr>
              <a:tr h="32549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</a:rPr>
                        <a:t>16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u="none" strike="noStrike" kern="1200" dirty="0" smtClean="0">
                          <a:effectLst/>
                        </a:rPr>
                        <a:t>Turquia</a:t>
                      </a:r>
                      <a:endParaRPr lang="pt-BR" sz="1600" b="0" u="none" strike="noStrike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 smtClean="0">
                          <a:effectLst/>
                        </a:rPr>
                        <a:t>2,96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</a:tr>
              <a:tr h="32549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</a:rPr>
                        <a:t>17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 dirty="0">
                          <a:effectLst/>
                        </a:rPr>
                        <a:t>Holanda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 smtClean="0">
                          <a:effectLst/>
                        </a:rPr>
                        <a:t>2,69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</a:tr>
              <a:tr h="32549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</a:rPr>
                        <a:t>18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 dirty="0" smtClean="0">
                          <a:effectLst/>
                        </a:rPr>
                        <a:t>Japão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 smtClean="0">
                          <a:effectLst/>
                        </a:rPr>
                        <a:t>2,66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</a:tr>
              <a:tr h="32549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</a:rPr>
                        <a:t>19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 dirty="0" smtClean="0">
                          <a:effectLst/>
                        </a:rPr>
                        <a:t>Romênia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 smtClean="0">
                          <a:effectLst/>
                        </a:rPr>
                        <a:t>2,60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</a:tr>
              <a:tr h="32549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</a:rPr>
                        <a:t>20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 dirty="0" smtClean="0">
                          <a:effectLst/>
                        </a:rPr>
                        <a:t>Irlanda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 smtClean="0">
                          <a:effectLst/>
                        </a:rPr>
                        <a:t>2,04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grpSp>
        <p:nvGrpSpPr>
          <p:cNvPr id="28" name="Grupo 27"/>
          <p:cNvGrpSpPr/>
          <p:nvPr/>
        </p:nvGrpSpPr>
        <p:grpSpPr>
          <a:xfrm>
            <a:off x="2534412" y="1600384"/>
            <a:ext cx="5002769" cy="3240360"/>
            <a:chOff x="2119635" y="980728"/>
            <a:chExt cx="3752077" cy="3240360"/>
          </a:xfrm>
        </p:grpSpPr>
        <p:grpSp>
          <p:nvGrpSpPr>
            <p:cNvPr id="7" name="Grupo 6"/>
            <p:cNvGrpSpPr/>
            <p:nvPr/>
          </p:nvGrpSpPr>
          <p:grpSpPr>
            <a:xfrm>
              <a:off x="2119635" y="980728"/>
              <a:ext cx="3752077" cy="3240360"/>
              <a:chOff x="2119635" y="980728"/>
              <a:chExt cx="3752077" cy="3240360"/>
            </a:xfrm>
          </p:grpSpPr>
          <p:pic>
            <p:nvPicPr>
              <p:cNvPr id="8" name="Imagem 7" descr="http://2.bp.blogspot.com/-0eTkzK6Ukms/UStnuNvbCyI/AAAAAAAADmk/V2H8-kyJW7g/s1600/Bandeira+dos+Estados+Unidos.jpg"/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2119635" y="1340768"/>
                <a:ext cx="292125" cy="18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" name="Picture 3" descr="http://riodejaneiro.china-consulate.org/pot/zgabc/gk/W020040617538233597027.jpg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19635" y="980728"/>
                <a:ext cx="291600" cy="1988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" name="Picture 5" descr="https://encrypted-tbn2.gstatic.com/images?q=tbn:ANd9GcT7ENMi4mIdMm4opDDuuXf7CGymkzAHuAEOrvrjeqHLFBqlYytt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19635" y="1649005"/>
                <a:ext cx="291600" cy="19581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" name="Picture 7" descr="https://encrypted-tbn2.gstatic.com/images?q=tbn:ANd9GcT5zNGYB0aL4GAR0aOsladUMMp1Ur1OtkYuqvokcplQao14nvC4wA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19635" y="1988840"/>
                <a:ext cx="291600" cy="21841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" name="Picture 9" descr="http://www.portalsaofrancisco.com.br/alfa/india/India.12.jpg"/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19635" y="2348881"/>
                <a:ext cx="291600" cy="17083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" name="Picture 11" descr="http://rongelok.com/wp-content/uploads/2011/09/Flag_of_the_United_Kingdom.png"/>
              <p:cNvPicPr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19635" y="2690894"/>
                <a:ext cx="291600" cy="1458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" name="Picture 13" descr="http://tradebridgeconsultants.com/wp-content/themes/politics-abroad/images/flags/italy.gif"/>
              <p:cNvPicPr>
                <a:picLocks noChangeAspect="1" noChangeArrowheads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20160" y="2996952"/>
                <a:ext cx="291600" cy="19456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" name="Picture 23" descr="http://eh.lenin.ru/flags/2eu/france/fra-f.gif"/>
              <p:cNvPicPr>
                <a:picLocks noChangeAspect="1" noChangeArrowheads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19635" y="3356992"/>
                <a:ext cx="291600" cy="1944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" name="Picture 25" descr="http://www.flagsinformation.com/canada-flag.png"/>
              <p:cNvPicPr>
                <a:picLocks noChangeAspect="1" noChangeArrowheads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20160" y="3717032"/>
                <a:ext cx="291600" cy="1458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" name="Picture 29" descr="http://tradebridgeconsultants.com/wp-content/themes/politics-abroad/images/flags/portugal.gif"/>
              <p:cNvPicPr>
                <a:picLocks noChangeAspect="1" noChangeArrowheads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80112" y="1002187"/>
                <a:ext cx="291600" cy="19456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" name="Picture 31" descr="http://www.madagascar-consulate.org/images/flag_denmark.gif"/>
              <p:cNvPicPr>
                <a:picLocks noChangeAspect="1" noChangeArrowheads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35004" y="4005088"/>
                <a:ext cx="260862" cy="21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" name="Picture 39" descr="http://farm5.staticflickr.com/4001/4650440786_9daeedaa47_z.jpg"/>
              <p:cNvPicPr>
                <a:picLocks noChangeAspect="1" noChangeArrowheads="1"/>
              </p:cNvPicPr>
              <p:nvPr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80112" y="1319200"/>
                <a:ext cx="291600" cy="19318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" name="Picture 41" descr="http://www.suapesquisa.com/paises/japao/bandeira-do-japao.gif"/>
              <p:cNvPicPr>
                <a:picLocks noChangeAspect="1" noChangeArrowheads="1"/>
              </p:cNvPicPr>
              <p:nvPr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54799" y="3346624"/>
                <a:ext cx="291600" cy="20476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" name="Picture 43" descr="http://www.webbusca.com.br/atlas/bandeiras/Australia.gif"/>
              <p:cNvPicPr>
                <a:picLocks noChangeAspect="1" noChangeArrowheads="1"/>
              </p:cNvPicPr>
              <p:nvPr/>
            </p:nvPicPr>
            <p:blipFill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76544" y="2355289"/>
                <a:ext cx="291600" cy="1944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" name="Picture 45" descr="http://www.infoescola.com/wp-content/uploads/2011/02/bandeira-do-brasil.gif"/>
              <p:cNvPicPr>
                <a:picLocks noChangeAspect="1" noChangeArrowheads="1"/>
              </p:cNvPicPr>
              <p:nvPr/>
            </p:nvPicPr>
            <p:blipFill>
              <a:blip r:embed="rId2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80112" y="1649005"/>
                <a:ext cx="291600" cy="2021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3" name="Picture 47" descr="http://www.loeser.us/flags/images/poland/polish_national_committee_dmowski_paris_1917.png"/>
              <p:cNvPicPr>
                <a:picLocks noChangeAspect="1" noChangeArrowheads="1"/>
              </p:cNvPicPr>
              <p:nvPr/>
            </p:nvPicPr>
            <p:blipFill>
              <a:blip r:embed="rId2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80112" y="2001445"/>
                <a:ext cx="291600" cy="19320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4" name="Picture 49" descr="https://encrypted-tbn2.gstatic.com/images?q=tbn:ANd9GcQZuBE9sKxNl8OgVLte2UvnrG7cgjPcWRiZHdwWAibFIFXyp3640A"/>
              <p:cNvPicPr>
                <a:picLocks noChangeAspect="1" noChangeArrowheads="1"/>
              </p:cNvPicPr>
              <p:nvPr/>
            </p:nvPicPr>
            <p:blipFill>
              <a:blip r:embed="rId2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80112" y="3012321"/>
                <a:ext cx="291600" cy="19404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5" name="Picture 51" descr="http://colunas.cbn.globoradio.globo.com/platb/files/960/2013/06/Bandeira-Turquia.gif"/>
              <p:cNvPicPr>
                <a:picLocks noChangeAspect="1" noChangeArrowheads="1"/>
              </p:cNvPicPr>
              <p:nvPr/>
            </p:nvPicPr>
            <p:blipFill>
              <a:blip r:embed="rId2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54799" y="2690894"/>
                <a:ext cx="291600" cy="1944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6" name="Picture 53" descr="https://encrypted-tbn1.gstatic.com/images?q=tbn:ANd9GcTNsore47dg0pilEeO8CAnAlY6mUhQ-tsI2BEOLxoftglk3WrlYxg"/>
              <p:cNvPicPr>
                <a:picLocks noChangeAspect="1" noChangeArrowheads="1"/>
              </p:cNvPicPr>
              <p:nvPr/>
            </p:nvPicPr>
            <p:blipFill>
              <a:blip r:embed="rId2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80112" y="3668785"/>
                <a:ext cx="291600" cy="19404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026" name="Picture 2" descr="http://1.bp.blogspot.com/-p_dSTcAj5T4/T1aVy4XJBKI/AAAAAAAAANM/JwXUba0r9BY/s1600/irishflht.gif"/>
            <p:cNvPicPr>
              <a:picLocks noChangeAspect="1" noChangeArrowheads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1825" y="4023049"/>
              <a:ext cx="269887" cy="1800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6" name="Imagem 35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450428" cy="652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575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Matriz Elétrica Brasileira (GW)</a:t>
            </a:r>
            <a:endParaRPr lang="pt-BR" dirty="0"/>
          </a:p>
        </p:txBody>
      </p:sp>
      <p:graphicFrame>
        <p:nvGraphicFramePr>
          <p:cNvPr id="14" name="Espaço Reservado para Conteúdo 1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66713797"/>
              </p:ext>
            </p:extLst>
          </p:nvPr>
        </p:nvGraphicFramePr>
        <p:xfrm>
          <a:off x="331788" y="1544638"/>
          <a:ext cx="11491912" cy="4632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>
          <a:xfrm>
            <a:off x="4038600" y="6492875"/>
            <a:ext cx="4114800" cy="365125"/>
          </a:xfrm>
        </p:spPr>
        <p:txBody>
          <a:bodyPr/>
          <a:lstStyle/>
          <a:p>
            <a:r>
              <a:rPr lang="pt-BR" smtClean="0"/>
              <a:t>Fonte: ABEEólica</a:t>
            </a:r>
            <a:endParaRPr lang="pt-BR" dirty="0"/>
          </a:p>
        </p:txBody>
      </p:sp>
      <p:sp>
        <p:nvSpPr>
          <p:cNvPr id="18" name="Espaço Reservado para Número de Slide 17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F855CE28-ADD2-4038-9677-0A78C2F72788}" type="slidenum">
              <a:rPr lang="pt-BR" smtClean="0"/>
              <a:pPr/>
              <a:t>3</a:t>
            </a:fld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405997" y="1978439"/>
            <a:ext cx="1816945" cy="646331"/>
          </a:xfrm>
          <a:prstGeom prst="rect">
            <a:avLst/>
          </a:prstGeom>
          <a:solidFill>
            <a:srgbClr val="FFFFEB"/>
          </a:solidFill>
          <a:ln w="19050">
            <a:solidFill>
              <a:srgbClr val="FFD03B"/>
            </a:solidFill>
            <a:prstDash val="sysDash"/>
          </a:ln>
        </p:spPr>
        <p:txBody>
          <a:bodyPr wrap="square">
            <a:spAutoFit/>
          </a:bodyPr>
          <a:lstStyle/>
          <a:p>
            <a:pPr algn="ctr"/>
            <a:r>
              <a:rPr lang="pt-BR" sz="1200" b="1" dirty="0">
                <a:latin typeface="Arial" pitchFamily="34" charset="0"/>
                <a:cs typeface="Arial" pitchFamily="34" charset="0"/>
              </a:rPr>
              <a:t>*A fonte fotovoltaica possuí </a:t>
            </a:r>
            <a:r>
              <a:rPr lang="pt-BR" sz="1200" b="1" dirty="0" smtClean="0">
                <a:latin typeface="Arial" pitchFamily="34" charset="0"/>
                <a:cs typeface="Arial" pitchFamily="34" charset="0"/>
              </a:rPr>
              <a:t>9,4 MW </a:t>
            </a:r>
            <a:r>
              <a:rPr lang="pt-BR" sz="1200" b="1" dirty="0">
                <a:latin typeface="Arial" pitchFamily="34" charset="0"/>
                <a:cs typeface="Arial" pitchFamily="34" charset="0"/>
              </a:rPr>
              <a:t>de capacidade instalada.</a:t>
            </a:r>
          </a:p>
        </p:txBody>
      </p:sp>
      <p:sp>
        <p:nvSpPr>
          <p:cNvPr id="8" name="Sol 7"/>
          <p:cNvSpPr/>
          <p:nvPr/>
        </p:nvSpPr>
        <p:spPr>
          <a:xfrm flipH="1" flipV="1">
            <a:off x="2049521" y="2412147"/>
            <a:ext cx="346842" cy="374641"/>
          </a:xfrm>
          <a:prstGeom prst="sun">
            <a:avLst/>
          </a:prstGeom>
          <a:solidFill>
            <a:srgbClr val="FFD03B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/>
          </a:p>
        </p:txBody>
      </p:sp>
      <p:pic>
        <p:nvPicPr>
          <p:cNvPr id="19" name="Imagem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450428" cy="65269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Capacidade Instalada (MW)</a:t>
            </a:r>
            <a:endParaRPr lang="pt-BR" dirty="0"/>
          </a:p>
        </p:txBody>
      </p:sp>
      <p:graphicFrame>
        <p:nvGraphicFramePr>
          <p:cNvPr id="12" name="Espaço Reservado para Conteúdo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88000716"/>
              </p:ext>
            </p:extLst>
          </p:nvPr>
        </p:nvGraphicFramePr>
        <p:xfrm>
          <a:off x="331788" y="1544638"/>
          <a:ext cx="11491912" cy="4632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4038600" y="6492875"/>
            <a:ext cx="4114800" cy="365125"/>
          </a:xfrm>
        </p:spPr>
        <p:txBody>
          <a:bodyPr/>
          <a:lstStyle/>
          <a:p>
            <a:r>
              <a:rPr lang="pt-BR" smtClean="0"/>
              <a:t>Fonte: ABEEólica</a:t>
            </a:r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AFEDD18A-CC7B-42BB-BD7D-3E207F0B3FE5}" type="slidenum">
              <a:rPr lang="pt-BR" smtClean="0"/>
              <a:pPr/>
              <a:t>4</a:t>
            </a:fld>
            <a:endParaRPr lang="pt-BR"/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450428" cy="652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515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0" name="Conector reto 229"/>
          <p:cNvCxnSpPr>
            <a:stCxn id="214" idx="2"/>
            <a:endCxn id="125" idx="38"/>
          </p:cNvCxnSpPr>
          <p:nvPr/>
        </p:nvCxnSpPr>
        <p:spPr>
          <a:xfrm flipH="1">
            <a:off x="6223670" y="1709499"/>
            <a:ext cx="507358" cy="700173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Conector reto 191"/>
          <p:cNvCxnSpPr>
            <a:stCxn id="185" idx="1"/>
          </p:cNvCxnSpPr>
          <p:nvPr/>
        </p:nvCxnSpPr>
        <p:spPr>
          <a:xfrm flipH="1" flipV="1">
            <a:off x="6953805" y="3443194"/>
            <a:ext cx="385488" cy="1134324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Conector reto 179"/>
          <p:cNvCxnSpPr>
            <a:stCxn id="137" idx="1"/>
            <a:endCxn id="100" idx="3"/>
          </p:cNvCxnSpPr>
          <p:nvPr/>
        </p:nvCxnSpPr>
        <p:spPr>
          <a:xfrm flipH="1" flipV="1">
            <a:off x="6352128" y="4933739"/>
            <a:ext cx="176213" cy="65189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Conector reto 172"/>
          <p:cNvCxnSpPr>
            <a:stCxn id="135" idx="3"/>
            <a:endCxn id="103" idx="1"/>
          </p:cNvCxnSpPr>
          <p:nvPr/>
        </p:nvCxnSpPr>
        <p:spPr>
          <a:xfrm flipV="1">
            <a:off x="3752287" y="5861877"/>
            <a:ext cx="1148760" cy="30685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Conector reto 165"/>
          <p:cNvCxnSpPr>
            <a:stCxn id="136" idx="1"/>
          </p:cNvCxnSpPr>
          <p:nvPr/>
        </p:nvCxnSpPr>
        <p:spPr>
          <a:xfrm flipH="1" flipV="1">
            <a:off x="7002476" y="2900332"/>
            <a:ext cx="1973844" cy="165018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Localização dos Parques Eólicos – Potência em MW</a:t>
            </a:r>
            <a:endParaRPr lang="pt-BR" dirty="0"/>
          </a:p>
        </p:txBody>
      </p:sp>
      <p:sp>
        <p:nvSpPr>
          <p:cNvPr id="69" name="Espaço Reservado para Rodapé 68"/>
          <p:cNvSpPr>
            <a:spLocks noGrp="1"/>
          </p:cNvSpPr>
          <p:nvPr>
            <p:ph type="ftr" sz="quarter" idx="11"/>
          </p:nvPr>
        </p:nvSpPr>
        <p:spPr>
          <a:xfrm>
            <a:off x="4038600" y="6492875"/>
            <a:ext cx="4114800" cy="365125"/>
          </a:xfrm>
        </p:spPr>
        <p:txBody>
          <a:bodyPr/>
          <a:lstStyle/>
          <a:p>
            <a:r>
              <a:rPr lang="pt-BR" smtClean="0"/>
              <a:t>Fonte: ABEEólica</a:t>
            </a:r>
            <a:endParaRPr lang="pt-BR" dirty="0"/>
          </a:p>
        </p:txBody>
      </p:sp>
      <p:sp>
        <p:nvSpPr>
          <p:cNvPr id="70" name="Espaço Reservado para Número de Slide 69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F855CE28-ADD2-4038-9677-0A78C2F72788}" type="slidenum">
              <a:rPr lang="pt-BR" smtClean="0"/>
              <a:pPr/>
              <a:t>5</a:t>
            </a:fld>
            <a:endParaRPr lang="pt-BR"/>
          </a:p>
        </p:txBody>
      </p:sp>
      <p:pic>
        <p:nvPicPr>
          <p:cNvPr id="54" name="Imagem 5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536640" y="4547425"/>
            <a:ext cx="1547701" cy="2049927"/>
          </a:xfrm>
          <a:prstGeom prst="rect">
            <a:avLst/>
          </a:prstGeom>
        </p:spPr>
      </p:pic>
      <p:sp>
        <p:nvSpPr>
          <p:cNvPr id="135" name="Retângulo de cantos arredondados 134"/>
          <p:cNvSpPr/>
          <p:nvPr/>
        </p:nvSpPr>
        <p:spPr>
          <a:xfrm>
            <a:off x="1916287" y="5694562"/>
            <a:ext cx="1836000" cy="39600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12700">
            <a:solidFill>
              <a:schemeClr val="tx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pt-BR" sz="1200" dirty="0" smtClean="0">
                <a:solidFill>
                  <a:schemeClr val="bg1"/>
                </a:solidFill>
              </a:rPr>
              <a:t>Cap. Instalada: 610</a:t>
            </a:r>
          </a:p>
          <a:p>
            <a:pPr algn="just"/>
            <a:r>
              <a:rPr lang="pt-BR" sz="1200" dirty="0" smtClean="0">
                <a:solidFill>
                  <a:schemeClr val="bg1"/>
                </a:solidFill>
              </a:rPr>
              <a:t>Cap. Construção: 1.390,0</a:t>
            </a:r>
            <a:endParaRPr lang="pt-BR" sz="1200" dirty="0">
              <a:solidFill>
                <a:schemeClr val="bg1"/>
              </a:solidFill>
            </a:endParaRPr>
          </a:p>
        </p:txBody>
      </p:sp>
      <p:sp>
        <p:nvSpPr>
          <p:cNvPr id="136" name="Retângulo de cantos arredondados 135"/>
          <p:cNvSpPr/>
          <p:nvPr/>
        </p:nvSpPr>
        <p:spPr>
          <a:xfrm>
            <a:off x="8976320" y="2867350"/>
            <a:ext cx="1836000" cy="39600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12700">
            <a:solidFill>
              <a:schemeClr val="tx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pt-BR" sz="1200" dirty="0" smtClean="0">
                <a:solidFill>
                  <a:schemeClr val="bg1"/>
                </a:solidFill>
              </a:rPr>
              <a:t>Cap. Instalada:1.747,5</a:t>
            </a:r>
          </a:p>
          <a:p>
            <a:pPr algn="just"/>
            <a:r>
              <a:rPr lang="pt-BR" sz="1200" dirty="0" smtClean="0">
                <a:solidFill>
                  <a:schemeClr val="bg1"/>
                </a:solidFill>
              </a:rPr>
              <a:t>Cap. Construção: 2.169,8</a:t>
            </a:r>
            <a:endParaRPr lang="pt-BR" sz="1200" dirty="0">
              <a:solidFill>
                <a:schemeClr val="bg1"/>
              </a:solidFill>
            </a:endParaRPr>
          </a:p>
        </p:txBody>
      </p:sp>
      <p:sp>
        <p:nvSpPr>
          <p:cNvPr id="137" name="Retângulo de cantos arredondados 136"/>
          <p:cNvSpPr/>
          <p:nvPr/>
        </p:nvSpPr>
        <p:spPr>
          <a:xfrm>
            <a:off x="6528341" y="5387630"/>
            <a:ext cx="1836000" cy="396000"/>
          </a:xfrm>
          <a:prstGeom prst="roundRect">
            <a:avLst/>
          </a:prstGeom>
          <a:solidFill>
            <a:schemeClr val="accent2"/>
          </a:solidFill>
          <a:ln w="12700">
            <a:solidFill>
              <a:schemeClr val="tx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pt-BR" sz="1200" dirty="0" smtClean="0">
                <a:solidFill>
                  <a:schemeClr val="bg1"/>
                </a:solidFill>
              </a:rPr>
              <a:t>Cap. Instalada: 28,1</a:t>
            </a:r>
            <a:endParaRPr lang="pt-BR" sz="1200" dirty="0">
              <a:solidFill>
                <a:schemeClr val="bg1"/>
              </a:solidFill>
            </a:endParaRPr>
          </a:p>
        </p:txBody>
      </p:sp>
      <p:sp>
        <p:nvSpPr>
          <p:cNvPr id="138" name="Retângulo de cantos arredondados 137"/>
          <p:cNvSpPr/>
          <p:nvPr/>
        </p:nvSpPr>
        <p:spPr>
          <a:xfrm>
            <a:off x="1630552" y="5126118"/>
            <a:ext cx="1836000" cy="396000"/>
          </a:xfrm>
          <a:prstGeom prst="roundRect">
            <a:avLst/>
          </a:prstGeom>
          <a:solidFill>
            <a:schemeClr val="accent2"/>
          </a:solidFill>
          <a:ln w="12700">
            <a:solidFill>
              <a:schemeClr val="tx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pt-BR" sz="1200" dirty="0" smtClean="0">
                <a:solidFill>
                  <a:schemeClr val="bg1"/>
                </a:solidFill>
              </a:rPr>
              <a:t>Cap. Instalada: 2,5</a:t>
            </a:r>
            <a:endParaRPr lang="pt-BR" sz="1200" dirty="0">
              <a:solidFill>
                <a:schemeClr val="bg1"/>
              </a:solidFill>
            </a:endParaRPr>
          </a:p>
        </p:txBody>
      </p:sp>
      <p:sp>
        <p:nvSpPr>
          <p:cNvPr id="139" name="Retângulo de cantos arredondados 138"/>
          <p:cNvSpPr/>
          <p:nvPr/>
        </p:nvSpPr>
        <p:spPr>
          <a:xfrm>
            <a:off x="7836039" y="3875462"/>
            <a:ext cx="1836000" cy="396000"/>
          </a:xfrm>
          <a:prstGeom prst="roundRect">
            <a:avLst/>
          </a:prstGeom>
          <a:solidFill>
            <a:schemeClr val="accent2"/>
          </a:solidFill>
          <a:ln w="12700">
            <a:solidFill>
              <a:schemeClr val="tx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pt-BR" sz="1200" dirty="0" smtClean="0">
                <a:solidFill>
                  <a:schemeClr val="bg1"/>
                </a:solidFill>
              </a:rPr>
              <a:t>Cap. Instalada: 24,8</a:t>
            </a:r>
          </a:p>
          <a:p>
            <a:pPr algn="just"/>
            <a:r>
              <a:rPr lang="pt-BR" sz="1200" dirty="0" smtClean="0">
                <a:solidFill>
                  <a:schemeClr val="bg1"/>
                </a:solidFill>
              </a:rPr>
              <a:t>Cap. Construção: 511,5</a:t>
            </a:r>
            <a:endParaRPr lang="pt-BR" sz="1200" dirty="0">
              <a:solidFill>
                <a:schemeClr val="bg1"/>
              </a:solidFill>
            </a:endParaRPr>
          </a:p>
        </p:txBody>
      </p:sp>
      <p:sp>
        <p:nvSpPr>
          <p:cNvPr id="140" name="Retângulo de cantos arredondados 139"/>
          <p:cNvSpPr/>
          <p:nvPr/>
        </p:nvSpPr>
        <p:spPr>
          <a:xfrm>
            <a:off x="8183573" y="3371406"/>
            <a:ext cx="1836000" cy="396000"/>
          </a:xfrm>
          <a:prstGeom prst="roundRect">
            <a:avLst/>
          </a:prstGeom>
          <a:solidFill>
            <a:schemeClr val="accent2"/>
          </a:solidFill>
          <a:ln w="12700">
            <a:solidFill>
              <a:schemeClr val="tx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pt-BR" sz="1200" dirty="0" smtClean="0">
                <a:solidFill>
                  <a:schemeClr val="bg1"/>
                </a:solidFill>
              </a:rPr>
              <a:t>Cap. Instalada: 69</a:t>
            </a:r>
            <a:endParaRPr lang="pt-BR" sz="1200" dirty="0">
              <a:solidFill>
                <a:schemeClr val="bg1"/>
              </a:solidFill>
            </a:endParaRPr>
          </a:p>
        </p:txBody>
      </p:sp>
      <p:sp>
        <p:nvSpPr>
          <p:cNvPr id="141" name="Retângulo de cantos arredondados 140"/>
          <p:cNvSpPr/>
          <p:nvPr/>
        </p:nvSpPr>
        <p:spPr>
          <a:xfrm>
            <a:off x="8592277" y="2371032"/>
            <a:ext cx="1836000" cy="396000"/>
          </a:xfrm>
          <a:prstGeom prst="roundRect">
            <a:avLst/>
          </a:prstGeom>
          <a:solidFill>
            <a:schemeClr val="accent2"/>
          </a:solidFill>
          <a:ln w="12700">
            <a:solidFill>
              <a:schemeClr val="tx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pt-BR" sz="1200" dirty="0" smtClean="0">
                <a:solidFill>
                  <a:schemeClr val="bg1"/>
                </a:solidFill>
              </a:rPr>
              <a:t>Cap. Instalada: 995,2</a:t>
            </a:r>
          </a:p>
          <a:p>
            <a:pPr algn="just"/>
            <a:r>
              <a:rPr lang="pt-BR" sz="1200" dirty="0" smtClean="0">
                <a:solidFill>
                  <a:schemeClr val="bg1"/>
                </a:solidFill>
              </a:rPr>
              <a:t>Cap. Construção: 1.382,9</a:t>
            </a:r>
            <a:endParaRPr lang="pt-BR" sz="1200" dirty="0">
              <a:solidFill>
                <a:schemeClr val="bg1"/>
              </a:solidFill>
            </a:endParaRPr>
          </a:p>
        </p:txBody>
      </p:sp>
      <p:sp>
        <p:nvSpPr>
          <p:cNvPr id="142" name="Retângulo de cantos arredondados 141"/>
          <p:cNvSpPr/>
          <p:nvPr/>
        </p:nvSpPr>
        <p:spPr>
          <a:xfrm>
            <a:off x="6912384" y="4883574"/>
            <a:ext cx="1836000" cy="39600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12700">
            <a:solidFill>
              <a:schemeClr val="tx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pt-BR" sz="1200" dirty="0" smtClean="0">
                <a:solidFill>
                  <a:schemeClr val="bg1"/>
                </a:solidFill>
              </a:rPr>
              <a:t>Cap. Instalada: 671,7</a:t>
            </a:r>
          </a:p>
          <a:p>
            <a:pPr algn="just"/>
            <a:r>
              <a:rPr lang="pt-BR" sz="1200" dirty="0" smtClean="0">
                <a:solidFill>
                  <a:schemeClr val="bg1"/>
                </a:solidFill>
              </a:rPr>
              <a:t>Cap. Construção: 2.661,7</a:t>
            </a:r>
            <a:endParaRPr lang="pt-BR" sz="1200" dirty="0">
              <a:solidFill>
                <a:schemeClr val="bg1"/>
              </a:solidFill>
            </a:endParaRPr>
          </a:p>
        </p:txBody>
      </p:sp>
      <p:cxnSp>
        <p:nvCxnSpPr>
          <p:cNvPr id="10" name="Conector reto 9"/>
          <p:cNvCxnSpPr>
            <a:stCxn id="143" idx="3"/>
            <a:endCxn id="140" idx="1"/>
          </p:cNvCxnSpPr>
          <p:nvPr/>
        </p:nvCxnSpPr>
        <p:spPr>
          <a:xfrm>
            <a:off x="7258197" y="2906852"/>
            <a:ext cx="925376" cy="662554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/>
          <p:cNvCxnSpPr>
            <a:stCxn id="123" idx="4"/>
            <a:endCxn id="141" idx="1"/>
          </p:cNvCxnSpPr>
          <p:nvPr/>
        </p:nvCxnSpPr>
        <p:spPr>
          <a:xfrm>
            <a:off x="6698416" y="2394009"/>
            <a:ext cx="1893861" cy="175023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Conector reto 143"/>
          <p:cNvCxnSpPr>
            <a:stCxn id="104" idx="3"/>
            <a:endCxn id="142" idx="1"/>
          </p:cNvCxnSpPr>
          <p:nvPr/>
        </p:nvCxnSpPr>
        <p:spPr>
          <a:xfrm>
            <a:off x="6588427" y="3633355"/>
            <a:ext cx="323957" cy="1448219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Conector reto 145"/>
          <p:cNvCxnSpPr>
            <a:stCxn id="120" idx="5"/>
            <a:endCxn id="139" idx="1"/>
          </p:cNvCxnSpPr>
          <p:nvPr/>
        </p:nvCxnSpPr>
        <p:spPr>
          <a:xfrm>
            <a:off x="7245878" y="3081045"/>
            <a:ext cx="590161" cy="992417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9" name="Retângulo de cantos arredondados 148"/>
          <p:cNvSpPr/>
          <p:nvPr/>
        </p:nvSpPr>
        <p:spPr>
          <a:xfrm>
            <a:off x="8183573" y="1823278"/>
            <a:ext cx="1836000" cy="39600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12700">
            <a:solidFill>
              <a:schemeClr val="tx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pt-BR" sz="1200" dirty="0" smtClean="0">
                <a:solidFill>
                  <a:schemeClr val="bg1"/>
                </a:solidFill>
              </a:rPr>
              <a:t>Cap. Instalada: 68</a:t>
            </a:r>
          </a:p>
          <a:p>
            <a:pPr algn="just"/>
            <a:r>
              <a:rPr lang="pt-BR" sz="1200" dirty="0" smtClean="0">
                <a:solidFill>
                  <a:schemeClr val="bg1"/>
                </a:solidFill>
              </a:rPr>
              <a:t>Cap. Construção: 848,0</a:t>
            </a:r>
            <a:endParaRPr lang="pt-BR" sz="1200" dirty="0">
              <a:solidFill>
                <a:schemeClr val="bg1"/>
              </a:solidFill>
            </a:endParaRPr>
          </a:p>
        </p:txBody>
      </p:sp>
      <p:cxnSp>
        <p:nvCxnSpPr>
          <p:cNvPr id="158" name="Conector reto 157"/>
          <p:cNvCxnSpPr>
            <a:stCxn id="138" idx="3"/>
            <a:endCxn id="112" idx="21"/>
          </p:cNvCxnSpPr>
          <p:nvPr/>
        </p:nvCxnSpPr>
        <p:spPr>
          <a:xfrm flipV="1">
            <a:off x="3466552" y="5261097"/>
            <a:ext cx="1411765" cy="6302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" name="Retângulo de cantos arredondados 173"/>
          <p:cNvSpPr/>
          <p:nvPr/>
        </p:nvSpPr>
        <p:spPr>
          <a:xfrm>
            <a:off x="6144299" y="5891686"/>
            <a:ext cx="1836000" cy="396000"/>
          </a:xfrm>
          <a:prstGeom prst="roundRect">
            <a:avLst/>
          </a:prstGeom>
          <a:solidFill>
            <a:schemeClr val="accent2"/>
          </a:solidFill>
          <a:ln w="12700">
            <a:solidFill>
              <a:schemeClr val="tx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pt-BR" sz="1200" dirty="0" smtClean="0">
                <a:solidFill>
                  <a:schemeClr val="bg1"/>
                </a:solidFill>
              </a:rPr>
              <a:t>Cap. Instalada: 236,4</a:t>
            </a:r>
            <a:endParaRPr lang="pt-BR" sz="1200" dirty="0">
              <a:solidFill>
                <a:schemeClr val="bg1"/>
              </a:solidFill>
            </a:endParaRPr>
          </a:p>
        </p:txBody>
      </p:sp>
      <p:sp>
        <p:nvSpPr>
          <p:cNvPr id="185" name="Retângulo de cantos arredondados 184"/>
          <p:cNvSpPr/>
          <p:nvPr/>
        </p:nvSpPr>
        <p:spPr>
          <a:xfrm>
            <a:off x="7339293" y="4379518"/>
            <a:ext cx="1836000" cy="396000"/>
          </a:xfrm>
          <a:prstGeom prst="roundRect">
            <a:avLst/>
          </a:prstGeom>
          <a:solidFill>
            <a:schemeClr val="accent2"/>
          </a:solidFill>
          <a:ln w="12700">
            <a:solidFill>
              <a:schemeClr val="tx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pt-BR" sz="1200" dirty="0" smtClean="0">
                <a:solidFill>
                  <a:schemeClr val="bg1"/>
                </a:solidFill>
              </a:rPr>
              <a:t>Cap. Instalada: 34,5</a:t>
            </a:r>
            <a:endParaRPr lang="pt-BR" sz="1200" dirty="0">
              <a:solidFill>
                <a:schemeClr val="bg1"/>
              </a:solidFill>
            </a:endParaRPr>
          </a:p>
        </p:txBody>
      </p:sp>
      <p:grpSp>
        <p:nvGrpSpPr>
          <p:cNvPr id="195" name="Grupo 194"/>
          <p:cNvGrpSpPr/>
          <p:nvPr/>
        </p:nvGrpSpPr>
        <p:grpSpPr>
          <a:xfrm>
            <a:off x="2317531" y="1355573"/>
            <a:ext cx="5012515" cy="5076443"/>
            <a:chOff x="1187624" y="1830410"/>
            <a:chExt cx="4309910" cy="4803215"/>
          </a:xfrm>
        </p:grpSpPr>
        <p:grpSp>
          <p:nvGrpSpPr>
            <p:cNvPr id="184" name="Grupo 183"/>
            <p:cNvGrpSpPr/>
            <p:nvPr/>
          </p:nvGrpSpPr>
          <p:grpSpPr>
            <a:xfrm>
              <a:off x="1187624" y="1830410"/>
              <a:ext cx="4309910" cy="4803215"/>
              <a:chOff x="2404874" y="1830410"/>
              <a:chExt cx="4309910" cy="4803215"/>
            </a:xfrm>
          </p:grpSpPr>
          <p:grpSp>
            <p:nvGrpSpPr>
              <p:cNvPr id="156" name="Grupo 155"/>
              <p:cNvGrpSpPr/>
              <p:nvPr/>
            </p:nvGrpSpPr>
            <p:grpSpPr>
              <a:xfrm>
                <a:off x="2404874" y="1830410"/>
                <a:ext cx="4309910" cy="4803215"/>
                <a:chOff x="2404874" y="1830410"/>
                <a:chExt cx="4309910" cy="4803215"/>
              </a:xfrm>
            </p:grpSpPr>
            <p:grpSp>
              <p:nvGrpSpPr>
                <p:cNvPr id="148" name="Grupo 147"/>
                <p:cNvGrpSpPr/>
                <p:nvPr/>
              </p:nvGrpSpPr>
              <p:grpSpPr>
                <a:xfrm>
                  <a:off x="2404874" y="1830410"/>
                  <a:ext cx="4309910" cy="4803215"/>
                  <a:chOff x="2404874" y="1830410"/>
                  <a:chExt cx="4309910" cy="4803215"/>
                </a:xfrm>
              </p:grpSpPr>
              <p:grpSp>
                <p:nvGrpSpPr>
                  <p:cNvPr id="8" name="Grupo 7"/>
                  <p:cNvGrpSpPr/>
                  <p:nvPr/>
                </p:nvGrpSpPr>
                <p:grpSpPr>
                  <a:xfrm>
                    <a:off x="2404874" y="1830410"/>
                    <a:ext cx="4309910" cy="4803215"/>
                    <a:chOff x="2404874" y="1830410"/>
                    <a:chExt cx="4309910" cy="4803215"/>
                  </a:xfrm>
                </p:grpSpPr>
                <p:grpSp>
                  <p:nvGrpSpPr>
                    <p:cNvPr id="96" name="Grupo 95"/>
                    <p:cNvGrpSpPr/>
                    <p:nvPr/>
                  </p:nvGrpSpPr>
                  <p:grpSpPr>
                    <a:xfrm>
                      <a:off x="2404874" y="1830410"/>
                      <a:ext cx="4309910" cy="4803215"/>
                      <a:chOff x="3995936" y="3011608"/>
                      <a:chExt cx="3170215" cy="3241910"/>
                    </a:xfrm>
                  </p:grpSpPr>
                  <p:grpSp>
                    <p:nvGrpSpPr>
                      <p:cNvPr id="97" name="Grupo 96"/>
                      <p:cNvGrpSpPr/>
                      <p:nvPr/>
                    </p:nvGrpSpPr>
                    <p:grpSpPr>
                      <a:xfrm>
                        <a:off x="3995936" y="3011608"/>
                        <a:ext cx="3170215" cy="3241910"/>
                        <a:chOff x="1998831" y="4514183"/>
                        <a:chExt cx="4123809" cy="4235281"/>
                      </a:xfrm>
                    </p:grpSpPr>
                    <p:grpSp>
                      <p:nvGrpSpPr>
                        <p:cNvPr id="102" name="Group 17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998831" y="4514183"/>
                          <a:ext cx="4123809" cy="4235281"/>
                          <a:chOff x="1440" y="672"/>
                          <a:chExt cx="3070" cy="3158"/>
                        </a:xfrm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p:grpSpPr>
                      <p:sp>
                        <p:nvSpPr>
                          <p:cNvPr id="108" name="Freeform 18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878" y="769"/>
                            <a:ext cx="394" cy="425"/>
                          </a:xfrm>
                          <a:custGeom>
                            <a:avLst/>
                            <a:gdLst>
                              <a:gd name="T0" fmla="*/ 297 w 291"/>
                              <a:gd name="T1" fmla="*/ 424 h 325"/>
                              <a:gd name="T2" fmla="*/ 244 w 291"/>
                              <a:gd name="T3" fmla="*/ 424 h 325"/>
                              <a:gd name="T4" fmla="*/ 191 w 291"/>
                              <a:gd name="T5" fmla="*/ 370 h 325"/>
                              <a:gd name="T6" fmla="*/ 165 w 291"/>
                              <a:gd name="T7" fmla="*/ 299 h 325"/>
                              <a:gd name="T8" fmla="*/ 122 w 291"/>
                              <a:gd name="T9" fmla="*/ 220 h 325"/>
                              <a:gd name="T10" fmla="*/ 69 w 291"/>
                              <a:gd name="T11" fmla="*/ 203 h 325"/>
                              <a:gd name="T12" fmla="*/ 43 w 291"/>
                              <a:gd name="T13" fmla="*/ 203 h 325"/>
                              <a:gd name="T14" fmla="*/ 0 w 291"/>
                              <a:gd name="T15" fmla="*/ 177 h 325"/>
                              <a:gd name="T16" fmla="*/ 0 w 291"/>
                              <a:gd name="T17" fmla="*/ 123 h 325"/>
                              <a:gd name="T18" fmla="*/ 69 w 291"/>
                              <a:gd name="T19" fmla="*/ 149 h 325"/>
                              <a:gd name="T20" fmla="*/ 148 w 291"/>
                              <a:gd name="T21" fmla="*/ 149 h 325"/>
                              <a:gd name="T22" fmla="*/ 218 w 291"/>
                              <a:gd name="T23" fmla="*/ 97 h 325"/>
                              <a:gd name="T24" fmla="*/ 269 w 291"/>
                              <a:gd name="T25" fmla="*/ 26 h 325"/>
                              <a:gd name="T26" fmla="*/ 297 w 291"/>
                              <a:gd name="T27" fmla="*/ 0 h 325"/>
                              <a:gd name="T28" fmla="*/ 314 w 291"/>
                              <a:gd name="T29" fmla="*/ 0 h 325"/>
                              <a:gd name="T30" fmla="*/ 314 w 291"/>
                              <a:gd name="T31" fmla="*/ 71 h 325"/>
                              <a:gd name="T32" fmla="*/ 340 w 291"/>
                              <a:gd name="T33" fmla="*/ 149 h 325"/>
                              <a:gd name="T34" fmla="*/ 366 w 291"/>
                              <a:gd name="T35" fmla="*/ 203 h 325"/>
                              <a:gd name="T36" fmla="*/ 393 w 291"/>
                              <a:gd name="T37" fmla="*/ 220 h 325"/>
                              <a:gd name="T38" fmla="*/ 393 w 291"/>
                              <a:gd name="T39" fmla="*/ 247 h 325"/>
                              <a:gd name="T40" fmla="*/ 366 w 291"/>
                              <a:gd name="T41" fmla="*/ 273 h 325"/>
                              <a:gd name="T42" fmla="*/ 314 w 291"/>
                              <a:gd name="T43" fmla="*/ 326 h 325"/>
                              <a:gd name="T44" fmla="*/ 297 w 291"/>
                              <a:gd name="T45" fmla="*/ 396 h 325"/>
                              <a:gd name="T46" fmla="*/ 297 w 291"/>
                              <a:gd name="T47" fmla="*/ 424 h 325"/>
                              <a:gd name="T48" fmla="*/ 0 60000 65536"/>
                              <a:gd name="T49" fmla="*/ 0 60000 65536"/>
                              <a:gd name="T50" fmla="*/ 0 60000 65536"/>
                              <a:gd name="T51" fmla="*/ 0 60000 65536"/>
                              <a:gd name="T52" fmla="*/ 0 60000 65536"/>
                              <a:gd name="T53" fmla="*/ 0 60000 65536"/>
                              <a:gd name="T54" fmla="*/ 0 60000 65536"/>
                              <a:gd name="T55" fmla="*/ 0 60000 65536"/>
                              <a:gd name="T56" fmla="*/ 0 60000 65536"/>
                              <a:gd name="T57" fmla="*/ 0 60000 65536"/>
                              <a:gd name="T58" fmla="*/ 0 60000 65536"/>
                              <a:gd name="T59" fmla="*/ 0 60000 65536"/>
                              <a:gd name="T60" fmla="*/ 0 60000 65536"/>
                              <a:gd name="T61" fmla="*/ 0 60000 65536"/>
                              <a:gd name="T62" fmla="*/ 0 60000 65536"/>
                              <a:gd name="T63" fmla="*/ 0 60000 65536"/>
                              <a:gd name="T64" fmla="*/ 0 60000 65536"/>
                              <a:gd name="T65" fmla="*/ 0 60000 65536"/>
                              <a:gd name="T66" fmla="*/ 0 60000 65536"/>
                              <a:gd name="T67" fmla="*/ 0 60000 65536"/>
                              <a:gd name="T68" fmla="*/ 0 60000 65536"/>
                              <a:gd name="T69" fmla="*/ 0 60000 65536"/>
                              <a:gd name="T70" fmla="*/ 0 60000 65536"/>
                              <a:gd name="T71" fmla="*/ 0 60000 65536"/>
                              <a:gd name="T72" fmla="*/ 0 w 291"/>
                              <a:gd name="T73" fmla="*/ 0 h 325"/>
                              <a:gd name="T74" fmla="*/ 291 w 291"/>
                              <a:gd name="T75" fmla="*/ 325 h 325"/>
                            </a:gdLst>
                            <a:ahLst/>
                            <a:cxnLst>
                              <a:cxn ang="T48">
                                <a:pos x="T0" y="T1"/>
                              </a:cxn>
                              <a:cxn ang="T49">
                                <a:pos x="T2" y="T3"/>
                              </a:cxn>
                              <a:cxn ang="T50">
                                <a:pos x="T4" y="T5"/>
                              </a:cxn>
                              <a:cxn ang="T51">
                                <a:pos x="T6" y="T7"/>
                              </a:cxn>
                              <a:cxn ang="T52">
                                <a:pos x="T8" y="T9"/>
                              </a:cxn>
                              <a:cxn ang="T53">
                                <a:pos x="T10" y="T11"/>
                              </a:cxn>
                              <a:cxn ang="T54">
                                <a:pos x="T12" y="T13"/>
                              </a:cxn>
                              <a:cxn ang="T55">
                                <a:pos x="T14" y="T15"/>
                              </a:cxn>
                              <a:cxn ang="T56">
                                <a:pos x="T16" y="T17"/>
                              </a:cxn>
                              <a:cxn ang="T57">
                                <a:pos x="T18" y="T19"/>
                              </a:cxn>
                              <a:cxn ang="T58">
                                <a:pos x="T20" y="T21"/>
                              </a:cxn>
                              <a:cxn ang="T59">
                                <a:pos x="T22" y="T23"/>
                              </a:cxn>
                              <a:cxn ang="T60">
                                <a:pos x="T24" y="T25"/>
                              </a:cxn>
                              <a:cxn ang="T61">
                                <a:pos x="T26" y="T27"/>
                              </a:cxn>
                              <a:cxn ang="T62">
                                <a:pos x="T28" y="T29"/>
                              </a:cxn>
                              <a:cxn ang="T63">
                                <a:pos x="T30" y="T31"/>
                              </a:cxn>
                              <a:cxn ang="T64">
                                <a:pos x="T32" y="T33"/>
                              </a:cxn>
                              <a:cxn ang="T65">
                                <a:pos x="T34" y="T35"/>
                              </a:cxn>
                              <a:cxn ang="T66">
                                <a:pos x="T36" y="T37"/>
                              </a:cxn>
                              <a:cxn ang="T67">
                                <a:pos x="T38" y="T39"/>
                              </a:cxn>
                              <a:cxn ang="T68">
                                <a:pos x="T40" y="T41"/>
                              </a:cxn>
                              <a:cxn ang="T69">
                                <a:pos x="T42" y="T43"/>
                              </a:cxn>
                              <a:cxn ang="T70">
                                <a:pos x="T44" y="T45"/>
                              </a:cxn>
                              <a:cxn ang="T71">
                                <a:pos x="T46" y="T47"/>
                              </a:cxn>
                            </a:cxnLst>
                            <a:rect l="T72" t="T73" r="T74" b="T75"/>
                            <a:pathLst>
                              <a:path w="291" h="325">
                                <a:moveTo>
                                  <a:pt x="219" y="324"/>
                                </a:moveTo>
                                <a:lnTo>
                                  <a:pt x="180" y="324"/>
                                </a:lnTo>
                                <a:lnTo>
                                  <a:pt x="141" y="283"/>
                                </a:lnTo>
                                <a:lnTo>
                                  <a:pt x="122" y="229"/>
                                </a:lnTo>
                                <a:lnTo>
                                  <a:pt x="90" y="168"/>
                                </a:lnTo>
                                <a:lnTo>
                                  <a:pt x="51" y="155"/>
                                </a:lnTo>
                                <a:lnTo>
                                  <a:pt x="32" y="155"/>
                                </a:lnTo>
                                <a:lnTo>
                                  <a:pt x="0" y="135"/>
                                </a:lnTo>
                                <a:lnTo>
                                  <a:pt x="0" y="94"/>
                                </a:lnTo>
                                <a:lnTo>
                                  <a:pt x="51" y="114"/>
                                </a:lnTo>
                                <a:lnTo>
                                  <a:pt x="109" y="114"/>
                                </a:lnTo>
                                <a:lnTo>
                                  <a:pt x="161" y="74"/>
                                </a:lnTo>
                                <a:lnTo>
                                  <a:pt x="199" y="20"/>
                                </a:lnTo>
                                <a:lnTo>
                                  <a:pt x="219" y="0"/>
                                </a:lnTo>
                                <a:lnTo>
                                  <a:pt x="232" y="0"/>
                                </a:lnTo>
                                <a:lnTo>
                                  <a:pt x="232" y="54"/>
                                </a:lnTo>
                                <a:lnTo>
                                  <a:pt x="251" y="114"/>
                                </a:lnTo>
                                <a:lnTo>
                                  <a:pt x="270" y="155"/>
                                </a:lnTo>
                                <a:lnTo>
                                  <a:pt x="290" y="168"/>
                                </a:lnTo>
                                <a:lnTo>
                                  <a:pt x="290" y="189"/>
                                </a:lnTo>
                                <a:lnTo>
                                  <a:pt x="270" y="209"/>
                                </a:lnTo>
                                <a:lnTo>
                                  <a:pt x="232" y="249"/>
                                </a:lnTo>
                                <a:lnTo>
                                  <a:pt x="219" y="303"/>
                                </a:lnTo>
                                <a:lnTo>
                                  <a:pt x="219" y="324"/>
                                </a:lnTo>
                              </a:path>
                            </a:pathLst>
                          </a:custGeom>
                          <a:grpFill/>
                          <a:ln w="12700" cap="rnd">
                            <a:solidFill>
                              <a:schemeClr val="tx2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>
                            <a:lvl1pPr eaLnBrk="0" hangingPunct="0">
                              <a:defRPr sz="1600">
                                <a:solidFill>
                                  <a:schemeClr val="tx1"/>
                                </a:solidFill>
                                <a:latin typeface="Arial" charset="0"/>
                              </a:defRPr>
                            </a:lvl1pPr>
                            <a:lvl2pPr marL="742950" indent="-285750" eaLnBrk="0" hangingPunct="0">
                              <a:defRPr sz="1600">
                                <a:solidFill>
                                  <a:schemeClr val="tx1"/>
                                </a:solidFill>
                                <a:latin typeface="Arial" charset="0"/>
                              </a:defRPr>
                            </a:lvl2pPr>
                            <a:lvl3pPr marL="1143000" indent="-228600" eaLnBrk="0" hangingPunct="0">
                              <a:defRPr sz="1600">
                                <a:solidFill>
                                  <a:schemeClr val="tx1"/>
                                </a:solidFill>
                                <a:latin typeface="Arial" charset="0"/>
                              </a:defRPr>
                            </a:lvl3pPr>
                            <a:lvl4pPr marL="1600200" indent="-228600" eaLnBrk="0" hangingPunct="0">
                              <a:defRPr sz="1600">
                                <a:solidFill>
                                  <a:schemeClr val="tx1"/>
                                </a:solidFill>
                                <a:latin typeface="Arial" charset="0"/>
                              </a:defRPr>
                            </a:lvl4pPr>
                            <a:lvl5pPr marL="2057400" indent="-228600" eaLnBrk="0" hangingPunct="0">
                              <a:defRPr sz="1600">
                                <a:solidFill>
                                  <a:schemeClr val="tx1"/>
                                </a:solidFill>
                                <a:latin typeface="Arial" charset="0"/>
                              </a:defRPr>
                            </a:lvl5pPr>
                            <a:lvl6pPr marL="25146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1600">
                                <a:solidFill>
                                  <a:schemeClr val="tx1"/>
                                </a:solidFill>
                                <a:latin typeface="Arial" charset="0"/>
                              </a:defRPr>
                            </a:lvl6pPr>
                            <a:lvl7pPr marL="29718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1600">
                                <a:solidFill>
                                  <a:schemeClr val="tx1"/>
                                </a:solidFill>
                                <a:latin typeface="Arial" charset="0"/>
                              </a:defRPr>
                            </a:lvl7pPr>
                            <a:lvl8pPr marL="34290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1600">
                                <a:solidFill>
                                  <a:schemeClr val="tx1"/>
                                </a:solidFill>
                                <a:latin typeface="Arial" charset="0"/>
                              </a:defRPr>
                            </a:lvl8pPr>
                            <a:lvl9pPr marL="38862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1600">
                                <a:solidFill>
                                  <a:schemeClr val="tx1"/>
                                </a:solidFill>
                                <a:latin typeface="Arial" charset="0"/>
                              </a:defRPr>
                            </a:lvl9pPr>
                          </a:lstStyle>
                          <a:p>
                            <a:pPr eaLnBrk="1" hangingPunct="1"/>
                            <a:endParaRPr lang="pt-BR" altLang="pt-BR" sz="1200"/>
                          </a:p>
                        </p:txBody>
                      </p:sp>
                      <p:sp>
                        <p:nvSpPr>
                          <p:cNvPr id="109" name="Freeform 19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114" y="672"/>
                            <a:ext cx="447" cy="546"/>
                          </a:xfrm>
                          <a:custGeom>
                            <a:avLst/>
                            <a:gdLst>
                              <a:gd name="T0" fmla="*/ 446 w 329"/>
                              <a:gd name="T1" fmla="*/ 447 h 419"/>
                              <a:gd name="T2" fmla="*/ 367 w 329"/>
                              <a:gd name="T3" fmla="*/ 447 h 419"/>
                              <a:gd name="T4" fmla="*/ 340 w 329"/>
                              <a:gd name="T5" fmla="*/ 465 h 419"/>
                              <a:gd name="T6" fmla="*/ 340 w 329"/>
                              <a:gd name="T7" fmla="*/ 491 h 419"/>
                              <a:gd name="T8" fmla="*/ 314 w 329"/>
                              <a:gd name="T9" fmla="*/ 517 h 419"/>
                              <a:gd name="T10" fmla="*/ 296 w 329"/>
                              <a:gd name="T11" fmla="*/ 517 h 419"/>
                              <a:gd name="T12" fmla="*/ 270 w 329"/>
                              <a:gd name="T13" fmla="*/ 491 h 419"/>
                              <a:gd name="T14" fmla="*/ 245 w 329"/>
                              <a:gd name="T15" fmla="*/ 491 h 419"/>
                              <a:gd name="T16" fmla="*/ 217 w 329"/>
                              <a:gd name="T17" fmla="*/ 545 h 419"/>
                              <a:gd name="T18" fmla="*/ 166 w 329"/>
                              <a:gd name="T19" fmla="*/ 517 h 419"/>
                              <a:gd name="T20" fmla="*/ 148 w 329"/>
                              <a:gd name="T21" fmla="*/ 491 h 419"/>
                              <a:gd name="T22" fmla="*/ 166 w 329"/>
                              <a:gd name="T23" fmla="*/ 465 h 419"/>
                              <a:gd name="T24" fmla="*/ 166 w 329"/>
                              <a:gd name="T25" fmla="*/ 395 h 419"/>
                              <a:gd name="T26" fmla="*/ 148 w 329"/>
                              <a:gd name="T27" fmla="*/ 341 h 419"/>
                              <a:gd name="T28" fmla="*/ 148 w 329"/>
                              <a:gd name="T29" fmla="*/ 297 h 419"/>
                              <a:gd name="T30" fmla="*/ 122 w 329"/>
                              <a:gd name="T31" fmla="*/ 271 h 419"/>
                              <a:gd name="T32" fmla="*/ 69 w 329"/>
                              <a:gd name="T33" fmla="*/ 245 h 419"/>
                              <a:gd name="T34" fmla="*/ 43 w 329"/>
                              <a:gd name="T35" fmla="*/ 192 h 419"/>
                              <a:gd name="T36" fmla="*/ 43 w 329"/>
                              <a:gd name="T37" fmla="*/ 149 h 419"/>
                              <a:gd name="T38" fmla="*/ 0 w 329"/>
                              <a:gd name="T39" fmla="*/ 121 h 419"/>
                              <a:gd name="T40" fmla="*/ 16 w 329"/>
                              <a:gd name="T41" fmla="*/ 95 h 419"/>
                              <a:gd name="T42" fmla="*/ 122 w 329"/>
                              <a:gd name="T43" fmla="*/ 121 h 419"/>
                              <a:gd name="T44" fmla="*/ 148 w 329"/>
                              <a:gd name="T45" fmla="*/ 121 h 419"/>
                              <a:gd name="T46" fmla="*/ 166 w 329"/>
                              <a:gd name="T47" fmla="*/ 149 h 419"/>
                              <a:gd name="T48" fmla="*/ 192 w 329"/>
                              <a:gd name="T49" fmla="*/ 95 h 419"/>
                              <a:gd name="T50" fmla="*/ 296 w 329"/>
                              <a:gd name="T51" fmla="*/ 42 h 419"/>
                              <a:gd name="T52" fmla="*/ 296 w 329"/>
                              <a:gd name="T53" fmla="*/ 0 h 419"/>
                              <a:gd name="T54" fmla="*/ 340 w 329"/>
                              <a:gd name="T55" fmla="*/ 17 h 419"/>
                              <a:gd name="T56" fmla="*/ 340 w 329"/>
                              <a:gd name="T57" fmla="*/ 69 h 419"/>
                              <a:gd name="T58" fmla="*/ 367 w 329"/>
                              <a:gd name="T59" fmla="*/ 69 h 419"/>
                              <a:gd name="T60" fmla="*/ 393 w 329"/>
                              <a:gd name="T61" fmla="*/ 121 h 419"/>
                              <a:gd name="T62" fmla="*/ 367 w 329"/>
                              <a:gd name="T63" fmla="*/ 192 h 419"/>
                              <a:gd name="T64" fmla="*/ 393 w 329"/>
                              <a:gd name="T65" fmla="*/ 297 h 419"/>
                              <a:gd name="T66" fmla="*/ 418 w 329"/>
                              <a:gd name="T67" fmla="*/ 315 h 419"/>
                              <a:gd name="T68" fmla="*/ 446 w 329"/>
                              <a:gd name="T69" fmla="*/ 395 h 419"/>
                              <a:gd name="T70" fmla="*/ 446 w 329"/>
                              <a:gd name="T71" fmla="*/ 447 h 419"/>
                              <a:gd name="T72" fmla="*/ 0 60000 65536"/>
                              <a:gd name="T73" fmla="*/ 0 60000 65536"/>
                              <a:gd name="T74" fmla="*/ 0 60000 65536"/>
                              <a:gd name="T75" fmla="*/ 0 60000 65536"/>
                              <a:gd name="T76" fmla="*/ 0 60000 65536"/>
                              <a:gd name="T77" fmla="*/ 0 60000 65536"/>
                              <a:gd name="T78" fmla="*/ 0 60000 65536"/>
                              <a:gd name="T79" fmla="*/ 0 60000 65536"/>
                              <a:gd name="T80" fmla="*/ 0 60000 65536"/>
                              <a:gd name="T81" fmla="*/ 0 60000 65536"/>
                              <a:gd name="T82" fmla="*/ 0 60000 65536"/>
                              <a:gd name="T83" fmla="*/ 0 60000 65536"/>
                              <a:gd name="T84" fmla="*/ 0 60000 65536"/>
                              <a:gd name="T85" fmla="*/ 0 60000 65536"/>
                              <a:gd name="T86" fmla="*/ 0 60000 65536"/>
                              <a:gd name="T87" fmla="*/ 0 60000 65536"/>
                              <a:gd name="T88" fmla="*/ 0 60000 65536"/>
                              <a:gd name="T89" fmla="*/ 0 60000 65536"/>
                              <a:gd name="T90" fmla="*/ 0 60000 65536"/>
                              <a:gd name="T91" fmla="*/ 0 60000 65536"/>
                              <a:gd name="T92" fmla="*/ 0 60000 65536"/>
                              <a:gd name="T93" fmla="*/ 0 60000 65536"/>
                              <a:gd name="T94" fmla="*/ 0 60000 65536"/>
                              <a:gd name="T95" fmla="*/ 0 60000 65536"/>
                              <a:gd name="T96" fmla="*/ 0 60000 65536"/>
                              <a:gd name="T97" fmla="*/ 0 60000 65536"/>
                              <a:gd name="T98" fmla="*/ 0 60000 65536"/>
                              <a:gd name="T99" fmla="*/ 0 60000 65536"/>
                              <a:gd name="T100" fmla="*/ 0 60000 65536"/>
                              <a:gd name="T101" fmla="*/ 0 60000 65536"/>
                              <a:gd name="T102" fmla="*/ 0 60000 65536"/>
                              <a:gd name="T103" fmla="*/ 0 60000 65536"/>
                              <a:gd name="T104" fmla="*/ 0 60000 65536"/>
                              <a:gd name="T105" fmla="*/ 0 60000 65536"/>
                              <a:gd name="T106" fmla="*/ 0 60000 65536"/>
                              <a:gd name="T107" fmla="*/ 0 60000 65536"/>
                              <a:gd name="T108" fmla="*/ 0 w 329"/>
                              <a:gd name="T109" fmla="*/ 0 h 419"/>
                              <a:gd name="T110" fmla="*/ 329 w 329"/>
                              <a:gd name="T111" fmla="*/ 419 h 419"/>
                            </a:gdLst>
                            <a:ahLst/>
                            <a:cxnLst>
                              <a:cxn ang="T72">
                                <a:pos x="T0" y="T1"/>
                              </a:cxn>
                              <a:cxn ang="T73">
                                <a:pos x="T2" y="T3"/>
                              </a:cxn>
                              <a:cxn ang="T74">
                                <a:pos x="T4" y="T5"/>
                              </a:cxn>
                              <a:cxn ang="T75">
                                <a:pos x="T6" y="T7"/>
                              </a:cxn>
                              <a:cxn ang="T76">
                                <a:pos x="T8" y="T9"/>
                              </a:cxn>
                              <a:cxn ang="T77">
                                <a:pos x="T10" y="T11"/>
                              </a:cxn>
                              <a:cxn ang="T78">
                                <a:pos x="T12" y="T13"/>
                              </a:cxn>
                              <a:cxn ang="T79">
                                <a:pos x="T14" y="T15"/>
                              </a:cxn>
                              <a:cxn ang="T80">
                                <a:pos x="T16" y="T17"/>
                              </a:cxn>
                              <a:cxn ang="T81">
                                <a:pos x="T18" y="T19"/>
                              </a:cxn>
                              <a:cxn ang="T82">
                                <a:pos x="T20" y="T21"/>
                              </a:cxn>
                              <a:cxn ang="T83">
                                <a:pos x="T22" y="T23"/>
                              </a:cxn>
                              <a:cxn ang="T84">
                                <a:pos x="T24" y="T25"/>
                              </a:cxn>
                              <a:cxn ang="T85">
                                <a:pos x="T26" y="T27"/>
                              </a:cxn>
                              <a:cxn ang="T86">
                                <a:pos x="T28" y="T29"/>
                              </a:cxn>
                              <a:cxn ang="T87">
                                <a:pos x="T30" y="T31"/>
                              </a:cxn>
                              <a:cxn ang="T88">
                                <a:pos x="T32" y="T33"/>
                              </a:cxn>
                              <a:cxn ang="T89">
                                <a:pos x="T34" y="T35"/>
                              </a:cxn>
                              <a:cxn ang="T90">
                                <a:pos x="T36" y="T37"/>
                              </a:cxn>
                              <a:cxn ang="T91">
                                <a:pos x="T38" y="T39"/>
                              </a:cxn>
                              <a:cxn ang="T92">
                                <a:pos x="T40" y="T41"/>
                              </a:cxn>
                              <a:cxn ang="T93">
                                <a:pos x="T42" y="T43"/>
                              </a:cxn>
                              <a:cxn ang="T94">
                                <a:pos x="T44" y="T45"/>
                              </a:cxn>
                              <a:cxn ang="T95">
                                <a:pos x="T46" y="T47"/>
                              </a:cxn>
                              <a:cxn ang="T96">
                                <a:pos x="T48" y="T49"/>
                              </a:cxn>
                              <a:cxn ang="T97">
                                <a:pos x="T50" y="T51"/>
                              </a:cxn>
                              <a:cxn ang="T98">
                                <a:pos x="T52" y="T53"/>
                              </a:cxn>
                              <a:cxn ang="T99">
                                <a:pos x="T54" y="T55"/>
                              </a:cxn>
                              <a:cxn ang="T100">
                                <a:pos x="T56" y="T57"/>
                              </a:cxn>
                              <a:cxn ang="T101">
                                <a:pos x="T58" y="T59"/>
                              </a:cxn>
                              <a:cxn ang="T102">
                                <a:pos x="T60" y="T61"/>
                              </a:cxn>
                              <a:cxn ang="T103">
                                <a:pos x="T62" y="T63"/>
                              </a:cxn>
                              <a:cxn ang="T104">
                                <a:pos x="T64" y="T65"/>
                              </a:cxn>
                              <a:cxn ang="T105">
                                <a:pos x="T66" y="T67"/>
                              </a:cxn>
                              <a:cxn ang="T106">
                                <a:pos x="T68" y="T69"/>
                              </a:cxn>
                              <a:cxn ang="T107">
                                <a:pos x="T70" y="T71"/>
                              </a:cxn>
                            </a:cxnLst>
                            <a:rect l="T108" t="T109" r="T110" b="T111"/>
                            <a:pathLst>
                              <a:path w="329" h="419">
                                <a:moveTo>
                                  <a:pt x="328" y="343"/>
                                </a:moveTo>
                                <a:lnTo>
                                  <a:pt x="270" y="343"/>
                                </a:lnTo>
                                <a:lnTo>
                                  <a:pt x="250" y="357"/>
                                </a:lnTo>
                                <a:lnTo>
                                  <a:pt x="250" y="377"/>
                                </a:lnTo>
                                <a:lnTo>
                                  <a:pt x="231" y="397"/>
                                </a:lnTo>
                                <a:lnTo>
                                  <a:pt x="218" y="397"/>
                                </a:lnTo>
                                <a:lnTo>
                                  <a:pt x="199" y="377"/>
                                </a:lnTo>
                                <a:lnTo>
                                  <a:pt x="180" y="377"/>
                                </a:lnTo>
                                <a:lnTo>
                                  <a:pt x="160" y="418"/>
                                </a:lnTo>
                                <a:lnTo>
                                  <a:pt x="122" y="397"/>
                                </a:lnTo>
                                <a:lnTo>
                                  <a:pt x="109" y="377"/>
                                </a:lnTo>
                                <a:lnTo>
                                  <a:pt x="122" y="357"/>
                                </a:lnTo>
                                <a:lnTo>
                                  <a:pt x="122" y="303"/>
                                </a:lnTo>
                                <a:lnTo>
                                  <a:pt x="109" y="262"/>
                                </a:lnTo>
                                <a:lnTo>
                                  <a:pt x="109" y="228"/>
                                </a:lnTo>
                                <a:lnTo>
                                  <a:pt x="90" y="208"/>
                                </a:lnTo>
                                <a:lnTo>
                                  <a:pt x="51" y="188"/>
                                </a:lnTo>
                                <a:lnTo>
                                  <a:pt x="32" y="147"/>
                                </a:lnTo>
                                <a:lnTo>
                                  <a:pt x="32" y="114"/>
                                </a:lnTo>
                                <a:lnTo>
                                  <a:pt x="0" y="93"/>
                                </a:lnTo>
                                <a:lnTo>
                                  <a:pt x="12" y="73"/>
                                </a:lnTo>
                                <a:lnTo>
                                  <a:pt x="90" y="93"/>
                                </a:lnTo>
                                <a:lnTo>
                                  <a:pt x="109" y="93"/>
                                </a:lnTo>
                                <a:lnTo>
                                  <a:pt x="122" y="114"/>
                                </a:lnTo>
                                <a:lnTo>
                                  <a:pt x="141" y="73"/>
                                </a:lnTo>
                                <a:lnTo>
                                  <a:pt x="218" y="32"/>
                                </a:lnTo>
                                <a:lnTo>
                                  <a:pt x="218" y="0"/>
                                </a:lnTo>
                                <a:lnTo>
                                  <a:pt x="250" y="13"/>
                                </a:lnTo>
                                <a:lnTo>
                                  <a:pt x="250" y="53"/>
                                </a:lnTo>
                                <a:lnTo>
                                  <a:pt x="270" y="53"/>
                                </a:lnTo>
                                <a:lnTo>
                                  <a:pt x="289" y="93"/>
                                </a:lnTo>
                                <a:lnTo>
                                  <a:pt x="270" y="147"/>
                                </a:lnTo>
                                <a:lnTo>
                                  <a:pt x="289" y="228"/>
                                </a:lnTo>
                                <a:lnTo>
                                  <a:pt x="308" y="242"/>
                                </a:lnTo>
                                <a:lnTo>
                                  <a:pt x="328" y="303"/>
                                </a:lnTo>
                                <a:lnTo>
                                  <a:pt x="328" y="343"/>
                                </a:lnTo>
                              </a:path>
                            </a:pathLst>
                          </a:custGeom>
                          <a:grpFill/>
                          <a:ln w="12700" cap="rnd">
                            <a:solidFill>
                              <a:schemeClr val="tx2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>
                            <a:lvl1pPr eaLnBrk="0" hangingPunct="0">
                              <a:defRPr sz="1600">
                                <a:solidFill>
                                  <a:schemeClr val="tx1"/>
                                </a:solidFill>
                                <a:latin typeface="Arial" charset="0"/>
                              </a:defRPr>
                            </a:lvl1pPr>
                            <a:lvl2pPr marL="742950" indent="-285750" eaLnBrk="0" hangingPunct="0">
                              <a:defRPr sz="1600">
                                <a:solidFill>
                                  <a:schemeClr val="tx1"/>
                                </a:solidFill>
                                <a:latin typeface="Arial" charset="0"/>
                              </a:defRPr>
                            </a:lvl2pPr>
                            <a:lvl3pPr marL="1143000" indent="-228600" eaLnBrk="0" hangingPunct="0">
                              <a:defRPr sz="1600">
                                <a:solidFill>
                                  <a:schemeClr val="tx1"/>
                                </a:solidFill>
                                <a:latin typeface="Arial" charset="0"/>
                              </a:defRPr>
                            </a:lvl3pPr>
                            <a:lvl4pPr marL="1600200" indent="-228600" eaLnBrk="0" hangingPunct="0">
                              <a:defRPr sz="1600">
                                <a:solidFill>
                                  <a:schemeClr val="tx1"/>
                                </a:solidFill>
                                <a:latin typeface="Arial" charset="0"/>
                              </a:defRPr>
                            </a:lvl4pPr>
                            <a:lvl5pPr marL="2057400" indent="-228600" eaLnBrk="0" hangingPunct="0">
                              <a:defRPr sz="1600">
                                <a:solidFill>
                                  <a:schemeClr val="tx1"/>
                                </a:solidFill>
                                <a:latin typeface="Arial" charset="0"/>
                              </a:defRPr>
                            </a:lvl5pPr>
                            <a:lvl6pPr marL="25146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1600">
                                <a:solidFill>
                                  <a:schemeClr val="tx1"/>
                                </a:solidFill>
                                <a:latin typeface="Arial" charset="0"/>
                              </a:defRPr>
                            </a:lvl6pPr>
                            <a:lvl7pPr marL="29718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1600">
                                <a:solidFill>
                                  <a:schemeClr val="tx1"/>
                                </a:solidFill>
                                <a:latin typeface="Arial" charset="0"/>
                              </a:defRPr>
                            </a:lvl7pPr>
                            <a:lvl8pPr marL="34290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1600">
                                <a:solidFill>
                                  <a:schemeClr val="tx1"/>
                                </a:solidFill>
                                <a:latin typeface="Arial" charset="0"/>
                              </a:defRPr>
                            </a:lvl8pPr>
                            <a:lvl9pPr marL="38862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1600">
                                <a:solidFill>
                                  <a:schemeClr val="tx1"/>
                                </a:solidFill>
                                <a:latin typeface="Arial" charset="0"/>
                              </a:defRPr>
                            </a:lvl9pPr>
                          </a:lstStyle>
                          <a:p>
                            <a:pPr eaLnBrk="1" hangingPunct="1"/>
                            <a:endParaRPr lang="pt-BR" altLang="pt-BR" sz="1200"/>
                          </a:p>
                        </p:txBody>
                      </p:sp>
                      <p:sp>
                        <p:nvSpPr>
                          <p:cNvPr id="110" name="Freeform 20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825" y="3275"/>
                            <a:ext cx="516" cy="555"/>
                          </a:xfrm>
                          <a:custGeom>
                            <a:avLst/>
                            <a:gdLst>
                              <a:gd name="T0" fmla="*/ 270 w 380"/>
                              <a:gd name="T1" fmla="*/ 554 h 426"/>
                              <a:gd name="T2" fmla="*/ 322 w 380"/>
                              <a:gd name="T3" fmla="*/ 526 h 426"/>
                              <a:gd name="T4" fmla="*/ 365 w 380"/>
                              <a:gd name="T5" fmla="*/ 421 h 426"/>
                              <a:gd name="T6" fmla="*/ 418 w 380"/>
                              <a:gd name="T7" fmla="*/ 377 h 426"/>
                              <a:gd name="T8" fmla="*/ 470 w 380"/>
                              <a:gd name="T9" fmla="*/ 255 h 426"/>
                              <a:gd name="T10" fmla="*/ 515 w 380"/>
                              <a:gd name="T11" fmla="*/ 176 h 426"/>
                              <a:gd name="T12" fmla="*/ 497 w 380"/>
                              <a:gd name="T13" fmla="*/ 149 h 426"/>
                              <a:gd name="T14" fmla="*/ 497 w 380"/>
                              <a:gd name="T15" fmla="*/ 106 h 426"/>
                              <a:gd name="T16" fmla="*/ 470 w 380"/>
                              <a:gd name="T17" fmla="*/ 106 h 426"/>
                              <a:gd name="T18" fmla="*/ 444 w 380"/>
                              <a:gd name="T19" fmla="*/ 78 h 426"/>
                              <a:gd name="T20" fmla="*/ 392 w 380"/>
                              <a:gd name="T21" fmla="*/ 52 h 426"/>
                              <a:gd name="T22" fmla="*/ 365 w 380"/>
                              <a:gd name="T23" fmla="*/ 26 h 426"/>
                              <a:gd name="T24" fmla="*/ 296 w 380"/>
                              <a:gd name="T25" fmla="*/ 0 h 426"/>
                              <a:gd name="T26" fmla="*/ 217 w 380"/>
                              <a:gd name="T27" fmla="*/ 0 h 426"/>
                              <a:gd name="T28" fmla="*/ 148 w 380"/>
                              <a:gd name="T29" fmla="*/ 52 h 426"/>
                              <a:gd name="T30" fmla="*/ 0 w 380"/>
                              <a:gd name="T31" fmla="*/ 272 h 426"/>
                              <a:gd name="T32" fmla="*/ 0 w 380"/>
                              <a:gd name="T33" fmla="*/ 297 h 426"/>
                              <a:gd name="T34" fmla="*/ 52 w 380"/>
                              <a:gd name="T35" fmla="*/ 297 h 426"/>
                              <a:gd name="T36" fmla="*/ 148 w 380"/>
                              <a:gd name="T37" fmla="*/ 350 h 426"/>
                              <a:gd name="T38" fmla="*/ 174 w 380"/>
                              <a:gd name="T39" fmla="*/ 350 h 426"/>
                              <a:gd name="T40" fmla="*/ 270 w 380"/>
                              <a:gd name="T41" fmla="*/ 447 h 426"/>
                              <a:gd name="T42" fmla="*/ 296 w 380"/>
                              <a:gd name="T43" fmla="*/ 421 h 426"/>
                              <a:gd name="T44" fmla="*/ 296 w 380"/>
                              <a:gd name="T45" fmla="*/ 474 h 426"/>
                              <a:gd name="T46" fmla="*/ 270 w 380"/>
                              <a:gd name="T47" fmla="*/ 500 h 426"/>
                              <a:gd name="T48" fmla="*/ 270 w 380"/>
                              <a:gd name="T49" fmla="*/ 554 h 426"/>
                              <a:gd name="T50" fmla="*/ 0 60000 65536"/>
                              <a:gd name="T51" fmla="*/ 0 60000 65536"/>
                              <a:gd name="T52" fmla="*/ 0 60000 65536"/>
                              <a:gd name="T53" fmla="*/ 0 60000 65536"/>
                              <a:gd name="T54" fmla="*/ 0 60000 65536"/>
                              <a:gd name="T55" fmla="*/ 0 60000 65536"/>
                              <a:gd name="T56" fmla="*/ 0 60000 65536"/>
                              <a:gd name="T57" fmla="*/ 0 60000 65536"/>
                              <a:gd name="T58" fmla="*/ 0 60000 65536"/>
                              <a:gd name="T59" fmla="*/ 0 60000 65536"/>
                              <a:gd name="T60" fmla="*/ 0 60000 65536"/>
                              <a:gd name="T61" fmla="*/ 0 60000 65536"/>
                              <a:gd name="T62" fmla="*/ 0 60000 65536"/>
                              <a:gd name="T63" fmla="*/ 0 60000 65536"/>
                              <a:gd name="T64" fmla="*/ 0 60000 65536"/>
                              <a:gd name="T65" fmla="*/ 0 60000 65536"/>
                              <a:gd name="T66" fmla="*/ 0 60000 65536"/>
                              <a:gd name="T67" fmla="*/ 0 60000 65536"/>
                              <a:gd name="T68" fmla="*/ 0 60000 65536"/>
                              <a:gd name="T69" fmla="*/ 0 60000 65536"/>
                              <a:gd name="T70" fmla="*/ 0 60000 65536"/>
                              <a:gd name="T71" fmla="*/ 0 60000 65536"/>
                              <a:gd name="T72" fmla="*/ 0 60000 65536"/>
                              <a:gd name="T73" fmla="*/ 0 60000 65536"/>
                              <a:gd name="T74" fmla="*/ 0 60000 65536"/>
                              <a:gd name="T75" fmla="*/ 0 w 380"/>
                              <a:gd name="T76" fmla="*/ 0 h 426"/>
                              <a:gd name="T77" fmla="*/ 380 w 380"/>
                              <a:gd name="T78" fmla="*/ 426 h 426"/>
                            </a:gdLst>
                            <a:ahLst/>
                            <a:cxnLst>
                              <a:cxn ang="T50">
                                <a:pos x="T0" y="T1"/>
                              </a:cxn>
                              <a:cxn ang="T51">
                                <a:pos x="T2" y="T3"/>
                              </a:cxn>
                              <a:cxn ang="T52">
                                <a:pos x="T4" y="T5"/>
                              </a:cxn>
                              <a:cxn ang="T53">
                                <a:pos x="T6" y="T7"/>
                              </a:cxn>
                              <a:cxn ang="T54">
                                <a:pos x="T8" y="T9"/>
                              </a:cxn>
                              <a:cxn ang="T55">
                                <a:pos x="T10" y="T11"/>
                              </a:cxn>
                              <a:cxn ang="T56">
                                <a:pos x="T12" y="T13"/>
                              </a:cxn>
                              <a:cxn ang="T57">
                                <a:pos x="T14" y="T15"/>
                              </a:cxn>
                              <a:cxn ang="T58">
                                <a:pos x="T16" y="T17"/>
                              </a:cxn>
                              <a:cxn ang="T59">
                                <a:pos x="T18" y="T19"/>
                              </a:cxn>
                              <a:cxn ang="T60">
                                <a:pos x="T20" y="T21"/>
                              </a:cxn>
                              <a:cxn ang="T61">
                                <a:pos x="T22" y="T23"/>
                              </a:cxn>
                              <a:cxn ang="T62">
                                <a:pos x="T24" y="T25"/>
                              </a:cxn>
                              <a:cxn ang="T63">
                                <a:pos x="T26" y="T27"/>
                              </a:cxn>
                              <a:cxn ang="T64">
                                <a:pos x="T28" y="T29"/>
                              </a:cxn>
                              <a:cxn ang="T65">
                                <a:pos x="T30" y="T31"/>
                              </a:cxn>
                              <a:cxn ang="T66">
                                <a:pos x="T32" y="T33"/>
                              </a:cxn>
                              <a:cxn ang="T67">
                                <a:pos x="T34" y="T35"/>
                              </a:cxn>
                              <a:cxn ang="T68">
                                <a:pos x="T36" y="T37"/>
                              </a:cxn>
                              <a:cxn ang="T69">
                                <a:pos x="T38" y="T39"/>
                              </a:cxn>
                              <a:cxn ang="T70">
                                <a:pos x="T40" y="T41"/>
                              </a:cxn>
                              <a:cxn ang="T71">
                                <a:pos x="T42" y="T43"/>
                              </a:cxn>
                              <a:cxn ang="T72">
                                <a:pos x="T44" y="T45"/>
                              </a:cxn>
                              <a:cxn ang="T73">
                                <a:pos x="T46" y="T47"/>
                              </a:cxn>
                              <a:cxn ang="T74">
                                <a:pos x="T48" y="T49"/>
                              </a:cxn>
                            </a:cxnLst>
                            <a:rect l="T75" t="T76" r="T77" b="T78"/>
                            <a:pathLst>
                              <a:path w="380" h="426">
                                <a:moveTo>
                                  <a:pt x="199" y="425"/>
                                </a:moveTo>
                                <a:lnTo>
                                  <a:pt x="237" y="404"/>
                                </a:lnTo>
                                <a:lnTo>
                                  <a:pt x="269" y="323"/>
                                </a:lnTo>
                                <a:lnTo>
                                  <a:pt x="308" y="289"/>
                                </a:lnTo>
                                <a:lnTo>
                                  <a:pt x="346" y="196"/>
                                </a:lnTo>
                                <a:lnTo>
                                  <a:pt x="379" y="135"/>
                                </a:lnTo>
                                <a:lnTo>
                                  <a:pt x="366" y="114"/>
                                </a:lnTo>
                                <a:lnTo>
                                  <a:pt x="366" y="81"/>
                                </a:lnTo>
                                <a:lnTo>
                                  <a:pt x="346" y="81"/>
                                </a:lnTo>
                                <a:lnTo>
                                  <a:pt x="327" y="60"/>
                                </a:lnTo>
                                <a:lnTo>
                                  <a:pt x="289" y="40"/>
                                </a:lnTo>
                                <a:lnTo>
                                  <a:pt x="269" y="20"/>
                                </a:lnTo>
                                <a:lnTo>
                                  <a:pt x="218" y="0"/>
                                </a:lnTo>
                                <a:lnTo>
                                  <a:pt x="160" y="0"/>
                                </a:lnTo>
                                <a:lnTo>
                                  <a:pt x="109" y="40"/>
                                </a:lnTo>
                                <a:lnTo>
                                  <a:pt x="0" y="209"/>
                                </a:lnTo>
                                <a:lnTo>
                                  <a:pt x="0" y="228"/>
                                </a:lnTo>
                                <a:lnTo>
                                  <a:pt x="38" y="228"/>
                                </a:lnTo>
                                <a:lnTo>
                                  <a:pt x="109" y="269"/>
                                </a:lnTo>
                                <a:lnTo>
                                  <a:pt x="128" y="269"/>
                                </a:lnTo>
                                <a:lnTo>
                                  <a:pt x="199" y="343"/>
                                </a:lnTo>
                                <a:lnTo>
                                  <a:pt x="218" y="323"/>
                                </a:lnTo>
                                <a:lnTo>
                                  <a:pt x="218" y="364"/>
                                </a:lnTo>
                                <a:lnTo>
                                  <a:pt x="199" y="384"/>
                                </a:lnTo>
                                <a:lnTo>
                                  <a:pt x="199" y="425"/>
                                </a:lnTo>
                              </a:path>
                            </a:pathLst>
                          </a:custGeom>
                          <a:solidFill>
                            <a:schemeClr val="accent2">
                              <a:lumMod val="75000"/>
                            </a:schemeClr>
                          </a:solidFill>
                          <a:ln w="12700" cap="rnd">
                            <a:solidFill>
                              <a:schemeClr val="tx2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>
                            <a:lvl1pPr eaLnBrk="0" hangingPunct="0">
                              <a:defRPr sz="1600">
                                <a:solidFill>
                                  <a:schemeClr val="tx1"/>
                                </a:solidFill>
                                <a:latin typeface="Arial" charset="0"/>
                              </a:defRPr>
                            </a:lvl1pPr>
                            <a:lvl2pPr marL="742950" indent="-285750" eaLnBrk="0" hangingPunct="0">
                              <a:defRPr sz="1600">
                                <a:solidFill>
                                  <a:schemeClr val="tx1"/>
                                </a:solidFill>
                                <a:latin typeface="Arial" charset="0"/>
                              </a:defRPr>
                            </a:lvl2pPr>
                            <a:lvl3pPr marL="1143000" indent="-228600" eaLnBrk="0" hangingPunct="0">
                              <a:defRPr sz="1600">
                                <a:solidFill>
                                  <a:schemeClr val="tx1"/>
                                </a:solidFill>
                                <a:latin typeface="Arial" charset="0"/>
                              </a:defRPr>
                            </a:lvl3pPr>
                            <a:lvl4pPr marL="1600200" indent="-228600" eaLnBrk="0" hangingPunct="0">
                              <a:defRPr sz="1600">
                                <a:solidFill>
                                  <a:schemeClr val="tx1"/>
                                </a:solidFill>
                                <a:latin typeface="Arial" charset="0"/>
                              </a:defRPr>
                            </a:lvl4pPr>
                            <a:lvl5pPr marL="2057400" indent="-228600" eaLnBrk="0" hangingPunct="0">
                              <a:defRPr sz="1600">
                                <a:solidFill>
                                  <a:schemeClr val="tx1"/>
                                </a:solidFill>
                                <a:latin typeface="Arial" charset="0"/>
                              </a:defRPr>
                            </a:lvl5pPr>
                            <a:lvl6pPr marL="25146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1600">
                                <a:solidFill>
                                  <a:schemeClr val="tx1"/>
                                </a:solidFill>
                                <a:latin typeface="Arial" charset="0"/>
                              </a:defRPr>
                            </a:lvl6pPr>
                            <a:lvl7pPr marL="29718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1600">
                                <a:solidFill>
                                  <a:schemeClr val="tx1"/>
                                </a:solidFill>
                                <a:latin typeface="Arial" charset="0"/>
                              </a:defRPr>
                            </a:lvl7pPr>
                            <a:lvl8pPr marL="34290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1600">
                                <a:solidFill>
                                  <a:schemeClr val="tx1"/>
                                </a:solidFill>
                                <a:latin typeface="Arial" charset="0"/>
                              </a:defRPr>
                            </a:lvl8pPr>
                            <a:lvl9pPr marL="38862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1600">
                                <a:solidFill>
                                  <a:schemeClr val="tx1"/>
                                </a:solidFill>
                                <a:latin typeface="Arial" charset="0"/>
                              </a:defRPr>
                            </a:lvl9pPr>
                          </a:lstStyle>
                          <a:p>
                            <a:pPr eaLnBrk="1" hangingPunct="1"/>
                            <a:endParaRPr lang="pt-BR" altLang="pt-BR" sz="1200"/>
                          </a:p>
                        </p:txBody>
                      </p:sp>
                      <p:sp>
                        <p:nvSpPr>
                          <p:cNvPr id="111" name="Freeform 21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044" y="3179"/>
                            <a:ext cx="376" cy="274"/>
                          </a:xfrm>
                          <a:custGeom>
                            <a:avLst/>
                            <a:gdLst>
                              <a:gd name="T0" fmla="*/ 296 w 277"/>
                              <a:gd name="T1" fmla="*/ 273 h 210"/>
                              <a:gd name="T2" fmla="*/ 347 w 277"/>
                              <a:gd name="T3" fmla="*/ 202 h 210"/>
                              <a:gd name="T4" fmla="*/ 375 w 277"/>
                              <a:gd name="T5" fmla="*/ 97 h 210"/>
                              <a:gd name="T6" fmla="*/ 375 w 277"/>
                              <a:gd name="T7" fmla="*/ 26 h 210"/>
                              <a:gd name="T8" fmla="*/ 347 w 277"/>
                              <a:gd name="T9" fmla="*/ 26 h 210"/>
                              <a:gd name="T10" fmla="*/ 296 w 277"/>
                              <a:gd name="T11" fmla="*/ 0 h 210"/>
                              <a:gd name="T12" fmla="*/ 252 w 277"/>
                              <a:gd name="T13" fmla="*/ 0 h 210"/>
                              <a:gd name="T14" fmla="*/ 200 w 277"/>
                              <a:gd name="T15" fmla="*/ 26 h 210"/>
                              <a:gd name="T16" fmla="*/ 174 w 277"/>
                              <a:gd name="T17" fmla="*/ 52 h 210"/>
                              <a:gd name="T18" fmla="*/ 77 w 277"/>
                              <a:gd name="T19" fmla="*/ 26 h 210"/>
                              <a:gd name="T20" fmla="*/ 0 w 277"/>
                              <a:gd name="T21" fmla="*/ 26 h 210"/>
                              <a:gd name="T22" fmla="*/ 0 w 277"/>
                              <a:gd name="T23" fmla="*/ 97 h 210"/>
                              <a:gd name="T24" fmla="*/ 77 w 277"/>
                              <a:gd name="T25" fmla="*/ 97 h 210"/>
                              <a:gd name="T26" fmla="*/ 148 w 277"/>
                              <a:gd name="T27" fmla="*/ 123 h 210"/>
                              <a:gd name="T28" fmla="*/ 174 w 277"/>
                              <a:gd name="T29" fmla="*/ 149 h 210"/>
                              <a:gd name="T30" fmla="*/ 225 w 277"/>
                              <a:gd name="T31" fmla="*/ 175 h 210"/>
                              <a:gd name="T32" fmla="*/ 252 w 277"/>
                              <a:gd name="T33" fmla="*/ 202 h 210"/>
                              <a:gd name="T34" fmla="*/ 278 w 277"/>
                              <a:gd name="T35" fmla="*/ 202 h 210"/>
                              <a:gd name="T36" fmla="*/ 278 w 277"/>
                              <a:gd name="T37" fmla="*/ 245 h 210"/>
                              <a:gd name="T38" fmla="*/ 296 w 277"/>
                              <a:gd name="T39" fmla="*/ 273 h 210"/>
                              <a:gd name="T40" fmla="*/ 0 60000 65536"/>
                              <a:gd name="T41" fmla="*/ 0 60000 65536"/>
                              <a:gd name="T42" fmla="*/ 0 60000 65536"/>
                              <a:gd name="T43" fmla="*/ 0 60000 65536"/>
                              <a:gd name="T44" fmla="*/ 0 60000 65536"/>
                              <a:gd name="T45" fmla="*/ 0 60000 65536"/>
                              <a:gd name="T46" fmla="*/ 0 60000 65536"/>
                              <a:gd name="T47" fmla="*/ 0 60000 65536"/>
                              <a:gd name="T48" fmla="*/ 0 60000 65536"/>
                              <a:gd name="T49" fmla="*/ 0 60000 65536"/>
                              <a:gd name="T50" fmla="*/ 0 60000 65536"/>
                              <a:gd name="T51" fmla="*/ 0 60000 65536"/>
                              <a:gd name="T52" fmla="*/ 0 60000 65536"/>
                              <a:gd name="T53" fmla="*/ 0 60000 65536"/>
                              <a:gd name="T54" fmla="*/ 0 60000 65536"/>
                              <a:gd name="T55" fmla="*/ 0 60000 65536"/>
                              <a:gd name="T56" fmla="*/ 0 60000 65536"/>
                              <a:gd name="T57" fmla="*/ 0 60000 65536"/>
                              <a:gd name="T58" fmla="*/ 0 60000 65536"/>
                              <a:gd name="T59" fmla="*/ 0 60000 65536"/>
                              <a:gd name="T60" fmla="*/ 0 w 277"/>
                              <a:gd name="T61" fmla="*/ 0 h 210"/>
                              <a:gd name="T62" fmla="*/ 277 w 277"/>
                              <a:gd name="T63" fmla="*/ 210 h 210"/>
                            </a:gdLst>
                            <a:ahLst/>
                            <a:cxnLst>
                              <a:cxn ang="T40">
                                <a:pos x="T0" y="T1"/>
                              </a:cxn>
                              <a:cxn ang="T41">
                                <a:pos x="T2" y="T3"/>
                              </a:cxn>
                              <a:cxn ang="T42">
                                <a:pos x="T4" y="T5"/>
                              </a:cxn>
                              <a:cxn ang="T43">
                                <a:pos x="T6" y="T7"/>
                              </a:cxn>
                              <a:cxn ang="T44">
                                <a:pos x="T8" y="T9"/>
                              </a:cxn>
                              <a:cxn ang="T45">
                                <a:pos x="T10" y="T11"/>
                              </a:cxn>
                              <a:cxn ang="T46">
                                <a:pos x="T12" y="T13"/>
                              </a:cxn>
                              <a:cxn ang="T47">
                                <a:pos x="T14" y="T15"/>
                              </a:cxn>
                              <a:cxn ang="T48">
                                <a:pos x="T16" y="T17"/>
                              </a:cxn>
                              <a:cxn ang="T49">
                                <a:pos x="T18" y="T19"/>
                              </a:cxn>
                              <a:cxn ang="T50">
                                <a:pos x="T20" y="T21"/>
                              </a:cxn>
                              <a:cxn ang="T51">
                                <a:pos x="T22" y="T23"/>
                              </a:cxn>
                              <a:cxn ang="T52">
                                <a:pos x="T24" y="T25"/>
                              </a:cxn>
                              <a:cxn ang="T53">
                                <a:pos x="T26" y="T27"/>
                              </a:cxn>
                              <a:cxn ang="T54">
                                <a:pos x="T28" y="T29"/>
                              </a:cxn>
                              <a:cxn ang="T55">
                                <a:pos x="T30" y="T31"/>
                              </a:cxn>
                              <a:cxn ang="T56">
                                <a:pos x="T32" y="T33"/>
                              </a:cxn>
                              <a:cxn ang="T57">
                                <a:pos x="T34" y="T35"/>
                              </a:cxn>
                              <a:cxn ang="T58">
                                <a:pos x="T36" y="T37"/>
                              </a:cxn>
                              <a:cxn ang="T59">
                                <a:pos x="T38" y="T39"/>
                              </a:cxn>
                            </a:cxnLst>
                            <a:rect l="T60" t="T61" r="T62" b="T63"/>
                            <a:pathLst>
                              <a:path w="277" h="210">
                                <a:moveTo>
                                  <a:pt x="218" y="209"/>
                                </a:moveTo>
                                <a:lnTo>
                                  <a:pt x="256" y="155"/>
                                </a:lnTo>
                                <a:lnTo>
                                  <a:pt x="276" y="74"/>
                                </a:lnTo>
                                <a:lnTo>
                                  <a:pt x="276" y="20"/>
                                </a:lnTo>
                                <a:lnTo>
                                  <a:pt x="256" y="20"/>
                                </a:lnTo>
                                <a:lnTo>
                                  <a:pt x="218" y="0"/>
                                </a:lnTo>
                                <a:lnTo>
                                  <a:pt x="186" y="0"/>
                                </a:lnTo>
                                <a:lnTo>
                                  <a:pt x="147" y="20"/>
                                </a:lnTo>
                                <a:lnTo>
                                  <a:pt x="128" y="40"/>
                                </a:lnTo>
                                <a:lnTo>
                                  <a:pt x="57" y="20"/>
                                </a:lnTo>
                                <a:lnTo>
                                  <a:pt x="0" y="20"/>
                                </a:lnTo>
                                <a:lnTo>
                                  <a:pt x="0" y="74"/>
                                </a:lnTo>
                                <a:lnTo>
                                  <a:pt x="57" y="74"/>
                                </a:lnTo>
                                <a:lnTo>
                                  <a:pt x="109" y="94"/>
                                </a:lnTo>
                                <a:lnTo>
                                  <a:pt x="128" y="114"/>
                                </a:lnTo>
                                <a:lnTo>
                                  <a:pt x="166" y="134"/>
                                </a:lnTo>
                                <a:lnTo>
                                  <a:pt x="186" y="155"/>
                                </a:lnTo>
                                <a:lnTo>
                                  <a:pt x="205" y="155"/>
                                </a:lnTo>
                                <a:lnTo>
                                  <a:pt x="205" y="188"/>
                                </a:lnTo>
                                <a:lnTo>
                                  <a:pt x="218" y="209"/>
                                </a:lnTo>
                              </a:path>
                            </a:pathLst>
                          </a:custGeom>
                          <a:solidFill>
                            <a:schemeClr val="accent2"/>
                          </a:solidFill>
                          <a:ln w="12700" cap="rnd">
                            <a:solidFill>
                              <a:schemeClr val="tx2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>
                            <a:lvl1pPr eaLnBrk="0" hangingPunct="0">
                              <a:defRPr sz="1600">
                                <a:solidFill>
                                  <a:schemeClr val="tx1"/>
                                </a:solidFill>
                                <a:latin typeface="Arial" charset="0"/>
                              </a:defRPr>
                            </a:lvl1pPr>
                            <a:lvl2pPr marL="742950" indent="-285750" eaLnBrk="0" hangingPunct="0">
                              <a:defRPr sz="1600">
                                <a:solidFill>
                                  <a:schemeClr val="tx1"/>
                                </a:solidFill>
                                <a:latin typeface="Arial" charset="0"/>
                              </a:defRPr>
                            </a:lvl2pPr>
                            <a:lvl3pPr marL="1143000" indent="-228600" eaLnBrk="0" hangingPunct="0">
                              <a:defRPr sz="1600">
                                <a:solidFill>
                                  <a:schemeClr val="tx1"/>
                                </a:solidFill>
                                <a:latin typeface="Arial" charset="0"/>
                              </a:defRPr>
                            </a:lvl3pPr>
                            <a:lvl4pPr marL="1600200" indent="-228600" eaLnBrk="0" hangingPunct="0">
                              <a:defRPr sz="1600">
                                <a:solidFill>
                                  <a:schemeClr val="tx1"/>
                                </a:solidFill>
                                <a:latin typeface="Arial" charset="0"/>
                              </a:defRPr>
                            </a:lvl4pPr>
                            <a:lvl5pPr marL="2057400" indent="-228600" eaLnBrk="0" hangingPunct="0">
                              <a:defRPr sz="1600">
                                <a:solidFill>
                                  <a:schemeClr val="tx1"/>
                                </a:solidFill>
                                <a:latin typeface="Arial" charset="0"/>
                              </a:defRPr>
                            </a:lvl5pPr>
                            <a:lvl6pPr marL="25146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1600">
                                <a:solidFill>
                                  <a:schemeClr val="tx1"/>
                                </a:solidFill>
                                <a:latin typeface="Arial" charset="0"/>
                              </a:defRPr>
                            </a:lvl6pPr>
                            <a:lvl7pPr marL="29718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1600">
                                <a:solidFill>
                                  <a:schemeClr val="tx1"/>
                                </a:solidFill>
                                <a:latin typeface="Arial" charset="0"/>
                              </a:defRPr>
                            </a:lvl7pPr>
                            <a:lvl8pPr marL="34290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1600">
                                <a:solidFill>
                                  <a:schemeClr val="tx1"/>
                                </a:solidFill>
                                <a:latin typeface="Arial" charset="0"/>
                              </a:defRPr>
                            </a:lvl8pPr>
                            <a:lvl9pPr marL="38862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1600">
                                <a:solidFill>
                                  <a:schemeClr val="tx1"/>
                                </a:solidFill>
                                <a:latin typeface="Arial" charset="0"/>
                              </a:defRPr>
                            </a:lvl9pPr>
                          </a:lstStyle>
                          <a:p>
                            <a:pPr eaLnBrk="1" hangingPunct="1"/>
                            <a:endParaRPr lang="pt-BR" altLang="pt-BR" sz="1200"/>
                          </a:p>
                        </p:txBody>
                      </p:sp>
                      <p:sp>
                        <p:nvSpPr>
                          <p:cNvPr id="112" name="Freeform 22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973" y="2908"/>
                            <a:ext cx="501" cy="327"/>
                          </a:xfrm>
                          <a:custGeom>
                            <a:avLst/>
                            <a:gdLst>
                              <a:gd name="T0" fmla="*/ 69 w 368"/>
                              <a:gd name="T1" fmla="*/ 298 h 250"/>
                              <a:gd name="T2" fmla="*/ 148 w 368"/>
                              <a:gd name="T3" fmla="*/ 298 h 250"/>
                              <a:gd name="T4" fmla="*/ 245 w 368"/>
                              <a:gd name="T5" fmla="*/ 326 h 250"/>
                              <a:gd name="T6" fmla="*/ 271 w 368"/>
                              <a:gd name="T7" fmla="*/ 298 h 250"/>
                              <a:gd name="T8" fmla="*/ 324 w 368"/>
                              <a:gd name="T9" fmla="*/ 272 h 250"/>
                              <a:gd name="T10" fmla="*/ 368 w 368"/>
                              <a:gd name="T11" fmla="*/ 272 h 250"/>
                              <a:gd name="T12" fmla="*/ 421 w 368"/>
                              <a:gd name="T13" fmla="*/ 298 h 250"/>
                              <a:gd name="T14" fmla="*/ 447 w 368"/>
                              <a:gd name="T15" fmla="*/ 298 h 250"/>
                              <a:gd name="T16" fmla="*/ 447 w 368"/>
                              <a:gd name="T17" fmla="*/ 246 h 250"/>
                              <a:gd name="T18" fmla="*/ 500 w 368"/>
                              <a:gd name="T19" fmla="*/ 192 h 250"/>
                              <a:gd name="T20" fmla="*/ 472 w 368"/>
                              <a:gd name="T21" fmla="*/ 192 h 250"/>
                              <a:gd name="T22" fmla="*/ 421 w 368"/>
                              <a:gd name="T23" fmla="*/ 148 h 250"/>
                              <a:gd name="T24" fmla="*/ 393 w 368"/>
                              <a:gd name="T25" fmla="*/ 148 h 250"/>
                              <a:gd name="T26" fmla="*/ 350 w 368"/>
                              <a:gd name="T27" fmla="*/ 71 h 250"/>
                              <a:gd name="T28" fmla="*/ 324 w 368"/>
                              <a:gd name="T29" fmla="*/ 43 h 250"/>
                              <a:gd name="T30" fmla="*/ 297 w 368"/>
                              <a:gd name="T31" fmla="*/ 26 h 250"/>
                              <a:gd name="T32" fmla="*/ 218 w 368"/>
                              <a:gd name="T33" fmla="*/ 26 h 250"/>
                              <a:gd name="T34" fmla="*/ 148 w 368"/>
                              <a:gd name="T35" fmla="*/ 0 h 250"/>
                              <a:gd name="T36" fmla="*/ 95 w 368"/>
                              <a:gd name="T37" fmla="*/ 0 h 250"/>
                              <a:gd name="T38" fmla="*/ 69 w 368"/>
                              <a:gd name="T39" fmla="*/ 26 h 250"/>
                              <a:gd name="T40" fmla="*/ 26 w 368"/>
                              <a:gd name="T41" fmla="*/ 95 h 250"/>
                              <a:gd name="T42" fmla="*/ 26 w 368"/>
                              <a:gd name="T43" fmla="*/ 148 h 250"/>
                              <a:gd name="T44" fmla="*/ 26 w 368"/>
                              <a:gd name="T45" fmla="*/ 192 h 250"/>
                              <a:gd name="T46" fmla="*/ 0 w 368"/>
                              <a:gd name="T47" fmla="*/ 218 h 250"/>
                              <a:gd name="T48" fmla="*/ 0 w 368"/>
                              <a:gd name="T49" fmla="*/ 246 h 250"/>
                              <a:gd name="T50" fmla="*/ 52 w 368"/>
                              <a:gd name="T51" fmla="*/ 272 h 250"/>
                              <a:gd name="T52" fmla="*/ 69 w 368"/>
                              <a:gd name="T53" fmla="*/ 298 h 250"/>
                              <a:gd name="T54" fmla="*/ 0 60000 65536"/>
                              <a:gd name="T55" fmla="*/ 0 60000 65536"/>
                              <a:gd name="T56" fmla="*/ 0 60000 65536"/>
                              <a:gd name="T57" fmla="*/ 0 60000 65536"/>
                              <a:gd name="T58" fmla="*/ 0 60000 65536"/>
                              <a:gd name="T59" fmla="*/ 0 60000 65536"/>
                              <a:gd name="T60" fmla="*/ 0 60000 65536"/>
                              <a:gd name="T61" fmla="*/ 0 60000 65536"/>
                              <a:gd name="T62" fmla="*/ 0 60000 65536"/>
                              <a:gd name="T63" fmla="*/ 0 60000 65536"/>
                              <a:gd name="T64" fmla="*/ 0 60000 65536"/>
                              <a:gd name="T65" fmla="*/ 0 60000 65536"/>
                              <a:gd name="T66" fmla="*/ 0 60000 65536"/>
                              <a:gd name="T67" fmla="*/ 0 60000 65536"/>
                              <a:gd name="T68" fmla="*/ 0 60000 65536"/>
                              <a:gd name="T69" fmla="*/ 0 60000 65536"/>
                              <a:gd name="T70" fmla="*/ 0 60000 65536"/>
                              <a:gd name="T71" fmla="*/ 0 60000 65536"/>
                              <a:gd name="T72" fmla="*/ 0 60000 65536"/>
                              <a:gd name="T73" fmla="*/ 0 60000 65536"/>
                              <a:gd name="T74" fmla="*/ 0 60000 65536"/>
                              <a:gd name="T75" fmla="*/ 0 60000 65536"/>
                              <a:gd name="T76" fmla="*/ 0 60000 65536"/>
                              <a:gd name="T77" fmla="*/ 0 60000 65536"/>
                              <a:gd name="T78" fmla="*/ 0 60000 65536"/>
                              <a:gd name="T79" fmla="*/ 0 60000 65536"/>
                              <a:gd name="T80" fmla="*/ 0 60000 65536"/>
                              <a:gd name="T81" fmla="*/ 0 w 368"/>
                              <a:gd name="T82" fmla="*/ 0 h 250"/>
                              <a:gd name="T83" fmla="*/ 368 w 368"/>
                              <a:gd name="T84" fmla="*/ 250 h 250"/>
                            </a:gdLst>
                            <a:ahLst/>
                            <a:cxnLst>
                              <a:cxn ang="T54">
                                <a:pos x="T0" y="T1"/>
                              </a:cxn>
                              <a:cxn ang="T55">
                                <a:pos x="T2" y="T3"/>
                              </a:cxn>
                              <a:cxn ang="T56">
                                <a:pos x="T4" y="T5"/>
                              </a:cxn>
                              <a:cxn ang="T57">
                                <a:pos x="T6" y="T7"/>
                              </a:cxn>
                              <a:cxn ang="T58">
                                <a:pos x="T8" y="T9"/>
                              </a:cxn>
                              <a:cxn ang="T59">
                                <a:pos x="T10" y="T11"/>
                              </a:cxn>
                              <a:cxn ang="T60">
                                <a:pos x="T12" y="T13"/>
                              </a:cxn>
                              <a:cxn ang="T61">
                                <a:pos x="T14" y="T15"/>
                              </a:cxn>
                              <a:cxn ang="T62">
                                <a:pos x="T16" y="T17"/>
                              </a:cxn>
                              <a:cxn ang="T63">
                                <a:pos x="T18" y="T19"/>
                              </a:cxn>
                              <a:cxn ang="T64">
                                <a:pos x="T20" y="T21"/>
                              </a:cxn>
                              <a:cxn ang="T65">
                                <a:pos x="T22" y="T23"/>
                              </a:cxn>
                              <a:cxn ang="T66">
                                <a:pos x="T24" y="T25"/>
                              </a:cxn>
                              <a:cxn ang="T67">
                                <a:pos x="T26" y="T27"/>
                              </a:cxn>
                              <a:cxn ang="T68">
                                <a:pos x="T28" y="T29"/>
                              </a:cxn>
                              <a:cxn ang="T69">
                                <a:pos x="T30" y="T31"/>
                              </a:cxn>
                              <a:cxn ang="T70">
                                <a:pos x="T32" y="T33"/>
                              </a:cxn>
                              <a:cxn ang="T71">
                                <a:pos x="T34" y="T35"/>
                              </a:cxn>
                              <a:cxn ang="T72">
                                <a:pos x="T36" y="T37"/>
                              </a:cxn>
                              <a:cxn ang="T73">
                                <a:pos x="T38" y="T39"/>
                              </a:cxn>
                              <a:cxn ang="T74">
                                <a:pos x="T40" y="T41"/>
                              </a:cxn>
                              <a:cxn ang="T75">
                                <a:pos x="T42" y="T43"/>
                              </a:cxn>
                              <a:cxn ang="T76">
                                <a:pos x="T44" y="T45"/>
                              </a:cxn>
                              <a:cxn ang="T77">
                                <a:pos x="T46" y="T47"/>
                              </a:cxn>
                              <a:cxn ang="T78">
                                <a:pos x="T48" y="T49"/>
                              </a:cxn>
                              <a:cxn ang="T79">
                                <a:pos x="T50" y="T51"/>
                              </a:cxn>
                              <a:cxn ang="T80">
                                <a:pos x="T52" y="T53"/>
                              </a:cxn>
                            </a:cxnLst>
                            <a:rect l="T81" t="T82" r="T83" b="T84"/>
                            <a:pathLst>
                              <a:path w="368" h="250">
                                <a:moveTo>
                                  <a:pt x="51" y="228"/>
                                </a:moveTo>
                                <a:lnTo>
                                  <a:pt x="109" y="228"/>
                                </a:lnTo>
                                <a:lnTo>
                                  <a:pt x="180" y="249"/>
                                </a:lnTo>
                                <a:lnTo>
                                  <a:pt x="199" y="228"/>
                                </a:lnTo>
                                <a:lnTo>
                                  <a:pt x="238" y="208"/>
                                </a:lnTo>
                                <a:lnTo>
                                  <a:pt x="270" y="208"/>
                                </a:lnTo>
                                <a:lnTo>
                                  <a:pt x="309" y="228"/>
                                </a:lnTo>
                                <a:lnTo>
                                  <a:pt x="328" y="228"/>
                                </a:lnTo>
                                <a:lnTo>
                                  <a:pt x="328" y="188"/>
                                </a:lnTo>
                                <a:lnTo>
                                  <a:pt x="367" y="147"/>
                                </a:lnTo>
                                <a:lnTo>
                                  <a:pt x="347" y="147"/>
                                </a:lnTo>
                                <a:lnTo>
                                  <a:pt x="309" y="113"/>
                                </a:lnTo>
                                <a:lnTo>
                                  <a:pt x="289" y="113"/>
                                </a:lnTo>
                                <a:lnTo>
                                  <a:pt x="257" y="54"/>
                                </a:lnTo>
                                <a:lnTo>
                                  <a:pt x="238" y="33"/>
                                </a:lnTo>
                                <a:lnTo>
                                  <a:pt x="218" y="20"/>
                                </a:lnTo>
                                <a:lnTo>
                                  <a:pt x="160" y="20"/>
                                </a:lnTo>
                                <a:lnTo>
                                  <a:pt x="109" y="0"/>
                                </a:lnTo>
                                <a:lnTo>
                                  <a:pt x="70" y="0"/>
                                </a:lnTo>
                                <a:lnTo>
                                  <a:pt x="51" y="20"/>
                                </a:lnTo>
                                <a:lnTo>
                                  <a:pt x="19" y="73"/>
                                </a:lnTo>
                                <a:lnTo>
                                  <a:pt x="19" y="113"/>
                                </a:lnTo>
                                <a:lnTo>
                                  <a:pt x="19" y="147"/>
                                </a:lnTo>
                                <a:lnTo>
                                  <a:pt x="0" y="167"/>
                                </a:lnTo>
                                <a:lnTo>
                                  <a:pt x="0" y="188"/>
                                </a:lnTo>
                                <a:lnTo>
                                  <a:pt x="38" y="208"/>
                                </a:lnTo>
                                <a:lnTo>
                                  <a:pt x="51" y="228"/>
                                </a:lnTo>
                              </a:path>
                            </a:pathLst>
                          </a:custGeom>
                          <a:solidFill>
                            <a:schemeClr val="accent2"/>
                          </a:solidFill>
                          <a:ln w="12700" cap="rnd">
                            <a:solidFill>
                              <a:schemeClr val="tx2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>
                            <a:lvl1pPr eaLnBrk="0" hangingPunct="0">
                              <a:defRPr sz="1600">
                                <a:solidFill>
                                  <a:schemeClr val="tx1"/>
                                </a:solidFill>
                                <a:latin typeface="Arial" charset="0"/>
                              </a:defRPr>
                            </a:lvl1pPr>
                            <a:lvl2pPr marL="742950" indent="-285750" eaLnBrk="0" hangingPunct="0">
                              <a:defRPr sz="1600">
                                <a:solidFill>
                                  <a:schemeClr val="tx1"/>
                                </a:solidFill>
                                <a:latin typeface="Arial" charset="0"/>
                              </a:defRPr>
                            </a:lvl2pPr>
                            <a:lvl3pPr marL="1143000" indent="-228600" eaLnBrk="0" hangingPunct="0">
                              <a:defRPr sz="1600">
                                <a:solidFill>
                                  <a:schemeClr val="tx1"/>
                                </a:solidFill>
                                <a:latin typeface="Arial" charset="0"/>
                              </a:defRPr>
                            </a:lvl3pPr>
                            <a:lvl4pPr marL="1600200" indent="-228600" eaLnBrk="0" hangingPunct="0">
                              <a:defRPr sz="1600">
                                <a:solidFill>
                                  <a:schemeClr val="tx1"/>
                                </a:solidFill>
                                <a:latin typeface="Arial" charset="0"/>
                              </a:defRPr>
                            </a:lvl4pPr>
                            <a:lvl5pPr marL="2057400" indent="-228600" eaLnBrk="0" hangingPunct="0">
                              <a:defRPr sz="1600">
                                <a:solidFill>
                                  <a:schemeClr val="tx1"/>
                                </a:solidFill>
                                <a:latin typeface="Arial" charset="0"/>
                              </a:defRPr>
                            </a:lvl5pPr>
                            <a:lvl6pPr marL="25146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1600">
                                <a:solidFill>
                                  <a:schemeClr val="tx1"/>
                                </a:solidFill>
                                <a:latin typeface="Arial" charset="0"/>
                              </a:defRPr>
                            </a:lvl6pPr>
                            <a:lvl7pPr marL="29718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1600">
                                <a:solidFill>
                                  <a:schemeClr val="tx1"/>
                                </a:solidFill>
                                <a:latin typeface="Arial" charset="0"/>
                              </a:defRPr>
                            </a:lvl7pPr>
                            <a:lvl8pPr marL="34290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1600">
                                <a:solidFill>
                                  <a:schemeClr val="tx1"/>
                                </a:solidFill>
                                <a:latin typeface="Arial" charset="0"/>
                              </a:defRPr>
                            </a:lvl8pPr>
                            <a:lvl9pPr marL="38862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1600">
                                <a:solidFill>
                                  <a:schemeClr val="tx1"/>
                                </a:solidFill>
                                <a:latin typeface="Arial" charset="0"/>
                              </a:defRPr>
                            </a:lvl9pPr>
                          </a:lstStyle>
                          <a:p>
                            <a:pPr eaLnBrk="1" hangingPunct="1"/>
                            <a:endParaRPr lang="pt-BR" altLang="pt-BR" sz="1200"/>
                          </a:p>
                        </p:txBody>
                      </p:sp>
                      <p:sp>
                        <p:nvSpPr>
                          <p:cNvPr id="113" name="Freeform 23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070" y="2681"/>
                            <a:ext cx="648" cy="423"/>
                          </a:xfrm>
                          <a:custGeom>
                            <a:avLst/>
                            <a:gdLst>
                              <a:gd name="T0" fmla="*/ 619 w 477"/>
                              <a:gd name="T1" fmla="*/ 273 h 324"/>
                              <a:gd name="T2" fmla="*/ 619 w 477"/>
                              <a:gd name="T3" fmla="*/ 255 h 324"/>
                              <a:gd name="T4" fmla="*/ 647 w 477"/>
                              <a:gd name="T5" fmla="*/ 228 h 324"/>
                              <a:gd name="T6" fmla="*/ 594 w 477"/>
                              <a:gd name="T7" fmla="*/ 228 h 324"/>
                              <a:gd name="T8" fmla="*/ 550 w 477"/>
                              <a:gd name="T9" fmla="*/ 228 h 324"/>
                              <a:gd name="T10" fmla="*/ 497 w 477"/>
                              <a:gd name="T11" fmla="*/ 202 h 324"/>
                              <a:gd name="T12" fmla="*/ 471 w 477"/>
                              <a:gd name="T13" fmla="*/ 149 h 324"/>
                              <a:gd name="T14" fmla="*/ 471 w 477"/>
                              <a:gd name="T15" fmla="*/ 123 h 324"/>
                              <a:gd name="T16" fmla="*/ 446 w 477"/>
                              <a:gd name="T17" fmla="*/ 104 h 324"/>
                              <a:gd name="T18" fmla="*/ 446 w 477"/>
                              <a:gd name="T19" fmla="*/ 52 h 324"/>
                              <a:gd name="T20" fmla="*/ 418 w 477"/>
                              <a:gd name="T21" fmla="*/ 26 h 324"/>
                              <a:gd name="T22" fmla="*/ 375 w 477"/>
                              <a:gd name="T23" fmla="*/ 0 h 324"/>
                              <a:gd name="T24" fmla="*/ 296 w 477"/>
                              <a:gd name="T25" fmla="*/ 26 h 324"/>
                              <a:gd name="T26" fmla="*/ 253 w 477"/>
                              <a:gd name="T27" fmla="*/ 0 h 324"/>
                              <a:gd name="T28" fmla="*/ 174 w 477"/>
                              <a:gd name="T29" fmla="*/ 0 h 324"/>
                              <a:gd name="T30" fmla="*/ 122 w 477"/>
                              <a:gd name="T31" fmla="*/ 78 h 324"/>
                              <a:gd name="T32" fmla="*/ 77 w 477"/>
                              <a:gd name="T33" fmla="*/ 149 h 324"/>
                              <a:gd name="T34" fmla="*/ 26 w 477"/>
                              <a:gd name="T35" fmla="*/ 202 h 324"/>
                              <a:gd name="T36" fmla="*/ 0 w 477"/>
                              <a:gd name="T37" fmla="*/ 228 h 324"/>
                              <a:gd name="T38" fmla="*/ 52 w 477"/>
                              <a:gd name="T39" fmla="*/ 228 h 324"/>
                              <a:gd name="T40" fmla="*/ 122 w 477"/>
                              <a:gd name="T41" fmla="*/ 255 h 324"/>
                              <a:gd name="T42" fmla="*/ 200 w 477"/>
                              <a:gd name="T43" fmla="*/ 255 h 324"/>
                              <a:gd name="T44" fmla="*/ 227 w 477"/>
                              <a:gd name="T45" fmla="*/ 273 h 324"/>
                              <a:gd name="T46" fmla="*/ 253 w 477"/>
                              <a:gd name="T47" fmla="*/ 299 h 324"/>
                              <a:gd name="T48" fmla="*/ 296 w 477"/>
                              <a:gd name="T49" fmla="*/ 377 h 324"/>
                              <a:gd name="T50" fmla="*/ 323 w 477"/>
                              <a:gd name="T51" fmla="*/ 377 h 324"/>
                              <a:gd name="T52" fmla="*/ 375 w 477"/>
                              <a:gd name="T53" fmla="*/ 422 h 324"/>
                              <a:gd name="T54" fmla="*/ 401 w 477"/>
                              <a:gd name="T55" fmla="*/ 422 h 324"/>
                              <a:gd name="T56" fmla="*/ 418 w 477"/>
                              <a:gd name="T57" fmla="*/ 403 h 324"/>
                              <a:gd name="T58" fmla="*/ 497 w 477"/>
                              <a:gd name="T59" fmla="*/ 351 h 324"/>
                              <a:gd name="T60" fmla="*/ 568 w 477"/>
                              <a:gd name="T61" fmla="*/ 299 h 324"/>
                              <a:gd name="T62" fmla="*/ 619 w 477"/>
                              <a:gd name="T63" fmla="*/ 273 h 324"/>
                              <a:gd name="T64" fmla="*/ 0 60000 65536"/>
                              <a:gd name="T65" fmla="*/ 0 60000 65536"/>
                              <a:gd name="T66" fmla="*/ 0 60000 65536"/>
                              <a:gd name="T67" fmla="*/ 0 60000 65536"/>
                              <a:gd name="T68" fmla="*/ 0 60000 65536"/>
                              <a:gd name="T69" fmla="*/ 0 60000 65536"/>
                              <a:gd name="T70" fmla="*/ 0 60000 65536"/>
                              <a:gd name="T71" fmla="*/ 0 60000 65536"/>
                              <a:gd name="T72" fmla="*/ 0 60000 65536"/>
                              <a:gd name="T73" fmla="*/ 0 60000 65536"/>
                              <a:gd name="T74" fmla="*/ 0 60000 65536"/>
                              <a:gd name="T75" fmla="*/ 0 60000 65536"/>
                              <a:gd name="T76" fmla="*/ 0 60000 65536"/>
                              <a:gd name="T77" fmla="*/ 0 60000 65536"/>
                              <a:gd name="T78" fmla="*/ 0 60000 65536"/>
                              <a:gd name="T79" fmla="*/ 0 60000 65536"/>
                              <a:gd name="T80" fmla="*/ 0 60000 65536"/>
                              <a:gd name="T81" fmla="*/ 0 60000 65536"/>
                              <a:gd name="T82" fmla="*/ 0 60000 65536"/>
                              <a:gd name="T83" fmla="*/ 0 60000 65536"/>
                              <a:gd name="T84" fmla="*/ 0 60000 65536"/>
                              <a:gd name="T85" fmla="*/ 0 60000 65536"/>
                              <a:gd name="T86" fmla="*/ 0 60000 65536"/>
                              <a:gd name="T87" fmla="*/ 0 60000 65536"/>
                              <a:gd name="T88" fmla="*/ 0 60000 65536"/>
                              <a:gd name="T89" fmla="*/ 0 60000 65536"/>
                              <a:gd name="T90" fmla="*/ 0 60000 65536"/>
                              <a:gd name="T91" fmla="*/ 0 60000 65536"/>
                              <a:gd name="T92" fmla="*/ 0 60000 65536"/>
                              <a:gd name="T93" fmla="*/ 0 60000 65536"/>
                              <a:gd name="T94" fmla="*/ 0 60000 65536"/>
                              <a:gd name="T95" fmla="*/ 0 60000 65536"/>
                              <a:gd name="T96" fmla="*/ 0 w 477"/>
                              <a:gd name="T97" fmla="*/ 0 h 324"/>
                              <a:gd name="T98" fmla="*/ 477 w 477"/>
                              <a:gd name="T99" fmla="*/ 324 h 324"/>
                            </a:gdLst>
                            <a:ahLst/>
                            <a:cxnLst>
                              <a:cxn ang="T64">
                                <a:pos x="T0" y="T1"/>
                              </a:cxn>
                              <a:cxn ang="T65">
                                <a:pos x="T2" y="T3"/>
                              </a:cxn>
                              <a:cxn ang="T66">
                                <a:pos x="T4" y="T5"/>
                              </a:cxn>
                              <a:cxn ang="T67">
                                <a:pos x="T6" y="T7"/>
                              </a:cxn>
                              <a:cxn ang="T68">
                                <a:pos x="T8" y="T9"/>
                              </a:cxn>
                              <a:cxn ang="T69">
                                <a:pos x="T10" y="T11"/>
                              </a:cxn>
                              <a:cxn ang="T70">
                                <a:pos x="T12" y="T13"/>
                              </a:cxn>
                              <a:cxn ang="T71">
                                <a:pos x="T14" y="T15"/>
                              </a:cxn>
                              <a:cxn ang="T72">
                                <a:pos x="T16" y="T17"/>
                              </a:cxn>
                              <a:cxn ang="T73">
                                <a:pos x="T18" y="T19"/>
                              </a:cxn>
                              <a:cxn ang="T74">
                                <a:pos x="T20" y="T21"/>
                              </a:cxn>
                              <a:cxn ang="T75">
                                <a:pos x="T22" y="T23"/>
                              </a:cxn>
                              <a:cxn ang="T76">
                                <a:pos x="T24" y="T25"/>
                              </a:cxn>
                              <a:cxn ang="T77">
                                <a:pos x="T26" y="T27"/>
                              </a:cxn>
                              <a:cxn ang="T78">
                                <a:pos x="T28" y="T29"/>
                              </a:cxn>
                              <a:cxn ang="T79">
                                <a:pos x="T30" y="T31"/>
                              </a:cxn>
                              <a:cxn ang="T80">
                                <a:pos x="T32" y="T33"/>
                              </a:cxn>
                              <a:cxn ang="T81">
                                <a:pos x="T34" y="T35"/>
                              </a:cxn>
                              <a:cxn ang="T82">
                                <a:pos x="T36" y="T37"/>
                              </a:cxn>
                              <a:cxn ang="T83">
                                <a:pos x="T38" y="T39"/>
                              </a:cxn>
                              <a:cxn ang="T84">
                                <a:pos x="T40" y="T41"/>
                              </a:cxn>
                              <a:cxn ang="T85">
                                <a:pos x="T42" y="T43"/>
                              </a:cxn>
                              <a:cxn ang="T86">
                                <a:pos x="T44" y="T45"/>
                              </a:cxn>
                              <a:cxn ang="T87">
                                <a:pos x="T46" y="T47"/>
                              </a:cxn>
                              <a:cxn ang="T88">
                                <a:pos x="T48" y="T49"/>
                              </a:cxn>
                              <a:cxn ang="T89">
                                <a:pos x="T50" y="T51"/>
                              </a:cxn>
                              <a:cxn ang="T90">
                                <a:pos x="T52" y="T53"/>
                              </a:cxn>
                              <a:cxn ang="T91">
                                <a:pos x="T54" y="T55"/>
                              </a:cxn>
                              <a:cxn ang="T92">
                                <a:pos x="T56" y="T57"/>
                              </a:cxn>
                              <a:cxn ang="T93">
                                <a:pos x="T58" y="T59"/>
                              </a:cxn>
                              <a:cxn ang="T94">
                                <a:pos x="T60" y="T61"/>
                              </a:cxn>
                              <a:cxn ang="T95">
                                <a:pos x="T62" y="T63"/>
                              </a:cxn>
                            </a:cxnLst>
                            <a:rect l="T96" t="T97" r="T98" b="T99"/>
                            <a:pathLst>
                              <a:path w="477" h="324">
                                <a:moveTo>
                                  <a:pt x="456" y="209"/>
                                </a:moveTo>
                                <a:lnTo>
                                  <a:pt x="456" y="195"/>
                                </a:lnTo>
                                <a:lnTo>
                                  <a:pt x="476" y="175"/>
                                </a:lnTo>
                                <a:lnTo>
                                  <a:pt x="437" y="175"/>
                                </a:lnTo>
                                <a:lnTo>
                                  <a:pt x="405" y="175"/>
                                </a:lnTo>
                                <a:lnTo>
                                  <a:pt x="366" y="155"/>
                                </a:lnTo>
                                <a:lnTo>
                                  <a:pt x="347" y="114"/>
                                </a:lnTo>
                                <a:lnTo>
                                  <a:pt x="347" y="94"/>
                                </a:lnTo>
                                <a:lnTo>
                                  <a:pt x="328" y="80"/>
                                </a:lnTo>
                                <a:lnTo>
                                  <a:pt x="328" y="40"/>
                                </a:lnTo>
                                <a:lnTo>
                                  <a:pt x="308" y="20"/>
                                </a:lnTo>
                                <a:lnTo>
                                  <a:pt x="276" y="0"/>
                                </a:lnTo>
                                <a:lnTo>
                                  <a:pt x="218" y="20"/>
                                </a:lnTo>
                                <a:lnTo>
                                  <a:pt x="186" y="0"/>
                                </a:lnTo>
                                <a:lnTo>
                                  <a:pt x="128" y="0"/>
                                </a:lnTo>
                                <a:lnTo>
                                  <a:pt x="90" y="60"/>
                                </a:lnTo>
                                <a:lnTo>
                                  <a:pt x="57" y="114"/>
                                </a:lnTo>
                                <a:lnTo>
                                  <a:pt x="19" y="155"/>
                                </a:lnTo>
                                <a:lnTo>
                                  <a:pt x="0" y="175"/>
                                </a:lnTo>
                                <a:lnTo>
                                  <a:pt x="38" y="175"/>
                                </a:lnTo>
                                <a:lnTo>
                                  <a:pt x="90" y="195"/>
                                </a:lnTo>
                                <a:lnTo>
                                  <a:pt x="147" y="195"/>
                                </a:lnTo>
                                <a:lnTo>
                                  <a:pt x="167" y="209"/>
                                </a:lnTo>
                                <a:lnTo>
                                  <a:pt x="186" y="229"/>
                                </a:lnTo>
                                <a:lnTo>
                                  <a:pt x="218" y="289"/>
                                </a:lnTo>
                                <a:lnTo>
                                  <a:pt x="238" y="289"/>
                                </a:lnTo>
                                <a:lnTo>
                                  <a:pt x="276" y="323"/>
                                </a:lnTo>
                                <a:lnTo>
                                  <a:pt x="295" y="323"/>
                                </a:lnTo>
                                <a:lnTo>
                                  <a:pt x="308" y="309"/>
                                </a:lnTo>
                                <a:lnTo>
                                  <a:pt x="366" y="269"/>
                                </a:lnTo>
                                <a:lnTo>
                                  <a:pt x="418" y="229"/>
                                </a:lnTo>
                                <a:lnTo>
                                  <a:pt x="456" y="209"/>
                                </a:lnTo>
                              </a:path>
                            </a:pathLst>
                          </a:custGeom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ln w="12700" cap="rnd">
                            <a:solidFill>
                              <a:schemeClr val="tx2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>
                            <a:lvl1pPr eaLnBrk="0" hangingPunct="0">
                              <a:defRPr sz="1600">
                                <a:solidFill>
                                  <a:schemeClr val="tx1"/>
                                </a:solidFill>
                                <a:latin typeface="Arial" charset="0"/>
                              </a:defRPr>
                            </a:lvl1pPr>
                            <a:lvl2pPr marL="742950" indent="-285750" eaLnBrk="0" hangingPunct="0">
                              <a:defRPr sz="1600">
                                <a:solidFill>
                                  <a:schemeClr val="tx1"/>
                                </a:solidFill>
                                <a:latin typeface="Arial" charset="0"/>
                              </a:defRPr>
                            </a:lvl2pPr>
                            <a:lvl3pPr marL="1143000" indent="-228600" eaLnBrk="0" hangingPunct="0">
                              <a:defRPr sz="1600">
                                <a:solidFill>
                                  <a:schemeClr val="tx1"/>
                                </a:solidFill>
                                <a:latin typeface="Arial" charset="0"/>
                              </a:defRPr>
                            </a:lvl3pPr>
                            <a:lvl4pPr marL="1600200" indent="-228600" eaLnBrk="0" hangingPunct="0">
                              <a:defRPr sz="1600">
                                <a:solidFill>
                                  <a:schemeClr val="tx1"/>
                                </a:solidFill>
                                <a:latin typeface="Arial" charset="0"/>
                              </a:defRPr>
                            </a:lvl4pPr>
                            <a:lvl5pPr marL="2057400" indent="-228600" eaLnBrk="0" hangingPunct="0">
                              <a:defRPr sz="1600">
                                <a:solidFill>
                                  <a:schemeClr val="tx1"/>
                                </a:solidFill>
                                <a:latin typeface="Arial" charset="0"/>
                              </a:defRPr>
                            </a:lvl5pPr>
                            <a:lvl6pPr marL="25146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1600">
                                <a:solidFill>
                                  <a:schemeClr val="tx1"/>
                                </a:solidFill>
                                <a:latin typeface="Arial" charset="0"/>
                              </a:defRPr>
                            </a:lvl6pPr>
                            <a:lvl7pPr marL="29718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1600">
                                <a:solidFill>
                                  <a:schemeClr val="tx1"/>
                                </a:solidFill>
                                <a:latin typeface="Arial" charset="0"/>
                              </a:defRPr>
                            </a:lvl7pPr>
                            <a:lvl8pPr marL="34290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1600">
                                <a:solidFill>
                                  <a:schemeClr val="tx1"/>
                                </a:solidFill>
                                <a:latin typeface="Arial" charset="0"/>
                              </a:defRPr>
                            </a:lvl8pPr>
                            <a:lvl9pPr marL="38862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1600">
                                <a:solidFill>
                                  <a:schemeClr val="tx1"/>
                                </a:solidFill>
                                <a:latin typeface="Arial" charset="0"/>
                              </a:defRPr>
                            </a:lvl9pPr>
                          </a:lstStyle>
                          <a:p>
                            <a:pPr eaLnBrk="1" hangingPunct="1"/>
                            <a:endParaRPr lang="pt-BR" altLang="pt-BR" sz="1200"/>
                          </a:p>
                        </p:txBody>
                      </p:sp>
                      <p:sp>
                        <p:nvSpPr>
                          <p:cNvPr id="114" name="Freeform 24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662" y="2761"/>
                            <a:ext cx="350" cy="195"/>
                          </a:xfrm>
                          <a:custGeom>
                            <a:avLst/>
                            <a:gdLst>
                              <a:gd name="T0" fmla="*/ 26 w 257"/>
                              <a:gd name="T1" fmla="*/ 194 h 149"/>
                              <a:gd name="T2" fmla="*/ 26 w 257"/>
                              <a:gd name="T3" fmla="*/ 175 h 149"/>
                              <a:gd name="T4" fmla="*/ 52 w 257"/>
                              <a:gd name="T5" fmla="*/ 149 h 149"/>
                              <a:gd name="T6" fmla="*/ 0 w 257"/>
                              <a:gd name="T7" fmla="*/ 149 h 149"/>
                              <a:gd name="T8" fmla="*/ 52 w 257"/>
                              <a:gd name="T9" fmla="*/ 123 h 149"/>
                              <a:gd name="T10" fmla="*/ 104 w 257"/>
                              <a:gd name="T11" fmla="*/ 97 h 149"/>
                              <a:gd name="T12" fmla="*/ 147 w 257"/>
                              <a:gd name="T13" fmla="*/ 97 h 149"/>
                              <a:gd name="T14" fmla="*/ 199 w 257"/>
                              <a:gd name="T15" fmla="*/ 69 h 149"/>
                              <a:gd name="T16" fmla="*/ 226 w 257"/>
                              <a:gd name="T17" fmla="*/ 26 h 149"/>
                              <a:gd name="T18" fmla="*/ 252 w 257"/>
                              <a:gd name="T19" fmla="*/ 0 h 149"/>
                              <a:gd name="T20" fmla="*/ 270 w 257"/>
                              <a:gd name="T21" fmla="*/ 43 h 149"/>
                              <a:gd name="T22" fmla="*/ 349 w 257"/>
                              <a:gd name="T23" fmla="*/ 43 h 149"/>
                              <a:gd name="T24" fmla="*/ 321 w 257"/>
                              <a:gd name="T25" fmla="*/ 69 h 149"/>
                              <a:gd name="T26" fmla="*/ 321 w 257"/>
                              <a:gd name="T27" fmla="*/ 97 h 149"/>
                              <a:gd name="T28" fmla="*/ 270 w 257"/>
                              <a:gd name="T29" fmla="*/ 123 h 149"/>
                              <a:gd name="T30" fmla="*/ 252 w 257"/>
                              <a:gd name="T31" fmla="*/ 175 h 149"/>
                              <a:gd name="T32" fmla="*/ 121 w 257"/>
                              <a:gd name="T33" fmla="*/ 175 h 149"/>
                              <a:gd name="T34" fmla="*/ 26 w 257"/>
                              <a:gd name="T35" fmla="*/ 194 h 149"/>
                              <a:gd name="T36" fmla="*/ 0 60000 65536"/>
                              <a:gd name="T37" fmla="*/ 0 60000 65536"/>
                              <a:gd name="T38" fmla="*/ 0 60000 65536"/>
                              <a:gd name="T39" fmla="*/ 0 60000 65536"/>
                              <a:gd name="T40" fmla="*/ 0 60000 65536"/>
                              <a:gd name="T41" fmla="*/ 0 60000 65536"/>
                              <a:gd name="T42" fmla="*/ 0 60000 65536"/>
                              <a:gd name="T43" fmla="*/ 0 60000 65536"/>
                              <a:gd name="T44" fmla="*/ 0 60000 65536"/>
                              <a:gd name="T45" fmla="*/ 0 60000 65536"/>
                              <a:gd name="T46" fmla="*/ 0 60000 65536"/>
                              <a:gd name="T47" fmla="*/ 0 60000 65536"/>
                              <a:gd name="T48" fmla="*/ 0 60000 65536"/>
                              <a:gd name="T49" fmla="*/ 0 60000 65536"/>
                              <a:gd name="T50" fmla="*/ 0 60000 65536"/>
                              <a:gd name="T51" fmla="*/ 0 60000 65536"/>
                              <a:gd name="T52" fmla="*/ 0 60000 65536"/>
                              <a:gd name="T53" fmla="*/ 0 60000 65536"/>
                              <a:gd name="T54" fmla="*/ 0 w 257"/>
                              <a:gd name="T55" fmla="*/ 0 h 149"/>
                              <a:gd name="T56" fmla="*/ 257 w 257"/>
                              <a:gd name="T57" fmla="*/ 149 h 149"/>
                            </a:gdLst>
                            <a:ahLst/>
                            <a:cxnLst>
                              <a:cxn ang="T36">
                                <a:pos x="T0" y="T1"/>
                              </a:cxn>
                              <a:cxn ang="T37">
                                <a:pos x="T2" y="T3"/>
                              </a:cxn>
                              <a:cxn ang="T38">
                                <a:pos x="T4" y="T5"/>
                              </a:cxn>
                              <a:cxn ang="T39">
                                <a:pos x="T6" y="T7"/>
                              </a:cxn>
                              <a:cxn ang="T40">
                                <a:pos x="T8" y="T9"/>
                              </a:cxn>
                              <a:cxn ang="T41">
                                <a:pos x="T10" y="T11"/>
                              </a:cxn>
                              <a:cxn ang="T42">
                                <a:pos x="T12" y="T13"/>
                              </a:cxn>
                              <a:cxn ang="T43">
                                <a:pos x="T14" y="T15"/>
                              </a:cxn>
                              <a:cxn ang="T44">
                                <a:pos x="T16" y="T17"/>
                              </a:cxn>
                              <a:cxn ang="T45">
                                <a:pos x="T18" y="T19"/>
                              </a:cxn>
                              <a:cxn ang="T46">
                                <a:pos x="T20" y="T21"/>
                              </a:cxn>
                              <a:cxn ang="T47">
                                <a:pos x="T22" y="T23"/>
                              </a:cxn>
                              <a:cxn ang="T48">
                                <a:pos x="T24" y="T25"/>
                              </a:cxn>
                              <a:cxn ang="T49">
                                <a:pos x="T26" y="T27"/>
                              </a:cxn>
                              <a:cxn ang="T50">
                                <a:pos x="T28" y="T29"/>
                              </a:cxn>
                              <a:cxn ang="T51">
                                <a:pos x="T30" y="T31"/>
                              </a:cxn>
                              <a:cxn ang="T52">
                                <a:pos x="T32" y="T33"/>
                              </a:cxn>
                              <a:cxn ang="T53">
                                <a:pos x="T34" y="T35"/>
                              </a:cxn>
                            </a:cxnLst>
                            <a:rect l="T54" t="T55" r="T56" b="T57"/>
                            <a:pathLst>
                              <a:path w="257" h="149">
                                <a:moveTo>
                                  <a:pt x="19" y="148"/>
                                </a:moveTo>
                                <a:lnTo>
                                  <a:pt x="19" y="134"/>
                                </a:lnTo>
                                <a:lnTo>
                                  <a:pt x="38" y="114"/>
                                </a:lnTo>
                                <a:lnTo>
                                  <a:pt x="0" y="114"/>
                                </a:lnTo>
                                <a:lnTo>
                                  <a:pt x="38" y="94"/>
                                </a:lnTo>
                                <a:lnTo>
                                  <a:pt x="76" y="74"/>
                                </a:lnTo>
                                <a:lnTo>
                                  <a:pt x="108" y="74"/>
                                </a:lnTo>
                                <a:lnTo>
                                  <a:pt x="146" y="53"/>
                                </a:lnTo>
                                <a:lnTo>
                                  <a:pt x="166" y="20"/>
                                </a:lnTo>
                                <a:lnTo>
                                  <a:pt x="185" y="0"/>
                                </a:lnTo>
                                <a:lnTo>
                                  <a:pt x="198" y="33"/>
                                </a:lnTo>
                                <a:lnTo>
                                  <a:pt x="256" y="33"/>
                                </a:lnTo>
                                <a:lnTo>
                                  <a:pt x="236" y="53"/>
                                </a:lnTo>
                                <a:lnTo>
                                  <a:pt x="236" y="74"/>
                                </a:lnTo>
                                <a:lnTo>
                                  <a:pt x="198" y="94"/>
                                </a:lnTo>
                                <a:lnTo>
                                  <a:pt x="185" y="134"/>
                                </a:lnTo>
                                <a:lnTo>
                                  <a:pt x="89" y="134"/>
                                </a:lnTo>
                                <a:lnTo>
                                  <a:pt x="19" y="148"/>
                                </a:lnTo>
                              </a:path>
                            </a:pathLst>
                          </a:custGeom>
                          <a:solidFill>
                            <a:schemeClr val="accent2"/>
                          </a:solidFill>
                          <a:ln w="12700" cap="rnd">
                            <a:solidFill>
                              <a:schemeClr val="tx2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>
                            <a:lvl1pPr eaLnBrk="0" hangingPunct="0">
                              <a:defRPr sz="1600">
                                <a:solidFill>
                                  <a:schemeClr val="tx1"/>
                                </a:solidFill>
                                <a:latin typeface="Arial" charset="0"/>
                              </a:defRPr>
                            </a:lvl1pPr>
                            <a:lvl2pPr marL="742950" indent="-285750" eaLnBrk="0" hangingPunct="0">
                              <a:defRPr sz="1600">
                                <a:solidFill>
                                  <a:schemeClr val="tx1"/>
                                </a:solidFill>
                                <a:latin typeface="Arial" charset="0"/>
                              </a:defRPr>
                            </a:lvl2pPr>
                            <a:lvl3pPr marL="1143000" indent="-228600" eaLnBrk="0" hangingPunct="0">
                              <a:defRPr sz="1600">
                                <a:solidFill>
                                  <a:schemeClr val="tx1"/>
                                </a:solidFill>
                                <a:latin typeface="Arial" charset="0"/>
                              </a:defRPr>
                            </a:lvl3pPr>
                            <a:lvl4pPr marL="1600200" indent="-228600" eaLnBrk="0" hangingPunct="0">
                              <a:defRPr sz="1600">
                                <a:solidFill>
                                  <a:schemeClr val="tx1"/>
                                </a:solidFill>
                                <a:latin typeface="Arial" charset="0"/>
                              </a:defRPr>
                            </a:lvl4pPr>
                            <a:lvl5pPr marL="2057400" indent="-228600" eaLnBrk="0" hangingPunct="0">
                              <a:defRPr sz="1600">
                                <a:solidFill>
                                  <a:schemeClr val="tx1"/>
                                </a:solidFill>
                                <a:latin typeface="Arial" charset="0"/>
                              </a:defRPr>
                            </a:lvl5pPr>
                            <a:lvl6pPr marL="25146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1600">
                                <a:solidFill>
                                  <a:schemeClr val="tx1"/>
                                </a:solidFill>
                                <a:latin typeface="Arial" charset="0"/>
                              </a:defRPr>
                            </a:lvl6pPr>
                            <a:lvl7pPr marL="29718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1600">
                                <a:solidFill>
                                  <a:schemeClr val="tx1"/>
                                </a:solidFill>
                                <a:latin typeface="Arial" charset="0"/>
                              </a:defRPr>
                            </a:lvl7pPr>
                            <a:lvl8pPr marL="34290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1600">
                                <a:solidFill>
                                  <a:schemeClr val="tx1"/>
                                </a:solidFill>
                                <a:latin typeface="Arial" charset="0"/>
                              </a:defRPr>
                            </a:lvl8pPr>
                            <a:lvl9pPr marL="38862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1600">
                                <a:solidFill>
                                  <a:schemeClr val="tx1"/>
                                </a:solidFill>
                                <a:latin typeface="Arial" charset="0"/>
                              </a:defRPr>
                            </a:lvl9pPr>
                          </a:lstStyle>
                          <a:p>
                            <a:pPr eaLnBrk="1" hangingPunct="1"/>
                            <a:endParaRPr lang="pt-BR" altLang="pt-BR" sz="1200"/>
                          </a:p>
                        </p:txBody>
                      </p:sp>
                      <p:sp>
                        <p:nvSpPr>
                          <p:cNvPr id="115" name="Freeform 25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913" y="2532"/>
                            <a:ext cx="192" cy="275"/>
                          </a:xfrm>
                          <a:custGeom>
                            <a:avLst/>
                            <a:gdLst>
                              <a:gd name="T0" fmla="*/ 95 w 142"/>
                              <a:gd name="T1" fmla="*/ 274 h 211"/>
                              <a:gd name="T2" fmla="*/ 146 w 142"/>
                              <a:gd name="T3" fmla="*/ 176 h 211"/>
                              <a:gd name="T4" fmla="*/ 164 w 142"/>
                              <a:gd name="T5" fmla="*/ 78 h 211"/>
                              <a:gd name="T6" fmla="*/ 191 w 142"/>
                              <a:gd name="T7" fmla="*/ 26 h 211"/>
                              <a:gd name="T8" fmla="*/ 164 w 142"/>
                              <a:gd name="T9" fmla="*/ 0 h 211"/>
                              <a:gd name="T10" fmla="*/ 120 w 142"/>
                              <a:gd name="T11" fmla="*/ 0 h 211"/>
                              <a:gd name="T12" fmla="*/ 95 w 142"/>
                              <a:gd name="T13" fmla="*/ 26 h 211"/>
                              <a:gd name="T14" fmla="*/ 95 w 142"/>
                              <a:gd name="T15" fmla="*/ 52 h 211"/>
                              <a:gd name="T16" fmla="*/ 69 w 142"/>
                              <a:gd name="T17" fmla="*/ 106 h 211"/>
                              <a:gd name="T18" fmla="*/ 69 w 142"/>
                              <a:gd name="T19" fmla="*/ 123 h 211"/>
                              <a:gd name="T20" fmla="*/ 16 w 142"/>
                              <a:gd name="T21" fmla="*/ 176 h 211"/>
                              <a:gd name="T22" fmla="*/ 0 w 142"/>
                              <a:gd name="T23" fmla="*/ 229 h 211"/>
                              <a:gd name="T24" fmla="*/ 16 w 142"/>
                              <a:gd name="T25" fmla="*/ 274 h 211"/>
                              <a:gd name="T26" fmla="*/ 95 w 142"/>
                              <a:gd name="T27" fmla="*/ 274 h 211"/>
                              <a:gd name="T28" fmla="*/ 0 60000 65536"/>
                              <a:gd name="T29" fmla="*/ 0 60000 65536"/>
                              <a:gd name="T30" fmla="*/ 0 60000 65536"/>
                              <a:gd name="T31" fmla="*/ 0 60000 65536"/>
                              <a:gd name="T32" fmla="*/ 0 60000 65536"/>
                              <a:gd name="T33" fmla="*/ 0 60000 65536"/>
                              <a:gd name="T34" fmla="*/ 0 60000 65536"/>
                              <a:gd name="T35" fmla="*/ 0 60000 65536"/>
                              <a:gd name="T36" fmla="*/ 0 60000 65536"/>
                              <a:gd name="T37" fmla="*/ 0 60000 65536"/>
                              <a:gd name="T38" fmla="*/ 0 60000 65536"/>
                              <a:gd name="T39" fmla="*/ 0 60000 65536"/>
                              <a:gd name="T40" fmla="*/ 0 60000 65536"/>
                              <a:gd name="T41" fmla="*/ 0 60000 65536"/>
                              <a:gd name="T42" fmla="*/ 0 w 142"/>
                              <a:gd name="T43" fmla="*/ 0 h 211"/>
                              <a:gd name="T44" fmla="*/ 142 w 142"/>
                              <a:gd name="T45" fmla="*/ 211 h 211"/>
                            </a:gdLst>
                            <a:ahLst/>
                            <a:cxnLst>
                              <a:cxn ang="T28">
                                <a:pos x="T0" y="T1"/>
                              </a:cxn>
                              <a:cxn ang="T29">
                                <a:pos x="T2" y="T3"/>
                              </a:cxn>
                              <a:cxn ang="T30">
                                <a:pos x="T4" y="T5"/>
                              </a:cxn>
                              <a:cxn ang="T31">
                                <a:pos x="T6" y="T7"/>
                              </a:cxn>
                              <a:cxn ang="T32">
                                <a:pos x="T8" y="T9"/>
                              </a:cxn>
                              <a:cxn ang="T33">
                                <a:pos x="T10" y="T11"/>
                              </a:cxn>
                              <a:cxn ang="T34">
                                <a:pos x="T12" y="T13"/>
                              </a:cxn>
                              <a:cxn ang="T35">
                                <a:pos x="T14" y="T15"/>
                              </a:cxn>
                              <a:cxn ang="T36">
                                <a:pos x="T16" y="T17"/>
                              </a:cxn>
                              <a:cxn ang="T37">
                                <a:pos x="T18" y="T19"/>
                              </a:cxn>
                              <a:cxn ang="T38">
                                <a:pos x="T20" y="T21"/>
                              </a:cxn>
                              <a:cxn ang="T39">
                                <a:pos x="T22" y="T23"/>
                              </a:cxn>
                              <a:cxn ang="T40">
                                <a:pos x="T24" y="T25"/>
                              </a:cxn>
                              <a:cxn ang="T41">
                                <a:pos x="T26" y="T27"/>
                              </a:cxn>
                            </a:cxnLst>
                            <a:rect l="T42" t="T43" r="T44" b="T45"/>
                            <a:pathLst>
                              <a:path w="142" h="211">
                                <a:moveTo>
                                  <a:pt x="70" y="210"/>
                                </a:moveTo>
                                <a:lnTo>
                                  <a:pt x="108" y="135"/>
                                </a:lnTo>
                                <a:lnTo>
                                  <a:pt x="121" y="60"/>
                                </a:lnTo>
                                <a:lnTo>
                                  <a:pt x="141" y="20"/>
                                </a:lnTo>
                                <a:lnTo>
                                  <a:pt x="121" y="0"/>
                                </a:lnTo>
                                <a:lnTo>
                                  <a:pt x="89" y="0"/>
                                </a:lnTo>
                                <a:lnTo>
                                  <a:pt x="70" y="20"/>
                                </a:lnTo>
                                <a:lnTo>
                                  <a:pt x="70" y="40"/>
                                </a:lnTo>
                                <a:lnTo>
                                  <a:pt x="51" y="81"/>
                                </a:lnTo>
                                <a:lnTo>
                                  <a:pt x="51" y="94"/>
                                </a:lnTo>
                                <a:lnTo>
                                  <a:pt x="12" y="135"/>
                                </a:lnTo>
                                <a:lnTo>
                                  <a:pt x="0" y="176"/>
                                </a:lnTo>
                                <a:lnTo>
                                  <a:pt x="12" y="210"/>
                                </a:lnTo>
                                <a:lnTo>
                                  <a:pt x="70" y="210"/>
                                </a:lnTo>
                              </a:path>
                            </a:pathLst>
                          </a:custGeom>
                          <a:grpFill/>
                          <a:ln w="12700" cap="rnd">
                            <a:solidFill>
                              <a:schemeClr val="tx2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>
                            <a:lvl1pPr eaLnBrk="0" hangingPunct="0">
                              <a:defRPr sz="1600">
                                <a:solidFill>
                                  <a:schemeClr val="tx1"/>
                                </a:solidFill>
                                <a:latin typeface="Arial" charset="0"/>
                              </a:defRPr>
                            </a:lvl1pPr>
                            <a:lvl2pPr marL="742950" indent="-285750" eaLnBrk="0" hangingPunct="0">
                              <a:defRPr sz="1600">
                                <a:solidFill>
                                  <a:schemeClr val="tx1"/>
                                </a:solidFill>
                                <a:latin typeface="Arial" charset="0"/>
                              </a:defRPr>
                            </a:lvl2pPr>
                            <a:lvl3pPr marL="1143000" indent="-228600" eaLnBrk="0" hangingPunct="0">
                              <a:defRPr sz="1600">
                                <a:solidFill>
                                  <a:schemeClr val="tx1"/>
                                </a:solidFill>
                                <a:latin typeface="Arial" charset="0"/>
                              </a:defRPr>
                            </a:lvl3pPr>
                            <a:lvl4pPr marL="1600200" indent="-228600" eaLnBrk="0" hangingPunct="0">
                              <a:defRPr sz="1600">
                                <a:solidFill>
                                  <a:schemeClr val="tx1"/>
                                </a:solidFill>
                                <a:latin typeface="Arial" charset="0"/>
                              </a:defRPr>
                            </a:lvl4pPr>
                            <a:lvl5pPr marL="2057400" indent="-228600" eaLnBrk="0" hangingPunct="0">
                              <a:defRPr sz="1600">
                                <a:solidFill>
                                  <a:schemeClr val="tx1"/>
                                </a:solidFill>
                                <a:latin typeface="Arial" charset="0"/>
                              </a:defRPr>
                            </a:lvl5pPr>
                            <a:lvl6pPr marL="25146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1600">
                                <a:solidFill>
                                  <a:schemeClr val="tx1"/>
                                </a:solidFill>
                                <a:latin typeface="Arial" charset="0"/>
                              </a:defRPr>
                            </a:lvl6pPr>
                            <a:lvl7pPr marL="29718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1600">
                                <a:solidFill>
                                  <a:schemeClr val="tx1"/>
                                </a:solidFill>
                                <a:latin typeface="Arial" charset="0"/>
                              </a:defRPr>
                            </a:lvl7pPr>
                            <a:lvl8pPr marL="34290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1600">
                                <a:solidFill>
                                  <a:schemeClr val="tx1"/>
                                </a:solidFill>
                                <a:latin typeface="Arial" charset="0"/>
                              </a:defRPr>
                            </a:lvl8pPr>
                            <a:lvl9pPr marL="38862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1600">
                                <a:solidFill>
                                  <a:schemeClr val="tx1"/>
                                </a:solidFill>
                                <a:latin typeface="Arial" charset="0"/>
                              </a:defRPr>
                            </a:lvl9pPr>
                          </a:lstStyle>
                          <a:p>
                            <a:pPr eaLnBrk="1" hangingPunct="1"/>
                            <a:endParaRPr lang="pt-BR" altLang="pt-BR" sz="1200"/>
                          </a:p>
                        </p:txBody>
                      </p:sp>
                      <p:sp>
                        <p:nvSpPr>
                          <p:cNvPr id="116" name="Freeform 26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243" y="2261"/>
                            <a:ext cx="865" cy="653"/>
                          </a:xfrm>
                          <a:custGeom>
                            <a:avLst/>
                            <a:gdLst>
                              <a:gd name="T0" fmla="*/ 836 w 637"/>
                              <a:gd name="T1" fmla="*/ 246 h 500"/>
                              <a:gd name="T2" fmla="*/ 819 w 637"/>
                              <a:gd name="T3" fmla="*/ 227 h 500"/>
                              <a:gd name="T4" fmla="*/ 836 w 637"/>
                              <a:gd name="T5" fmla="*/ 175 h 500"/>
                              <a:gd name="T6" fmla="*/ 864 w 637"/>
                              <a:gd name="T7" fmla="*/ 149 h 500"/>
                              <a:gd name="T8" fmla="*/ 864 w 637"/>
                              <a:gd name="T9" fmla="*/ 123 h 500"/>
                              <a:gd name="T10" fmla="*/ 793 w 637"/>
                              <a:gd name="T11" fmla="*/ 97 h 500"/>
                              <a:gd name="T12" fmla="*/ 767 w 637"/>
                              <a:gd name="T13" fmla="*/ 97 h 500"/>
                              <a:gd name="T14" fmla="*/ 714 w 637"/>
                              <a:gd name="T15" fmla="*/ 52 h 500"/>
                              <a:gd name="T16" fmla="*/ 671 w 637"/>
                              <a:gd name="T17" fmla="*/ 52 h 500"/>
                              <a:gd name="T18" fmla="*/ 618 w 637"/>
                              <a:gd name="T19" fmla="*/ 26 h 500"/>
                              <a:gd name="T20" fmla="*/ 566 w 637"/>
                              <a:gd name="T21" fmla="*/ 26 h 500"/>
                              <a:gd name="T22" fmla="*/ 523 w 637"/>
                              <a:gd name="T23" fmla="*/ 0 h 500"/>
                              <a:gd name="T24" fmla="*/ 445 w 637"/>
                              <a:gd name="T25" fmla="*/ 0 h 500"/>
                              <a:gd name="T26" fmla="*/ 418 w 637"/>
                              <a:gd name="T27" fmla="*/ 26 h 500"/>
                              <a:gd name="T28" fmla="*/ 375 w 637"/>
                              <a:gd name="T29" fmla="*/ 52 h 500"/>
                              <a:gd name="T30" fmla="*/ 322 w 637"/>
                              <a:gd name="T31" fmla="*/ 26 h 500"/>
                              <a:gd name="T32" fmla="*/ 296 w 637"/>
                              <a:gd name="T33" fmla="*/ 78 h 500"/>
                              <a:gd name="T34" fmla="*/ 270 w 637"/>
                              <a:gd name="T35" fmla="*/ 97 h 500"/>
                              <a:gd name="T36" fmla="*/ 270 w 637"/>
                              <a:gd name="T37" fmla="*/ 149 h 500"/>
                              <a:gd name="T38" fmla="*/ 244 w 637"/>
                              <a:gd name="T39" fmla="*/ 175 h 500"/>
                              <a:gd name="T40" fmla="*/ 270 w 637"/>
                              <a:gd name="T41" fmla="*/ 227 h 500"/>
                              <a:gd name="T42" fmla="*/ 270 w 637"/>
                              <a:gd name="T43" fmla="*/ 246 h 500"/>
                              <a:gd name="T44" fmla="*/ 227 w 637"/>
                              <a:gd name="T45" fmla="*/ 298 h 500"/>
                              <a:gd name="T46" fmla="*/ 122 w 637"/>
                              <a:gd name="T47" fmla="*/ 298 h 500"/>
                              <a:gd name="T48" fmla="*/ 52 w 637"/>
                              <a:gd name="T49" fmla="*/ 325 h 500"/>
                              <a:gd name="T50" fmla="*/ 0 w 637"/>
                              <a:gd name="T51" fmla="*/ 377 h 500"/>
                              <a:gd name="T52" fmla="*/ 0 w 637"/>
                              <a:gd name="T53" fmla="*/ 422 h 500"/>
                              <a:gd name="T54" fmla="*/ 77 w 637"/>
                              <a:gd name="T55" fmla="*/ 422 h 500"/>
                              <a:gd name="T56" fmla="*/ 122 w 637"/>
                              <a:gd name="T57" fmla="*/ 448 h 500"/>
                              <a:gd name="T58" fmla="*/ 200 w 637"/>
                              <a:gd name="T59" fmla="*/ 422 h 500"/>
                              <a:gd name="T60" fmla="*/ 244 w 637"/>
                              <a:gd name="T61" fmla="*/ 448 h 500"/>
                              <a:gd name="T62" fmla="*/ 270 w 637"/>
                              <a:gd name="T63" fmla="*/ 474 h 500"/>
                              <a:gd name="T64" fmla="*/ 270 w 637"/>
                              <a:gd name="T65" fmla="*/ 528 h 500"/>
                              <a:gd name="T66" fmla="*/ 296 w 637"/>
                              <a:gd name="T67" fmla="*/ 545 h 500"/>
                              <a:gd name="T68" fmla="*/ 296 w 637"/>
                              <a:gd name="T69" fmla="*/ 572 h 500"/>
                              <a:gd name="T70" fmla="*/ 322 w 637"/>
                              <a:gd name="T71" fmla="*/ 624 h 500"/>
                              <a:gd name="T72" fmla="*/ 375 w 637"/>
                              <a:gd name="T73" fmla="*/ 652 h 500"/>
                              <a:gd name="T74" fmla="*/ 418 w 637"/>
                              <a:gd name="T75" fmla="*/ 652 h 500"/>
                              <a:gd name="T76" fmla="*/ 471 w 637"/>
                              <a:gd name="T77" fmla="*/ 624 h 500"/>
                              <a:gd name="T78" fmla="*/ 523 w 637"/>
                              <a:gd name="T79" fmla="*/ 598 h 500"/>
                              <a:gd name="T80" fmla="*/ 566 w 637"/>
                              <a:gd name="T81" fmla="*/ 598 h 500"/>
                              <a:gd name="T82" fmla="*/ 618 w 637"/>
                              <a:gd name="T83" fmla="*/ 572 h 500"/>
                              <a:gd name="T84" fmla="*/ 645 w 637"/>
                              <a:gd name="T85" fmla="*/ 528 h 500"/>
                              <a:gd name="T86" fmla="*/ 671 w 637"/>
                              <a:gd name="T87" fmla="*/ 502 h 500"/>
                              <a:gd name="T88" fmla="*/ 688 w 637"/>
                              <a:gd name="T89" fmla="*/ 448 h 500"/>
                              <a:gd name="T90" fmla="*/ 740 w 637"/>
                              <a:gd name="T91" fmla="*/ 396 h 500"/>
                              <a:gd name="T92" fmla="*/ 740 w 637"/>
                              <a:gd name="T93" fmla="*/ 377 h 500"/>
                              <a:gd name="T94" fmla="*/ 767 w 637"/>
                              <a:gd name="T95" fmla="*/ 325 h 500"/>
                              <a:gd name="T96" fmla="*/ 767 w 637"/>
                              <a:gd name="T97" fmla="*/ 298 h 500"/>
                              <a:gd name="T98" fmla="*/ 793 w 637"/>
                              <a:gd name="T99" fmla="*/ 272 h 500"/>
                              <a:gd name="T100" fmla="*/ 836 w 637"/>
                              <a:gd name="T101" fmla="*/ 272 h 500"/>
                              <a:gd name="T102" fmla="*/ 836 w 637"/>
                              <a:gd name="T103" fmla="*/ 246 h 500"/>
                              <a:gd name="T104" fmla="*/ 0 60000 65536"/>
                              <a:gd name="T105" fmla="*/ 0 60000 65536"/>
                              <a:gd name="T106" fmla="*/ 0 60000 65536"/>
                              <a:gd name="T107" fmla="*/ 0 60000 65536"/>
                              <a:gd name="T108" fmla="*/ 0 60000 65536"/>
                              <a:gd name="T109" fmla="*/ 0 60000 65536"/>
                              <a:gd name="T110" fmla="*/ 0 60000 65536"/>
                              <a:gd name="T111" fmla="*/ 0 60000 65536"/>
                              <a:gd name="T112" fmla="*/ 0 60000 65536"/>
                              <a:gd name="T113" fmla="*/ 0 60000 65536"/>
                              <a:gd name="T114" fmla="*/ 0 60000 65536"/>
                              <a:gd name="T115" fmla="*/ 0 60000 65536"/>
                              <a:gd name="T116" fmla="*/ 0 60000 65536"/>
                              <a:gd name="T117" fmla="*/ 0 60000 65536"/>
                              <a:gd name="T118" fmla="*/ 0 60000 65536"/>
                              <a:gd name="T119" fmla="*/ 0 60000 65536"/>
                              <a:gd name="T120" fmla="*/ 0 60000 65536"/>
                              <a:gd name="T121" fmla="*/ 0 60000 65536"/>
                              <a:gd name="T122" fmla="*/ 0 60000 65536"/>
                              <a:gd name="T123" fmla="*/ 0 60000 65536"/>
                              <a:gd name="T124" fmla="*/ 0 60000 65536"/>
                              <a:gd name="T125" fmla="*/ 0 60000 65536"/>
                              <a:gd name="T126" fmla="*/ 0 60000 65536"/>
                              <a:gd name="T127" fmla="*/ 0 60000 65536"/>
                              <a:gd name="T128" fmla="*/ 0 60000 65536"/>
                              <a:gd name="T129" fmla="*/ 0 60000 65536"/>
                              <a:gd name="T130" fmla="*/ 0 60000 65536"/>
                              <a:gd name="T131" fmla="*/ 0 60000 65536"/>
                              <a:gd name="T132" fmla="*/ 0 60000 65536"/>
                              <a:gd name="T133" fmla="*/ 0 60000 65536"/>
                              <a:gd name="T134" fmla="*/ 0 60000 65536"/>
                              <a:gd name="T135" fmla="*/ 0 60000 65536"/>
                              <a:gd name="T136" fmla="*/ 0 60000 65536"/>
                              <a:gd name="T137" fmla="*/ 0 60000 65536"/>
                              <a:gd name="T138" fmla="*/ 0 60000 65536"/>
                              <a:gd name="T139" fmla="*/ 0 60000 65536"/>
                              <a:gd name="T140" fmla="*/ 0 60000 65536"/>
                              <a:gd name="T141" fmla="*/ 0 60000 65536"/>
                              <a:gd name="T142" fmla="*/ 0 60000 65536"/>
                              <a:gd name="T143" fmla="*/ 0 60000 65536"/>
                              <a:gd name="T144" fmla="*/ 0 60000 65536"/>
                              <a:gd name="T145" fmla="*/ 0 60000 65536"/>
                              <a:gd name="T146" fmla="*/ 0 60000 65536"/>
                              <a:gd name="T147" fmla="*/ 0 60000 65536"/>
                              <a:gd name="T148" fmla="*/ 0 60000 65536"/>
                              <a:gd name="T149" fmla="*/ 0 60000 65536"/>
                              <a:gd name="T150" fmla="*/ 0 60000 65536"/>
                              <a:gd name="T151" fmla="*/ 0 60000 65536"/>
                              <a:gd name="T152" fmla="*/ 0 60000 65536"/>
                              <a:gd name="T153" fmla="*/ 0 60000 65536"/>
                              <a:gd name="T154" fmla="*/ 0 60000 65536"/>
                              <a:gd name="T155" fmla="*/ 0 60000 65536"/>
                              <a:gd name="T156" fmla="*/ 0 w 637"/>
                              <a:gd name="T157" fmla="*/ 0 h 500"/>
                              <a:gd name="T158" fmla="*/ 637 w 637"/>
                              <a:gd name="T159" fmla="*/ 500 h 500"/>
                            </a:gdLst>
                            <a:ahLst/>
                            <a:cxnLst>
                              <a:cxn ang="T104">
                                <a:pos x="T0" y="T1"/>
                              </a:cxn>
                              <a:cxn ang="T105">
                                <a:pos x="T2" y="T3"/>
                              </a:cxn>
                              <a:cxn ang="T106">
                                <a:pos x="T4" y="T5"/>
                              </a:cxn>
                              <a:cxn ang="T107">
                                <a:pos x="T6" y="T7"/>
                              </a:cxn>
                              <a:cxn ang="T108">
                                <a:pos x="T8" y="T9"/>
                              </a:cxn>
                              <a:cxn ang="T109">
                                <a:pos x="T10" y="T11"/>
                              </a:cxn>
                              <a:cxn ang="T110">
                                <a:pos x="T12" y="T13"/>
                              </a:cxn>
                              <a:cxn ang="T111">
                                <a:pos x="T14" y="T15"/>
                              </a:cxn>
                              <a:cxn ang="T112">
                                <a:pos x="T16" y="T17"/>
                              </a:cxn>
                              <a:cxn ang="T113">
                                <a:pos x="T18" y="T19"/>
                              </a:cxn>
                              <a:cxn ang="T114">
                                <a:pos x="T20" y="T21"/>
                              </a:cxn>
                              <a:cxn ang="T115">
                                <a:pos x="T22" y="T23"/>
                              </a:cxn>
                              <a:cxn ang="T116">
                                <a:pos x="T24" y="T25"/>
                              </a:cxn>
                              <a:cxn ang="T117">
                                <a:pos x="T26" y="T27"/>
                              </a:cxn>
                              <a:cxn ang="T118">
                                <a:pos x="T28" y="T29"/>
                              </a:cxn>
                              <a:cxn ang="T119">
                                <a:pos x="T30" y="T31"/>
                              </a:cxn>
                              <a:cxn ang="T120">
                                <a:pos x="T32" y="T33"/>
                              </a:cxn>
                              <a:cxn ang="T121">
                                <a:pos x="T34" y="T35"/>
                              </a:cxn>
                              <a:cxn ang="T122">
                                <a:pos x="T36" y="T37"/>
                              </a:cxn>
                              <a:cxn ang="T123">
                                <a:pos x="T38" y="T39"/>
                              </a:cxn>
                              <a:cxn ang="T124">
                                <a:pos x="T40" y="T41"/>
                              </a:cxn>
                              <a:cxn ang="T125">
                                <a:pos x="T42" y="T43"/>
                              </a:cxn>
                              <a:cxn ang="T126">
                                <a:pos x="T44" y="T45"/>
                              </a:cxn>
                              <a:cxn ang="T127">
                                <a:pos x="T46" y="T47"/>
                              </a:cxn>
                              <a:cxn ang="T128">
                                <a:pos x="T48" y="T49"/>
                              </a:cxn>
                              <a:cxn ang="T129">
                                <a:pos x="T50" y="T51"/>
                              </a:cxn>
                              <a:cxn ang="T130">
                                <a:pos x="T52" y="T53"/>
                              </a:cxn>
                              <a:cxn ang="T131">
                                <a:pos x="T54" y="T55"/>
                              </a:cxn>
                              <a:cxn ang="T132">
                                <a:pos x="T56" y="T57"/>
                              </a:cxn>
                              <a:cxn ang="T133">
                                <a:pos x="T58" y="T59"/>
                              </a:cxn>
                              <a:cxn ang="T134">
                                <a:pos x="T60" y="T61"/>
                              </a:cxn>
                              <a:cxn ang="T135">
                                <a:pos x="T62" y="T63"/>
                              </a:cxn>
                              <a:cxn ang="T136">
                                <a:pos x="T64" y="T65"/>
                              </a:cxn>
                              <a:cxn ang="T137">
                                <a:pos x="T66" y="T67"/>
                              </a:cxn>
                              <a:cxn ang="T138">
                                <a:pos x="T68" y="T69"/>
                              </a:cxn>
                              <a:cxn ang="T139">
                                <a:pos x="T70" y="T71"/>
                              </a:cxn>
                              <a:cxn ang="T140">
                                <a:pos x="T72" y="T73"/>
                              </a:cxn>
                              <a:cxn ang="T141">
                                <a:pos x="T74" y="T75"/>
                              </a:cxn>
                              <a:cxn ang="T142">
                                <a:pos x="T76" y="T77"/>
                              </a:cxn>
                              <a:cxn ang="T143">
                                <a:pos x="T78" y="T79"/>
                              </a:cxn>
                              <a:cxn ang="T144">
                                <a:pos x="T80" y="T81"/>
                              </a:cxn>
                              <a:cxn ang="T145">
                                <a:pos x="T82" y="T83"/>
                              </a:cxn>
                              <a:cxn ang="T146">
                                <a:pos x="T84" y="T85"/>
                              </a:cxn>
                              <a:cxn ang="T147">
                                <a:pos x="T86" y="T87"/>
                              </a:cxn>
                              <a:cxn ang="T148">
                                <a:pos x="T88" y="T89"/>
                              </a:cxn>
                              <a:cxn ang="T149">
                                <a:pos x="T90" y="T91"/>
                              </a:cxn>
                              <a:cxn ang="T150">
                                <a:pos x="T92" y="T93"/>
                              </a:cxn>
                              <a:cxn ang="T151">
                                <a:pos x="T94" y="T95"/>
                              </a:cxn>
                              <a:cxn ang="T152">
                                <a:pos x="T96" y="T97"/>
                              </a:cxn>
                              <a:cxn ang="T153">
                                <a:pos x="T98" y="T99"/>
                              </a:cxn>
                              <a:cxn ang="T154">
                                <a:pos x="T100" y="T101"/>
                              </a:cxn>
                              <a:cxn ang="T155">
                                <a:pos x="T102" y="T103"/>
                              </a:cxn>
                            </a:cxnLst>
                            <a:rect l="T156" t="T157" r="T158" b="T159"/>
                            <a:pathLst>
                              <a:path w="637" h="500">
                                <a:moveTo>
                                  <a:pt x="616" y="188"/>
                                </a:moveTo>
                                <a:lnTo>
                                  <a:pt x="603" y="174"/>
                                </a:lnTo>
                                <a:lnTo>
                                  <a:pt x="616" y="134"/>
                                </a:lnTo>
                                <a:lnTo>
                                  <a:pt x="636" y="114"/>
                                </a:lnTo>
                                <a:lnTo>
                                  <a:pt x="636" y="94"/>
                                </a:lnTo>
                                <a:lnTo>
                                  <a:pt x="584" y="74"/>
                                </a:lnTo>
                                <a:lnTo>
                                  <a:pt x="565" y="74"/>
                                </a:lnTo>
                                <a:lnTo>
                                  <a:pt x="526" y="40"/>
                                </a:lnTo>
                                <a:lnTo>
                                  <a:pt x="494" y="40"/>
                                </a:lnTo>
                                <a:lnTo>
                                  <a:pt x="455" y="20"/>
                                </a:lnTo>
                                <a:lnTo>
                                  <a:pt x="417" y="20"/>
                                </a:lnTo>
                                <a:lnTo>
                                  <a:pt x="385" y="0"/>
                                </a:lnTo>
                                <a:lnTo>
                                  <a:pt x="328" y="0"/>
                                </a:lnTo>
                                <a:lnTo>
                                  <a:pt x="308" y="20"/>
                                </a:lnTo>
                                <a:lnTo>
                                  <a:pt x="276" y="40"/>
                                </a:lnTo>
                                <a:lnTo>
                                  <a:pt x="237" y="20"/>
                                </a:lnTo>
                                <a:lnTo>
                                  <a:pt x="218" y="60"/>
                                </a:lnTo>
                                <a:lnTo>
                                  <a:pt x="199" y="74"/>
                                </a:lnTo>
                                <a:lnTo>
                                  <a:pt x="199" y="114"/>
                                </a:lnTo>
                                <a:lnTo>
                                  <a:pt x="180" y="134"/>
                                </a:lnTo>
                                <a:lnTo>
                                  <a:pt x="199" y="174"/>
                                </a:lnTo>
                                <a:lnTo>
                                  <a:pt x="199" y="188"/>
                                </a:lnTo>
                                <a:lnTo>
                                  <a:pt x="167" y="228"/>
                                </a:lnTo>
                                <a:lnTo>
                                  <a:pt x="90" y="228"/>
                                </a:lnTo>
                                <a:lnTo>
                                  <a:pt x="38" y="249"/>
                                </a:lnTo>
                                <a:lnTo>
                                  <a:pt x="0" y="289"/>
                                </a:lnTo>
                                <a:lnTo>
                                  <a:pt x="0" y="323"/>
                                </a:lnTo>
                                <a:lnTo>
                                  <a:pt x="57" y="323"/>
                                </a:lnTo>
                                <a:lnTo>
                                  <a:pt x="90" y="343"/>
                                </a:lnTo>
                                <a:lnTo>
                                  <a:pt x="147" y="323"/>
                                </a:lnTo>
                                <a:lnTo>
                                  <a:pt x="180" y="343"/>
                                </a:lnTo>
                                <a:lnTo>
                                  <a:pt x="199" y="363"/>
                                </a:lnTo>
                                <a:lnTo>
                                  <a:pt x="199" y="404"/>
                                </a:lnTo>
                                <a:lnTo>
                                  <a:pt x="218" y="417"/>
                                </a:lnTo>
                                <a:lnTo>
                                  <a:pt x="218" y="438"/>
                                </a:lnTo>
                                <a:lnTo>
                                  <a:pt x="237" y="478"/>
                                </a:lnTo>
                                <a:lnTo>
                                  <a:pt x="276" y="499"/>
                                </a:lnTo>
                                <a:lnTo>
                                  <a:pt x="308" y="499"/>
                                </a:lnTo>
                                <a:lnTo>
                                  <a:pt x="347" y="478"/>
                                </a:lnTo>
                                <a:lnTo>
                                  <a:pt x="385" y="458"/>
                                </a:lnTo>
                                <a:lnTo>
                                  <a:pt x="417" y="458"/>
                                </a:lnTo>
                                <a:lnTo>
                                  <a:pt x="455" y="438"/>
                                </a:lnTo>
                                <a:lnTo>
                                  <a:pt x="475" y="404"/>
                                </a:lnTo>
                                <a:lnTo>
                                  <a:pt x="494" y="384"/>
                                </a:lnTo>
                                <a:lnTo>
                                  <a:pt x="507" y="343"/>
                                </a:lnTo>
                                <a:lnTo>
                                  <a:pt x="545" y="303"/>
                                </a:lnTo>
                                <a:lnTo>
                                  <a:pt x="545" y="289"/>
                                </a:lnTo>
                                <a:lnTo>
                                  <a:pt x="565" y="249"/>
                                </a:lnTo>
                                <a:lnTo>
                                  <a:pt x="565" y="228"/>
                                </a:lnTo>
                                <a:lnTo>
                                  <a:pt x="584" y="208"/>
                                </a:lnTo>
                                <a:lnTo>
                                  <a:pt x="616" y="208"/>
                                </a:lnTo>
                                <a:lnTo>
                                  <a:pt x="616" y="188"/>
                                </a:lnTo>
                              </a:path>
                            </a:pathLst>
                          </a:custGeom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ln w="12700" cap="rnd">
                            <a:solidFill>
                              <a:schemeClr val="tx2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>
                            <a:lvl1pPr eaLnBrk="0" hangingPunct="0">
                              <a:defRPr sz="1600">
                                <a:solidFill>
                                  <a:schemeClr val="tx1"/>
                                </a:solidFill>
                                <a:latin typeface="Arial" charset="0"/>
                              </a:defRPr>
                            </a:lvl1pPr>
                            <a:lvl2pPr marL="742950" indent="-285750" eaLnBrk="0" hangingPunct="0">
                              <a:defRPr sz="1600">
                                <a:solidFill>
                                  <a:schemeClr val="tx1"/>
                                </a:solidFill>
                                <a:latin typeface="Arial" charset="0"/>
                              </a:defRPr>
                            </a:lvl2pPr>
                            <a:lvl3pPr marL="1143000" indent="-228600" eaLnBrk="0" hangingPunct="0">
                              <a:defRPr sz="1600">
                                <a:solidFill>
                                  <a:schemeClr val="tx1"/>
                                </a:solidFill>
                                <a:latin typeface="Arial" charset="0"/>
                              </a:defRPr>
                            </a:lvl3pPr>
                            <a:lvl4pPr marL="1600200" indent="-228600" eaLnBrk="0" hangingPunct="0">
                              <a:defRPr sz="1600">
                                <a:solidFill>
                                  <a:schemeClr val="tx1"/>
                                </a:solidFill>
                                <a:latin typeface="Arial" charset="0"/>
                              </a:defRPr>
                            </a:lvl4pPr>
                            <a:lvl5pPr marL="2057400" indent="-228600" eaLnBrk="0" hangingPunct="0">
                              <a:defRPr sz="1600">
                                <a:solidFill>
                                  <a:schemeClr val="tx1"/>
                                </a:solidFill>
                                <a:latin typeface="Arial" charset="0"/>
                              </a:defRPr>
                            </a:lvl5pPr>
                            <a:lvl6pPr marL="25146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1600">
                                <a:solidFill>
                                  <a:schemeClr val="tx1"/>
                                </a:solidFill>
                                <a:latin typeface="Arial" charset="0"/>
                              </a:defRPr>
                            </a:lvl6pPr>
                            <a:lvl7pPr marL="29718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1600">
                                <a:solidFill>
                                  <a:schemeClr val="tx1"/>
                                </a:solidFill>
                                <a:latin typeface="Arial" charset="0"/>
                              </a:defRPr>
                            </a:lvl7pPr>
                            <a:lvl8pPr marL="34290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1600">
                                <a:solidFill>
                                  <a:schemeClr val="tx1"/>
                                </a:solidFill>
                                <a:latin typeface="Arial" charset="0"/>
                              </a:defRPr>
                            </a:lvl8pPr>
                            <a:lvl9pPr marL="38862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1600">
                                <a:solidFill>
                                  <a:schemeClr val="tx1"/>
                                </a:solidFill>
                                <a:latin typeface="Arial" charset="0"/>
                              </a:defRPr>
                            </a:lvl9pPr>
                          </a:lstStyle>
                          <a:p>
                            <a:pPr eaLnBrk="1" hangingPunct="1"/>
                            <a:endParaRPr lang="pt-BR" altLang="pt-BR" sz="1200"/>
                          </a:p>
                        </p:txBody>
                      </p:sp>
                      <p:sp>
                        <p:nvSpPr>
                          <p:cNvPr id="117" name="Freeform 27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566" y="1764"/>
                            <a:ext cx="744" cy="799"/>
                          </a:xfrm>
                          <a:custGeom>
                            <a:avLst/>
                            <a:gdLst>
                              <a:gd name="T0" fmla="*/ 52 w 547"/>
                              <a:gd name="T1" fmla="*/ 553 h 613"/>
                              <a:gd name="T2" fmla="*/ 95 w 547"/>
                              <a:gd name="T3" fmla="*/ 525 h 613"/>
                              <a:gd name="T4" fmla="*/ 122 w 547"/>
                              <a:gd name="T5" fmla="*/ 499 h 613"/>
                              <a:gd name="T6" fmla="*/ 200 w 547"/>
                              <a:gd name="T7" fmla="*/ 499 h 613"/>
                              <a:gd name="T8" fmla="*/ 243 w 547"/>
                              <a:gd name="T9" fmla="*/ 525 h 613"/>
                              <a:gd name="T10" fmla="*/ 295 w 547"/>
                              <a:gd name="T11" fmla="*/ 525 h 613"/>
                              <a:gd name="T12" fmla="*/ 348 w 547"/>
                              <a:gd name="T13" fmla="*/ 553 h 613"/>
                              <a:gd name="T14" fmla="*/ 392 w 547"/>
                              <a:gd name="T15" fmla="*/ 553 h 613"/>
                              <a:gd name="T16" fmla="*/ 445 w 547"/>
                              <a:gd name="T17" fmla="*/ 596 h 613"/>
                              <a:gd name="T18" fmla="*/ 471 w 547"/>
                              <a:gd name="T19" fmla="*/ 596 h 613"/>
                              <a:gd name="T20" fmla="*/ 541 w 547"/>
                              <a:gd name="T21" fmla="*/ 622 h 613"/>
                              <a:gd name="T22" fmla="*/ 541 w 547"/>
                              <a:gd name="T23" fmla="*/ 649 h 613"/>
                              <a:gd name="T24" fmla="*/ 514 w 547"/>
                              <a:gd name="T25" fmla="*/ 674 h 613"/>
                              <a:gd name="T26" fmla="*/ 496 w 547"/>
                              <a:gd name="T27" fmla="*/ 727 h 613"/>
                              <a:gd name="T28" fmla="*/ 514 w 547"/>
                              <a:gd name="T29" fmla="*/ 744 h 613"/>
                              <a:gd name="T30" fmla="*/ 514 w 547"/>
                              <a:gd name="T31" fmla="*/ 770 h 613"/>
                              <a:gd name="T32" fmla="*/ 541 w 547"/>
                              <a:gd name="T33" fmla="*/ 798 h 613"/>
                              <a:gd name="T34" fmla="*/ 567 w 547"/>
                              <a:gd name="T35" fmla="*/ 770 h 613"/>
                              <a:gd name="T36" fmla="*/ 593 w 547"/>
                              <a:gd name="T37" fmla="*/ 727 h 613"/>
                              <a:gd name="T38" fmla="*/ 593 w 547"/>
                              <a:gd name="T39" fmla="*/ 649 h 613"/>
                              <a:gd name="T40" fmla="*/ 619 w 547"/>
                              <a:gd name="T41" fmla="*/ 596 h 613"/>
                              <a:gd name="T42" fmla="*/ 619 w 547"/>
                              <a:gd name="T43" fmla="*/ 420 h 613"/>
                              <a:gd name="T44" fmla="*/ 646 w 547"/>
                              <a:gd name="T45" fmla="*/ 377 h 613"/>
                              <a:gd name="T46" fmla="*/ 646 w 547"/>
                              <a:gd name="T47" fmla="*/ 403 h 613"/>
                              <a:gd name="T48" fmla="*/ 664 w 547"/>
                              <a:gd name="T49" fmla="*/ 403 h 613"/>
                              <a:gd name="T50" fmla="*/ 715 w 547"/>
                              <a:gd name="T51" fmla="*/ 297 h 613"/>
                              <a:gd name="T52" fmla="*/ 743 w 547"/>
                              <a:gd name="T53" fmla="*/ 271 h 613"/>
                              <a:gd name="T54" fmla="*/ 664 w 547"/>
                              <a:gd name="T55" fmla="*/ 253 h 613"/>
                              <a:gd name="T56" fmla="*/ 664 w 547"/>
                              <a:gd name="T57" fmla="*/ 227 h 613"/>
                              <a:gd name="T58" fmla="*/ 646 w 547"/>
                              <a:gd name="T59" fmla="*/ 201 h 613"/>
                              <a:gd name="T60" fmla="*/ 646 w 547"/>
                              <a:gd name="T61" fmla="*/ 175 h 613"/>
                              <a:gd name="T62" fmla="*/ 664 w 547"/>
                              <a:gd name="T63" fmla="*/ 175 h 613"/>
                              <a:gd name="T64" fmla="*/ 690 w 547"/>
                              <a:gd name="T65" fmla="*/ 147 h 613"/>
                              <a:gd name="T66" fmla="*/ 690 w 547"/>
                              <a:gd name="T67" fmla="*/ 104 h 613"/>
                              <a:gd name="T68" fmla="*/ 664 w 547"/>
                              <a:gd name="T69" fmla="*/ 52 h 613"/>
                              <a:gd name="T70" fmla="*/ 646 w 547"/>
                              <a:gd name="T71" fmla="*/ 52 h 613"/>
                              <a:gd name="T72" fmla="*/ 646 w 547"/>
                              <a:gd name="T73" fmla="*/ 26 h 613"/>
                              <a:gd name="T74" fmla="*/ 541 w 547"/>
                              <a:gd name="T75" fmla="*/ 0 h 613"/>
                              <a:gd name="T76" fmla="*/ 496 w 547"/>
                              <a:gd name="T77" fmla="*/ 52 h 613"/>
                              <a:gd name="T78" fmla="*/ 445 w 547"/>
                              <a:gd name="T79" fmla="*/ 52 h 613"/>
                              <a:gd name="T80" fmla="*/ 445 w 547"/>
                              <a:gd name="T81" fmla="*/ 26 h 613"/>
                              <a:gd name="T82" fmla="*/ 418 w 547"/>
                              <a:gd name="T83" fmla="*/ 0 h 613"/>
                              <a:gd name="T84" fmla="*/ 366 w 547"/>
                              <a:gd name="T85" fmla="*/ 52 h 613"/>
                              <a:gd name="T86" fmla="*/ 269 w 547"/>
                              <a:gd name="T87" fmla="*/ 78 h 613"/>
                              <a:gd name="T88" fmla="*/ 218 w 547"/>
                              <a:gd name="T89" fmla="*/ 52 h 613"/>
                              <a:gd name="T90" fmla="*/ 200 w 547"/>
                              <a:gd name="T91" fmla="*/ 78 h 613"/>
                              <a:gd name="T92" fmla="*/ 200 w 547"/>
                              <a:gd name="T93" fmla="*/ 104 h 613"/>
                              <a:gd name="T94" fmla="*/ 218 w 547"/>
                              <a:gd name="T95" fmla="*/ 121 h 613"/>
                              <a:gd name="T96" fmla="*/ 218 w 547"/>
                              <a:gd name="T97" fmla="*/ 147 h 613"/>
                              <a:gd name="T98" fmla="*/ 174 w 547"/>
                              <a:gd name="T99" fmla="*/ 201 h 613"/>
                              <a:gd name="T100" fmla="*/ 122 w 547"/>
                              <a:gd name="T101" fmla="*/ 201 h 613"/>
                              <a:gd name="T102" fmla="*/ 69 w 547"/>
                              <a:gd name="T103" fmla="*/ 175 h 613"/>
                              <a:gd name="T104" fmla="*/ 52 w 547"/>
                              <a:gd name="T105" fmla="*/ 175 h 613"/>
                              <a:gd name="T106" fmla="*/ 26 w 547"/>
                              <a:gd name="T107" fmla="*/ 201 h 613"/>
                              <a:gd name="T108" fmla="*/ 0 w 547"/>
                              <a:gd name="T109" fmla="*/ 253 h 613"/>
                              <a:gd name="T110" fmla="*/ 26 w 547"/>
                              <a:gd name="T111" fmla="*/ 323 h 613"/>
                              <a:gd name="T112" fmla="*/ 26 w 547"/>
                              <a:gd name="T113" fmla="*/ 420 h 613"/>
                              <a:gd name="T114" fmla="*/ 52 w 547"/>
                              <a:gd name="T115" fmla="*/ 473 h 613"/>
                              <a:gd name="T116" fmla="*/ 52 w 547"/>
                              <a:gd name="T117" fmla="*/ 553 h 613"/>
                              <a:gd name="T118" fmla="*/ 0 60000 65536"/>
                              <a:gd name="T119" fmla="*/ 0 60000 65536"/>
                              <a:gd name="T120" fmla="*/ 0 60000 65536"/>
                              <a:gd name="T121" fmla="*/ 0 60000 65536"/>
                              <a:gd name="T122" fmla="*/ 0 60000 65536"/>
                              <a:gd name="T123" fmla="*/ 0 60000 65536"/>
                              <a:gd name="T124" fmla="*/ 0 60000 65536"/>
                              <a:gd name="T125" fmla="*/ 0 60000 65536"/>
                              <a:gd name="T126" fmla="*/ 0 60000 65536"/>
                              <a:gd name="T127" fmla="*/ 0 60000 65536"/>
                              <a:gd name="T128" fmla="*/ 0 60000 65536"/>
                              <a:gd name="T129" fmla="*/ 0 60000 65536"/>
                              <a:gd name="T130" fmla="*/ 0 60000 65536"/>
                              <a:gd name="T131" fmla="*/ 0 60000 65536"/>
                              <a:gd name="T132" fmla="*/ 0 60000 65536"/>
                              <a:gd name="T133" fmla="*/ 0 60000 65536"/>
                              <a:gd name="T134" fmla="*/ 0 60000 65536"/>
                              <a:gd name="T135" fmla="*/ 0 60000 65536"/>
                              <a:gd name="T136" fmla="*/ 0 60000 65536"/>
                              <a:gd name="T137" fmla="*/ 0 60000 65536"/>
                              <a:gd name="T138" fmla="*/ 0 60000 65536"/>
                              <a:gd name="T139" fmla="*/ 0 60000 65536"/>
                              <a:gd name="T140" fmla="*/ 0 60000 65536"/>
                              <a:gd name="T141" fmla="*/ 0 60000 65536"/>
                              <a:gd name="T142" fmla="*/ 0 60000 65536"/>
                              <a:gd name="T143" fmla="*/ 0 60000 65536"/>
                              <a:gd name="T144" fmla="*/ 0 60000 65536"/>
                              <a:gd name="T145" fmla="*/ 0 60000 65536"/>
                              <a:gd name="T146" fmla="*/ 0 60000 65536"/>
                              <a:gd name="T147" fmla="*/ 0 60000 65536"/>
                              <a:gd name="T148" fmla="*/ 0 60000 65536"/>
                              <a:gd name="T149" fmla="*/ 0 60000 65536"/>
                              <a:gd name="T150" fmla="*/ 0 60000 65536"/>
                              <a:gd name="T151" fmla="*/ 0 60000 65536"/>
                              <a:gd name="T152" fmla="*/ 0 60000 65536"/>
                              <a:gd name="T153" fmla="*/ 0 60000 65536"/>
                              <a:gd name="T154" fmla="*/ 0 60000 65536"/>
                              <a:gd name="T155" fmla="*/ 0 60000 65536"/>
                              <a:gd name="T156" fmla="*/ 0 60000 65536"/>
                              <a:gd name="T157" fmla="*/ 0 60000 65536"/>
                              <a:gd name="T158" fmla="*/ 0 60000 65536"/>
                              <a:gd name="T159" fmla="*/ 0 60000 65536"/>
                              <a:gd name="T160" fmla="*/ 0 60000 65536"/>
                              <a:gd name="T161" fmla="*/ 0 60000 65536"/>
                              <a:gd name="T162" fmla="*/ 0 60000 65536"/>
                              <a:gd name="T163" fmla="*/ 0 60000 65536"/>
                              <a:gd name="T164" fmla="*/ 0 60000 65536"/>
                              <a:gd name="T165" fmla="*/ 0 60000 65536"/>
                              <a:gd name="T166" fmla="*/ 0 60000 65536"/>
                              <a:gd name="T167" fmla="*/ 0 60000 65536"/>
                              <a:gd name="T168" fmla="*/ 0 60000 65536"/>
                              <a:gd name="T169" fmla="*/ 0 60000 65536"/>
                              <a:gd name="T170" fmla="*/ 0 60000 65536"/>
                              <a:gd name="T171" fmla="*/ 0 60000 65536"/>
                              <a:gd name="T172" fmla="*/ 0 60000 65536"/>
                              <a:gd name="T173" fmla="*/ 0 60000 65536"/>
                              <a:gd name="T174" fmla="*/ 0 60000 65536"/>
                              <a:gd name="T175" fmla="*/ 0 60000 65536"/>
                              <a:gd name="T176" fmla="*/ 0 60000 65536"/>
                              <a:gd name="T177" fmla="*/ 0 w 547"/>
                              <a:gd name="T178" fmla="*/ 0 h 613"/>
                              <a:gd name="T179" fmla="*/ 547 w 547"/>
                              <a:gd name="T180" fmla="*/ 613 h 613"/>
                            </a:gdLst>
                            <a:ahLst/>
                            <a:cxnLst>
                              <a:cxn ang="T118">
                                <a:pos x="T0" y="T1"/>
                              </a:cxn>
                              <a:cxn ang="T119">
                                <a:pos x="T2" y="T3"/>
                              </a:cxn>
                              <a:cxn ang="T120">
                                <a:pos x="T4" y="T5"/>
                              </a:cxn>
                              <a:cxn ang="T121">
                                <a:pos x="T6" y="T7"/>
                              </a:cxn>
                              <a:cxn ang="T122">
                                <a:pos x="T8" y="T9"/>
                              </a:cxn>
                              <a:cxn ang="T123">
                                <a:pos x="T10" y="T11"/>
                              </a:cxn>
                              <a:cxn ang="T124">
                                <a:pos x="T12" y="T13"/>
                              </a:cxn>
                              <a:cxn ang="T125">
                                <a:pos x="T14" y="T15"/>
                              </a:cxn>
                              <a:cxn ang="T126">
                                <a:pos x="T16" y="T17"/>
                              </a:cxn>
                              <a:cxn ang="T127">
                                <a:pos x="T18" y="T19"/>
                              </a:cxn>
                              <a:cxn ang="T128">
                                <a:pos x="T20" y="T21"/>
                              </a:cxn>
                              <a:cxn ang="T129">
                                <a:pos x="T22" y="T23"/>
                              </a:cxn>
                              <a:cxn ang="T130">
                                <a:pos x="T24" y="T25"/>
                              </a:cxn>
                              <a:cxn ang="T131">
                                <a:pos x="T26" y="T27"/>
                              </a:cxn>
                              <a:cxn ang="T132">
                                <a:pos x="T28" y="T29"/>
                              </a:cxn>
                              <a:cxn ang="T133">
                                <a:pos x="T30" y="T31"/>
                              </a:cxn>
                              <a:cxn ang="T134">
                                <a:pos x="T32" y="T33"/>
                              </a:cxn>
                              <a:cxn ang="T135">
                                <a:pos x="T34" y="T35"/>
                              </a:cxn>
                              <a:cxn ang="T136">
                                <a:pos x="T36" y="T37"/>
                              </a:cxn>
                              <a:cxn ang="T137">
                                <a:pos x="T38" y="T39"/>
                              </a:cxn>
                              <a:cxn ang="T138">
                                <a:pos x="T40" y="T41"/>
                              </a:cxn>
                              <a:cxn ang="T139">
                                <a:pos x="T42" y="T43"/>
                              </a:cxn>
                              <a:cxn ang="T140">
                                <a:pos x="T44" y="T45"/>
                              </a:cxn>
                              <a:cxn ang="T141">
                                <a:pos x="T46" y="T47"/>
                              </a:cxn>
                              <a:cxn ang="T142">
                                <a:pos x="T48" y="T49"/>
                              </a:cxn>
                              <a:cxn ang="T143">
                                <a:pos x="T50" y="T51"/>
                              </a:cxn>
                              <a:cxn ang="T144">
                                <a:pos x="T52" y="T53"/>
                              </a:cxn>
                              <a:cxn ang="T145">
                                <a:pos x="T54" y="T55"/>
                              </a:cxn>
                              <a:cxn ang="T146">
                                <a:pos x="T56" y="T57"/>
                              </a:cxn>
                              <a:cxn ang="T147">
                                <a:pos x="T58" y="T59"/>
                              </a:cxn>
                              <a:cxn ang="T148">
                                <a:pos x="T60" y="T61"/>
                              </a:cxn>
                              <a:cxn ang="T149">
                                <a:pos x="T62" y="T63"/>
                              </a:cxn>
                              <a:cxn ang="T150">
                                <a:pos x="T64" y="T65"/>
                              </a:cxn>
                              <a:cxn ang="T151">
                                <a:pos x="T66" y="T67"/>
                              </a:cxn>
                              <a:cxn ang="T152">
                                <a:pos x="T68" y="T69"/>
                              </a:cxn>
                              <a:cxn ang="T153">
                                <a:pos x="T70" y="T71"/>
                              </a:cxn>
                              <a:cxn ang="T154">
                                <a:pos x="T72" y="T73"/>
                              </a:cxn>
                              <a:cxn ang="T155">
                                <a:pos x="T74" y="T75"/>
                              </a:cxn>
                              <a:cxn ang="T156">
                                <a:pos x="T76" y="T77"/>
                              </a:cxn>
                              <a:cxn ang="T157">
                                <a:pos x="T78" y="T79"/>
                              </a:cxn>
                              <a:cxn ang="T158">
                                <a:pos x="T80" y="T81"/>
                              </a:cxn>
                              <a:cxn ang="T159">
                                <a:pos x="T82" y="T83"/>
                              </a:cxn>
                              <a:cxn ang="T160">
                                <a:pos x="T84" y="T85"/>
                              </a:cxn>
                              <a:cxn ang="T161">
                                <a:pos x="T86" y="T87"/>
                              </a:cxn>
                              <a:cxn ang="T162">
                                <a:pos x="T88" y="T89"/>
                              </a:cxn>
                              <a:cxn ang="T163">
                                <a:pos x="T90" y="T91"/>
                              </a:cxn>
                              <a:cxn ang="T164">
                                <a:pos x="T92" y="T93"/>
                              </a:cxn>
                              <a:cxn ang="T165">
                                <a:pos x="T94" y="T95"/>
                              </a:cxn>
                              <a:cxn ang="T166">
                                <a:pos x="T96" y="T97"/>
                              </a:cxn>
                              <a:cxn ang="T167">
                                <a:pos x="T98" y="T99"/>
                              </a:cxn>
                              <a:cxn ang="T168">
                                <a:pos x="T100" y="T101"/>
                              </a:cxn>
                              <a:cxn ang="T169">
                                <a:pos x="T102" y="T103"/>
                              </a:cxn>
                              <a:cxn ang="T170">
                                <a:pos x="T104" y="T105"/>
                              </a:cxn>
                              <a:cxn ang="T171">
                                <a:pos x="T106" y="T107"/>
                              </a:cxn>
                              <a:cxn ang="T172">
                                <a:pos x="T108" y="T109"/>
                              </a:cxn>
                              <a:cxn ang="T173">
                                <a:pos x="T110" y="T111"/>
                              </a:cxn>
                              <a:cxn ang="T174">
                                <a:pos x="T112" y="T113"/>
                              </a:cxn>
                              <a:cxn ang="T175">
                                <a:pos x="T114" y="T115"/>
                              </a:cxn>
                              <a:cxn ang="T176">
                                <a:pos x="T116" y="T117"/>
                              </a:cxn>
                            </a:cxnLst>
                            <a:rect l="T177" t="T178" r="T179" b="T180"/>
                            <a:pathLst>
                              <a:path w="547" h="613">
                                <a:moveTo>
                                  <a:pt x="38" y="424"/>
                                </a:moveTo>
                                <a:lnTo>
                                  <a:pt x="70" y="403"/>
                                </a:lnTo>
                                <a:lnTo>
                                  <a:pt x="90" y="383"/>
                                </a:lnTo>
                                <a:lnTo>
                                  <a:pt x="147" y="383"/>
                                </a:lnTo>
                                <a:lnTo>
                                  <a:pt x="179" y="403"/>
                                </a:lnTo>
                                <a:lnTo>
                                  <a:pt x="217" y="403"/>
                                </a:lnTo>
                                <a:lnTo>
                                  <a:pt x="256" y="424"/>
                                </a:lnTo>
                                <a:lnTo>
                                  <a:pt x="288" y="424"/>
                                </a:lnTo>
                                <a:lnTo>
                                  <a:pt x="327" y="457"/>
                                </a:lnTo>
                                <a:lnTo>
                                  <a:pt x="346" y="457"/>
                                </a:lnTo>
                                <a:lnTo>
                                  <a:pt x="398" y="477"/>
                                </a:lnTo>
                                <a:lnTo>
                                  <a:pt x="398" y="498"/>
                                </a:lnTo>
                                <a:lnTo>
                                  <a:pt x="378" y="517"/>
                                </a:lnTo>
                                <a:lnTo>
                                  <a:pt x="365" y="558"/>
                                </a:lnTo>
                                <a:lnTo>
                                  <a:pt x="378" y="571"/>
                                </a:lnTo>
                                <a:lnTo>
                                  <a:pt x="378" y="591"/>
                                </a:lnTo>
                                <a:lnTo>
                                  <a:pt x="398" y="612"/>
                                </a:lnTo>
                                <a:lnTo>
                                  <a:pt x="417" y="591"/>
                                </a:lnTo>
                                <a:lnTo>
                                  <a:pt x="436" y="558"/>
                                </a:lnTo>
                                <a:lnTo>
                                  <a:pt x="436" y="498"/>
                                </a:lnTo>
                                <a:lnTo>
                                  <a:pt x="455" y="457"/>
                                </a:lnTo>
                                <a:lnTo>
                                  <a:pt x="455" y="322"/>
                                </a:lnTo>
                                <a:lnTo>
                                  <a:pt x="475" y="289"/>
                                </a:lnTo>
                                <a:lnTo>
                                  <a:pt x="475" y="309"/>
                                </a:lnTo>
                                <a:lnTo>
                                  <a:pt x="488" y="309"/>
                                </a:lnTo>
                                <a:lnTo>
                                  <a:pt x="526" y="228"/>
                                </a:lnTo>
                                <a:lnTo>
                                  <a:pt x="546" y="208"/>
                                </a:lnTo>
                                <a:lnTo>
                                  <a:pt x="488" y="194"/>
                                </a:lnTo>
                                <a:lnTo>
                                  <a:pt x="488" y="174"/>
                                </a:lnTo>
                                <a:lnTo>
                                  <a:pt x="475" y="154"/>
                                </a:lnTo>
                                <a:lnTo>
                                  <a:pt x="475" y="134"/>
                                </a:lnTo>
                                <a:lnTo>
                                  <a:pt x="488" y="134"/>
                                </a:lnTo>
                                <a:lnTo>
                                  <a:pt x="507" y="113"/>
                                </a:lnTo>
                                <a:lnTo>
                                  <a:pt x="507" y="80"/>
                                </a:lnTo>
                                <a:lnTo>
                                  <a:pt x="488" y="40"/>
                                </a:lnTo>
                                <a:lnTo>
                                  <a:pt x="475" y="40"/>
                                </a:lnTo>
                                <a:lnTo>
                                  <a:pt x="475" y="20"/>
                                </a:lnTo>
                                <a:lnTo>
                                  <a:pt x="398" y="0"/>
                                </a:lnTo>
                                <a:lnTo>
                                  <a:pt x="365" y="40"/>
                                </a:lnTo>
                                <a:lnTo>
                                  <a:pt x="327" y="40"/>
                                </a:lnTo>
                                <a:lnTo>
                                  <a:pt x="327" y="20"/>
                                </a:lnTo>
                                <a:lnTo>
                                  <a:pt x="307" y="0"/>
                                </a:lnTo>
                                <a:lnTo>
                                  <a:pt x="269" y="40"/>
                                </a:lnTo>
                                <a:lnTo>
                                  <a:pt x="198" y="60"/>
                                </a:lnTo>
                                <a:lnTo>
                                  <a:pt x="160" y="40"/>
                                </a:lnTo>
                                <a:lnTo>
                                  <a:pt x="147" y="60"/>
                                </a:lnTo>
                                <a:lnTo>
                                  <a:pt x="147" y="80"/>
                                </a:lnTo>
                                <a:lnTo>
                                  <a:pt x="160" y="93"/>
                                </a:lnTo>
                                <a:lnTo>
                                  <a:pt x="160" y="113"/>
                                </a:lnTo>
                                <a:lnTo>
                                  <a:pt x="128" y="154"/>
                                </a:lnTo>
                                <a:lnTo>
                                  <a:pt x="90" y="154"/>
                                </a:lnTo>
                                <a:lnTo>
                                  <a:pt x="51" y="134"/>
                                </a:lnTo>
                                <a:lnTo>
                                  <a:pt x="38" y="134"/>
                                </a:lnTo>
                                <a:lnTo>
                                  <a:pt x="19" y="154"/>
                                </a:lnTo>
                                <a:lnTo>
                                  <a:pt x="0" y="194"/>
                                </a:lnTo>
                                <a:lnTo>
                                  <a:pt x="19" y="248"/>
                                </a:lnTo>
                                <a:lnTo>
                                  <a:pt x="19" y="322"/>
                                </a:lnTo>
                                <a:lnTo>
                                  <a:pt x="38" y="363"/>
                                </a:lnTo>
                                <a:lnTo>
                                  <a:pt x="38" y="424"/>
                                </a:lnTo>
                              </a:path>
                            </a:pathLst>
                          </a:custGeom>
                          <a:solidFill>
                            <a:schemeClr val="accent2">
                              <a:lumMod val="75000"/>
                            </a:schemeClr>
                          </a:solidFill>
                          <a:ln w="12700" cap="rnd">
                            <a:solidFill>
                              <a:schemeClr val="tx2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>
                            <a:lvl1pPr eaLnBrk="0" hangingPunct="0">
                              <a:defRPr sz="1600">
                                <a:solidFill>
                                  <a:schemeClr val="tx1"/>
                                </a:solidFill>
                                <a:latin typeface="Arial" charset="0"/>
                              </a:defRPr>
                            </a:lvl1pPr>
                            <a:lvl2pPr marL="742950" indent="-285750" eaLnBrk="0" hangingPunct="0">
                              <a:defRPr sz="1600">
                                <a:solidFill>
                                  <a:schemeClr val="tx1"/>
                                </a:solidFill>
                                <a:latin typeface="Arial" charset="0"/>
                              </a:defRPr>
                            </a:lvl2pPr>
                            <a:lvl3pPr marL="1143000" indent="-228600" eaLnBrk="0" hangingPunct="0">
                              <a:defRPr sz="1600">
                                <a:solidFill>
                                  <a:schemeClr val="tx1"/>
                                </a:solidFill>
                                <a:latin typeface="Arial" charset="0"/>
                              </a:defRPr>
                            </a:lvl3pPr>
                            <a:lvl4pPr marL="1600200" indent="-228600" eaLnBrk="0" hangingPunct="0">
                              <a:defRPr sz="1600">
                                <a:solidFill>
                                  <a:schemeClr val="tx1"/>
                                </a:solidFill>
                                <a:latin typeface="Arial" charset="0"/>
                              </a:defRPr>
                            </a:lvl4pPr>
                            <a:lvl5pPr marL="2057400" indent="-228600" eaLnBrk="0" hangingPunct="0">
                              <a:defRPr sz="1600">
                                <a:solidFill>
                                  <a:schemeClr val="tx1"/>
                                </a:solidFill>
                                <a:latin typeface="Arial" charset="0"/>
                              </a:defRPr>
                            </a:lvl5pPr>
                            <a:lvl6pPr marL="25146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1600">
                                <a:solidFill>
                                  <a:schemeClr val="tx1"/>
                                </a:solidFill>
                                <a:latin typeface="Arial" charset="0"/>
                              </a:defRPr>
                            </a:lvl6pPr>
                            <a:lvl7pPr marL="29718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1600">
                                <a:solidFill>
                                  <a:schemeClr val="tx1"/>
                                </a:solidFill>
                                <a:latin typeface="Arial" charset="0"/>
                              </a:defRPr>
                            </a:lvl7pPr>
                            <a:lvl8pPr marL="34290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1600">
                                <a:solidFill>
                                  <a:schemeClr val="tx1"/>
                                </a:solidFill>
                                <a:latin typeface="Arial" charset="0"/>
                              </a:defRPr>
                            </a:lvl8pPr>
                            <a:lvl9pPr marL="38862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1600">
                                <a:solidFill>
                                  <a:schemeClr val="tx1"/>
                                </a:solidFill>
                                <a:latin typeface="Arial" charset="0"/>
                              </a:defRPr>
                            </a:lvl9pPr>
                          </a:lstStyle>
                          <a:p>
                            <a:pPr eaLnBrk="1" hangingPunct="1"/>
                            <a:endParaRPr lang="pt-BR" altLang="pt-BR" sz="1200"/>
                          </a:p>
                        </p:txBody>
                      </p:sp>
                      <p:sp>
                        <p:nvSpPr>
                          <p:cNvPr id="118" name="Freeform 28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212" y="1870"/>
                            <a:ext cx="150" cy="168"/>
                          </a:xfrm>
                          <a:custGeom>
                            <a:avLst/>
                            <a:gdLst>
                              <a:gd name="T0" fmla="*/ 96 w 111"/>
                              <a:gd name="T1" fmla="*/ 167 h 129"/>
                              <a:gd name="T2" fmla="*/ 149 w 111"/>
                              <a:gd name="T3" fmla="*/ 69 h 129"/>
                              <a:gd name="T4" fmla="*/ 122 w 111"/>
                              <a:gd name="T5" fmla="*/ 43 h 129"/>
                              <a:gd name="T6" fmla="*/ 69 w 111"/>
                              <a:gd name="T7" fmla="*/ 0 h 129"/>
                              <a:gd name="T8" fmla="*/ 43 w 111"/>
                              <a:gd name="T9" fmla="*/ 0 h 129"/>
                              <a:gd name="T10" fmla="*/ 43 w 111"/>
                              <a:gd name="T11" fmla="*/ 43 h 129"/>
                              <a:gd name="T12" fmla="*/ 16 w 111"/>
                              <a:gd name="T13" fmla="*/ 69 h 129"/>
                              <a:gd name="T14" fmla="*/ 0 w 111"/>
                              <a:gd name="T15" fmla="*/ 69 h 129"/>
                              <a:gd name="T16" fmla="*/ 0 w 111"/>
                              <a:gd name="T17" fmla="*/ 96 h 129"/>
                              <a:gd name="T18" fmla="*/ 16 w 111"/>
                              <a:gd name="T19" fmla="*/ 122 h 129"/>
                              <a:gd name="T20" fmla="*/ 16 w 111"/>
                              <a:gd name="T21" fmla="*/ 148 h 129"/>
                              <a:gd name="T22" fmla="*/ 96 w 111"/>
                              <a:gd name="T23" fmla="*/ 167 h 129"/>
                              <a:gd name="T24" fmla="*/ 0 60000 65536"/>
                              <a:gd name="T25" fmla="*/ 0 60000 65536"/>
                              <a:gd name="T26" fmla="*/ 0 60000 65536"/>
                              <a:gd name="T27" fmla="*/ 0 60000 65536"/>
                              <a:gd name="T28" fmla="*/ 0 60000 65536"/>
                              <a:gd name="T29" fmla="*/ 0 60000 65536"/>
                              <a:gd name="T30" fmla="*/ 0 60000 65536"/>
                              <a:gd name="T31" fmla="*/ 0 60000 65536"/>
                              <a:gd name="T32" fmla="*/ 0 60000 65536"/>
                              <a:gd name="T33" fmla="*/ 0 60000 65536"/>
                              <a:gd name="T34" fmla="*/ 0 60000 65536"/>
                              <a:gd name="T35" fmla="*/ 0 60000 65536"/>
                              <a:gd name="T36" fmla="*/ 0 w 111"/>
                              <a:gd name="T37" fmla="*/ 0 h 129"/>
                              <a:gd name="T38" fmla="*/ 111 w 111"/>
                              <a:gd name="T39" fmla="*/ 129 h 129"/>
                            </a:gdLst>
                            <a:ahLst/>
                            <a:cxnLst>
                              <a:cxn ang="T24">
                                <a:pos x="T0" y="T1"/>
                              </a:cxn>
                              <a:cxn ang="T25">
                                <a:pos x="T2" y="T3"/>
                              </a:cxn>
                              <a:cxn ang="T26">
                                <a:pos x="T4" y="T5"/>
                              </a:cxn>
                              <a:cxn ang="T27">
                                <a:pos x="T6" y="T7"/>
                              </a:cxn>
                              <a:cxn ang="T28">
                                <a:pos x="T8" y="T9"/>
                              </a:cxn>
                              <a:cxn ang="T29">
                                <a:pos x="T10" y="T11"/>
                              </a:cxn>
                              <a:cxn ang="T30">
                                <a:pos x="T12" y="T13"/>
                              </a:cxn>
                              <a:cxn ang="T31">
                                <a:pos x="T14" y="T15"/>
                              </a:cxn>
                              <a:cxn ang="T32">
                                <a:pos x="T16" y="T17"/>
                              </a:cxn>
                              <a:cxn ang="T33">
                                <a:pos x="T18" y="T19"/>
                              </a:cxn>
                              <a:cxn ang="T34">
                                <a:pos x="T20" y="T21"/>
                              </a:cxn>
                              <a:cxn ang="T35">
                                <a:pos x="T22" y="T23"/>
                              </a:cxn>
                            </a:cxnLst>
                            <a:rect l="T36" t="T37" r="T38" b="T39"/>
                            <a:pathLst>
                              <a:path w="111" h="129">
                                <a:moveTo>
                                  <a:pt x="71" y="128"/>
                                </a:moveTo>
                                <a:lnTo>
                                  <a:pt x="110" y="53"/>
                                </a:lnTo>
                                <a:lnTo>
                                  <a:pt x="90" y="33"/>
                                </a:lnTo>
                                <a:lnTo>
                                  <a:pt x="51" y="0"/>
                                </a:lnTo>
                                <a:lnTo>
                                  <a:pt x="32" y="0"/>
                                </a:lnTo>
                                <a:lnTo>
                                  <a:pt x="32" y="33"/>
                                </a:lnTo>
                                <a:lnTo>
                                  <a:pt x="12" y="53"/>
                                </a:lnTo>
                                <a:lnTo>
                                  <a:pt x="0" y="53"/>
                                </a:lnTo>
                                <a:lnTo>
                                  <a:pt x="0" y="74"/>
                                </a:lnTo>
                                <a:lnTo>
                                  <a:pt x="12" y="94"/>
                                </a:lnTo>
                                <a:lnTo>
                                  <a:pt x="12" y="114"/>
                                </a:lnTo>
                                <a:lnTo>
                                  <a:pt x="71" y="128"/>
                                </a:lnTo>
                              </a:path>
                            </a:pathLst>
                          </a:custGeom>
                          <a:solidFill>
                            <a:schemeClr val="accent2"/>
                          </a:solidFill>
                          <a:ln w="12700" cap="rnd">
                            <a:solidFill>
                              <a:schemeClr val="tx2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>
                            <a:lvl1pPr eaLnBrk="0" hangingPunct="0">
                              <a:defRPr sz="1600">
                                <a:solidFill>
                                  <a:schemeClr val="tx1"/>
                                </a:solidFill>
                                <a:latin typeface="Arial" charset="0"/>
                              </a:defRPr>
                            </a:lvl1pPr>
                            <a:lvl2pPr marL="742950" indent="-285750" eaLnBrk="0" hangingPunct="0">
                              <a:defRPr sz="1600">
                                <a:solidFill>
                                  <a:schemeClr val="tx1"/>
                                </a:solidFill>
                                <a:latin typeface="Arial" charset="0"/>
                              </a:defRPr>
                            </a:lvl2pPr>
                            <a:lvl3pPr marL="1143000" indent="-228600" eaLnBrk="0" hangingPunct="0">
                              <a:defRPr sz="1600">
                                <a:solidFill>
                                  <a:schemeClr val="tx1"/>
                                </a:solidFill>
                                <a:latin typeface="Arial" charset="0"/>
                              </a:defRPr>
                            </a:lvl3pPr>
                            <a:lvl4pPr marL="1600200" indent="-228600" eaLnBrk="0" hangingPunct="0">
                              <a:defRPr sz="1600">
                                <a:solidFill>
                                  <a:schemeClr val="tx1"/>
                                </a:solidFill>
                                <a:latin typeface="Arial" charset="0"/>
                              </a:defRPr>
                            </a:lvl4pPr>
                            <a:lvl5pPr marL="2057400" indent="-228600" eaLnBrk="0" hangingPunct="0">
                              <a:defRPr sz="1600">
                                <a:solidFill>
                                  <a:schemeClr val="tx1"/>
                                </a:solidFill>
                                <a:latin typeface="Arial" charset="0"/>
                              </a:defRPr>
                            </a:lvl5pPr>
                            <a:lvl6pPr marL="25146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1600">
                                <a:solidFill>
                                  <a:schemeClr val="tx1"/>
                                </a:solidFill>
                                <a:latin typeface="Arial" charset="0"/>
                              </a:defRPr>
                            </a:lvl6pPr>
                            <a:lvl7pPr marL="29718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1600">
                                <a:solidFill>
                                  <a:schemeClr val="tx1"/>
                                </a:solidFill>
                                <a:latin typeface="Arial" charset="0"/>
                              </a:defRPr>
                            </a:lvl7pPr>
                            <a:lvl8pPr marL="34290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1600">
                                <a:solidFill>
                                  <a:schemeClr val="tx1"/>
                                </a:solidFill>
                                <a:latin typeface="Arial" charset="0"/>
                              </a:defRPr>
                            </a:lvl8pPr>
                            <a:lvl9pPr marL="38862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1600">
                                <a:solidFill>
                                  <a:schemeClr val="tx1"/>
                                </a:solidFill>
                                <a:latin typeface="Arial" charset="0"/>
                              </a:defRPr>
                            </a:lvl9pPr>
                          </a:lstStyle>
                          <a:p>
                            <a:pPr eaLnBrk="1" hangingPunct="1"/>
                            <a:endParaRPr lang="pt-BR" altLang="pt-BR" sz="1200"/>
                          </a:p>
                        </p:txBody>
                      </p:sp>
                      <p:sp>
                        <p:nvSpPr>
                          <p:cNvPr id="119" name="Freeform 29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229" y="1792"/>
                            <a:ext cx="255" cy="150"/>
                          </a:xfrm>
                          <a:custGeom>
                            <a:avLst/>
                            <a:gdLst>
                              <a:gd name="T0" fmla="*/ 130 w 188"/>
                              <a:gd name="T1" fmla="*/ 149 h 115"/>
                              <a:gd name="T2" fmla="*/ 174 w 188"/>
                              <a:gd name="T3" fmla="*/ 121 h 115"/>
                              <a:gd name="T4" fmla="*/ 201 w 188"/>
                              <a:gd name="T5" fmla="*/ 77 h 115"/>
                              <a:gd name="T6" fmla="*/ 254 w 188"/>
                              <a:gd name="T7" fmla="*/ 0 h 115"/>
                              <a:gd name="T8" fmla="*/ 174 w 188"/>
                              <a:gd name="T9" fmla="*/ 0 h 115"/>
                              <a:gd name="T10" fmla="*/ 148 w 188"/>
                              <a:gd name="T11" fmla="*/ 26 h 115"/>
                              <a:gd name="T12" fmla="*/ 130 w 188"/>
                              <a:gd name="T13" fmla="*/ 26 h 115"/>
                              <a:gd name="T14" fmla="*/ 79 w 188"/>
                              <a:gd name="T15" fmla="*/ 0 h 115"/>
                              <a:gd name="T16" fmla="*/ 26 w 188"/>
                              <a:gd name="T17" fmla="*/ 0 h 115"/>
                              <a:gd name="T18" fmla="*/ 0 w 188"/>
                              <a:gd name="T19" fmla="*/ 26 h 115"/>
                              <a:gd name="T20" fmla="*/ 26 w 188"/>
                              <a:gd name="T21" fmla="*/ 77 h 115"/>
                              <a:gd name="T22" fmla="*/ 52 w 188"/>
                              <a:gd name="T23" fmla="*/ 77 h 115"/>
                              <a:gd name="T24" fmla="*/ 104 w 188"/>
                              <a:gd name="T25" fmla="*/ 121 h 115"/>
                              <a:gd name="T26" fmla="*/ 130 w 188"/>
                              <a:gd name="T27" fmla="*/ 149 h 115"/>
                              <a:gd name="T28" fmla="*/ 0 60000 65536"/>
                              <a:gd name="T29" fmla="*/ 0 60000 65536"/>
                              <a:gd name="T30" fmla="*/ 0 60000 65536"/>
                              <a:gd name="T31" fmla="*/ 0 60000 65536"/>
                              <a:gd name="T32" fmla="*/ 0 60000 65536"/>
                              <a:gd name="T33" fmla="*/ 0 60000 65536"/>
                              <a:gd name="T34" fmla="*/ 0 60000 65536"/>
                              <a:gd name="T35" fmla="*/ 0 60000 65536"/>
                              <a:gd name="T36" fmla="*/ 0 60000 65536"/>
                              <a:gd name="T37" fmla="*/ 0 60000 65536"/>
                              <a:gd name="T38" fmla="*/ 0 60000 65536"/>
                              <a:gd name="T39" fmla="*/ 0 60000 65536"/>
                              <a:gd name="T40" fmla="*/ 0 60000 65536"/>
                              <a:gd name="T41" fmla="*/ 0 60000 65536"/>
                              <a:gd name="T42" fmla="*/ 0 w 188"/>
                              <a:gd name="T43" fmla="*/ 0 h 115"/>
                              <a:gd name="T44" fmla="*/ 188 w 188"/>
                              <a:gd name="T45" fmla="*/ 115 h 115"/>
                            </a:gdLst>
                            <a:ahLst/>
                            <a:cxnLst>
                              <a:cxn ang="T28">
                                <a:pos x="T0" y="T1"/>
                              </a:cxn>
                              <a:cxn ang="T29">
                                <a:pos x="T2" y="T3"/>
                              </a:cxn>
                              <a:cxn ang="T30">
                                <a:pos x="T4" y="T5"/>
                              </a:cxn>
                              <a:cxn ang="T31">
                                <a:pos x="T6" y="T7"/>
                              </a:cxn>
                              <a:cxn ang="T32">
                                <a:pos x="T8" y="T9"/>
                              </a:cxn>
                              <a:cxn ang="T33">
                                <a:pos x="T10" y="T11"/>
                              </a:cxn>
                              <a:cxn ang="T34">
                                <a:pos x="T12" y="T13"/>
                              </a:cxn>
                              <a:cxn ang="T35">
                                <a:pos x="T14" y="T15"/>
                              </a:cxn>
                              <a:cxn ang="T36">
                                <a:pos x="T16" y="T17"/>
                              </a:cxn>
                              <a:cxn ang="T37">
                                <a:pos x="T18" y="T19"/>
                              </a:cxn>
                              <a:cxn ang="T38">
                                <a:pos x="T20" y="T21"/>
                              </a:cxn>
                              <a:cxn ang="T39">
                                <a:pos x="T22" y="T23"/>
                              </a:cxn>
                              <a:cxn ang="T40">
                                <a:pos x="T24" y="T25"/>
                              </a:cxn>
                              <a:cxn ang="T41">
                                <a:pos x="T26" y="T27"/>
                              </a:cxn>
                            </a:cxnLst>
                            <a:rect l="T42" t="T43" r="T44" b="T45"/>
                            <a:pathLst>
                              <a:path w="188" h="115">
                                <a:moveTo>
                                  <a:pt x="96" y="114"/>
                                </a:moveTo>
                                <a:lnTo>
                                  <a:pt x="128" y="93"/>
                                </a:lnTo>
                                <a:lnTo>
                                  <a:pt x="148" y="59"/>
                                </a:lnTo>
                                <a:lnTo>
                                  <a:pt x="187" y="0"/>
                                </a:lnTo>
                                <a:lnTo>
                                  <a:pt x="128" y="0"/>
                                </a:lnTo>
                                <a:lnTo>
                                  <a:pt x="109" y="20"/>
                                </a:lnTo>
                                <a:lnTo>
                                  <a:pt x="96" y="20"/>
                                </a:lnTo>
                                <a:lnTo>
                                  <a:pt x="58" y="0"/>
                                </a:lnTo>
                                <a:lnTo>
                                  <a:pt x="19" y="0"/>
                                </a:lnTo>
                                <a:lnTo>
                                  <a:pt x="0" y="20"/>
                                </a:lnTo>
                                <a:lnTo>
                                  <a:pt x="19" y="59"/>
                                </a:lnTo>
                                <a:lnTo>
                                  <a:pt x="38" y="59"/>
                                </a:lnTo>
                                <a:lnTo>
                                  <a:pt x="77" y="93"/>
                                </a:lnTo>
                                <a:lnTo>
                                  <a:pt x="96" y="114"/>
                                </a:lnTo>
                              </a:path>
                            </a:pathLst>
                          </a:custGeom>
                          <a:grpFill/>
                          <a:ln w="12700" cap="rnd">
                            <a:solidFill>
                              <a:schemeClr val="tx2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>
                            <a:lvl1pPr eaLnBrk="0" hangingPunct="0">
                              <a:defRPr sz="1600">
                                <a:solidFill>
                                  <a:schemeClr val="tx1"/>
                                </a:solidFill>
                                <a:latin typeface="Arial" charset="0"/>
                              </a:defRPr>
                            </a:lvl1pPr>
                            <a:lvl2pPr marL="742950" indent="-285750" eaLnBrk="0" hangingPunct="0">
                              <a:defRPr sz="1600">
                                <a:solidFill>
                                  <a:schemeClr val="tx1"/>
                                </a:solidFill>
                                <a:latin typeface="Arial" charset="0"/>
                              </a:defRPr>
                            </a:lvl2pPr>
                            <a:lvl3pPr marL="1143000" indent="-228600" eaLnBrk="0" hangingPunct="0">
                              <a:defRPr sz="1600">
                                <a:solidFill>
                                  <a:schemeClr val="tx1"/>
                                </a:solidFill>
                                <a:latin typeface="Arial" charset="0"/>
                              </a:defRPr>
                            </a:lvl3pPr>
                            <a:lvl4pPr marL="1600200" indent="-228600" eaLnBrk="0" hangingPunct="0">
                              <a:defRPr sz="1600">
                                <a:solidFill>
                                  <a:schemeClr val="tx1"/>
                                </a:solidFill>
                                <a:latin typeface="Arial" charset="0"/>
                              </a:defRPr>
                            </a:lvl4pPr>
                            <a:lvl5pPr marL="2057400" indent="-228600" eaLnBrk="0" hangingPunct="0">
                              <a:defRPr sz="1600">
                                <a:solidFill>
                                  <a:schemeClr val="tx1"/>
                                </a:solidFill>
                                <a:latin typeface="Arial" charset="0"/>
                              </a:defRPr>
                            </a:lvl5pPr>
                            <a:lvl6pPr marL="25146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1600">
                                <a:solidFill>
                                  <a:schemeClr val="tx1"/>
                                </a:solidFill>
                                <a:latin typeface="Arial" charset="0"/>
                              </a:defRPr>
                            </a:lvl6pPr>
                            <a:lvl7pPr marL="29718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1600">
                                <a:solidFill>
                                  <a:schemeClr val="tx1"/>
                                </a:solidFill>
                                <a:latin typeface="Arial" charset="0"/>
                              </a:defRPr>
                            </a:lvl7pPr>
                            <a:lvl8pPr marL="34290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1600">
                                <a:solidFill>
                                  <a:schemeClr val="tx1"/>
                                </a:solidFill>
                                <a:latin typeface="Arial" charset="0"/>
                              </a:defRPr>
                            </a:lvl8pPr>
                            <a:lvl9pPr marL="38862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1600">
                                <a:solidFill>
                                  <a:schemeClr val="tx1"/>
                                </a:solidFill>
                                <a:latin typeface="Arial" charset="0"/>
                              </a:defRPr>
                            </a:lvl9pPr>
                          </a:lstStyle>
                          <a:p>
                            <a:pPr eaLnBrk="1" hangingPunct="1"/>
                            <a:endParaRPr lang="pt-BR" altLang="pt-BR" sz="1200"/>
                          </a:p>
                        </p:txBody>
                      </p:sp>
                      <p:sp>
                        <p:nvSpPr>
                          <p:cNvPr id="120" name="Freeform 30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985" y="1642"/>
                            <a:ext cx="525" cy="178"/>
                          </a:xfrm>
                          <a:custGeom>
                            <a:avLst/>
                            <a:gdLst>
                              <a:gd name="T0" fmla="*/ 524 w 387"/>
                              <a:gd name="T1" fmla="*/ 0 h 136"/>
                              <a:gd name="T2" fmla="*/ 497 w 387"/>
                              <a:gd name="T3" fmla="*/ 0 h 136"/>
                              <a:gd name="T4" fmla="*/ 445 w 387"/>
                              <a:gd name="T5" fmla="*/ 52 h 136"/>
                              <a:gd name="T6" fmla="*/ 392 w 387"/>
                              <a:gd name="T7" fmla="*/ 52 h 136"/>
                              <a:gd name="T8" fmla="*/ 374 w 387"/>
                              <a:gd name="T9" fmla="*/ 52 h 136"/>
                              <a:gd name="T10" fmla="*/ 349 w 387"/>
                              <a:gd name="T11" fmla="*/ 79 h 136"/>
                              <a:gd name="T12" fmla="*/ 296 w 387"/>
                              <a:gd name="T13" fmla="*/ 79 h 136"/>
                              <a:gd name="T14" fmla="*/ 323 w 387"/>
                              <a:gd name="T15" fmla="*/ 26 h 136"/>
                              <a:gd name="T16" fmla="*/ 296 w 387"/>
                              <a:gd name="T17" fmla="*/ 26 h 136"/>
                              <a:gd name="T18" fmla="*/ 244 w 387"/>
                              <a:gd name="T19" fmla="*/ 52 h 136"/>
                              <a:gd name="T20" fmla="*/ 227 w 387"/>
                              <a:gd name="T21" fmla="*/ 79 h 136"/>
                              <a:gd name="T22" fmla="*/ 148 w 387"/>
                              <a:gd name="T23" fmla="*/ 52 h 136"/>
                              <a:gd name="T24" fmla="*/ 122 w 387"/>
                              <a:gd name="T25" fmla="*/ 52 h 136"/>
                              <a:gd name="T26" fmla="*/ 95 w 387"/>
                              <a:gd name="T27" fmla="*/ 26 h 136"/>
                              <a:gd name="T28" fmla="*/ 52 w 387"/>
                              <a:gd name="T29" fmla="*/ 26 h 136"/>
                              <a:gd name="T30" fmla="*/ 26 w 387"/>
                              <a:gd name="T31" fmla="*/ 52 h 136"/>
                              <a:gd name="T32" fmla="*/ 26 w 387"/>
                              <a:gd name="T33" fmla="*/ 97 h 136"/>
                              <a:gd name="T34" fmla="*/ 0 w 387"/>
                              <a:gd name="T35" fmla="*/ 123 h 136"/>
                              <a:gd name="T36" fmla="*/ 26 w 387"/>
                              <a:gd name="T37" fmla="*/ 149 h 136"/>
                              <a:gd name="T38" fmla="*/ 26 w 387"/>
                              <a:gd name="T39" fmla="*/ 177 h 136"/>
                              <a:gd name="T40" fmla="*/ 77 w 387"/>
                              <a:gd name="T41" fmla="*/ 177 h 136"/>
                              <a:gd name="T42" fmla="*/ 122 w 387"/>
                              <a:gd name="T43" fmla="*/ 123 h 136"/>
                              <a:gd name="T44" fmla="*/ 227 w 387"/>
                              <a:gd name="T45" fmla="*/ 149 h 136"/>
                              <a:gd name="T46" fmla="*/ 227 w 387"/>
                              <a:gd name="T47" fmla="*/ 177 h 136"/>
                              <a:gd name="T48" fmla="*/ 244 w 387"/>
                              <a:gd name="T49" fmla="*/ 177 h 136"/>
                              <a:gd name="T50" fmla="*/ 270 w 387"/>
                              <a:gd name="T51" fmla="*/ 149 h 136"/>
                              <a:gd name="T52" fmla="*/ 323 w 387"/>
                              <a:gd name="T53" fmla="*/ 149 h 136"/>
                              <a:gd name="T54" fmla="*/ 374 w 387"/>
                              <a:gd name="T55" fmla="*/ 177 h 136"/>
                              <a:gd name="T56" fmla="*/ 392 w 387"/>
                              <a:gd name="T57" fmla="*/ 177 h 136"/>
                              <a:gd name="T58" fmla="*/ 418 w 387"/>
                              <a:gd name="T59" fmla="*/ 149 h 136"/>
                              <a:gd name="T60" fmla="*/ 497 w 387"/>
                              <a:gd name="T61" fmla="*/ 149 h 136"/>
                              <a:gd name="T62" fmla="*/ 524 w 387"/>
                              <a:gd name="T63" fmla="*/ 79 h 136"/>
                              <a:gd name="T64" fmla="*/ 524 w 387"/>
                              <a:gd name="T65" fmla="*/ 0 h 136"/>
                              <a:gd name="T66" fmla="*/ 0 60000 65536"/>
                              <a:gd name="T67" fmla="*/ 0 60000 65536"/>
                              <a:gd name="T68" fmla="*/ 0 60000 65536"/>
                              <a:gd name="T69" fmla="*/ 0 60000 65536"/>
                              <a:gd name="T70" fmla="*/ 0 60000 65536"/>
                              <a:gd name="T71" fmla="*/ 0 60000 65536"/>
                              <a:gd name="T72" fmla="*/ 0 60000 65536"/>
                              <a:gd name="T73" fmla="*/ 0 60000 65536"/>
                              <a:gd name="T74" fmla="*/ 0 60000 65536"/>
                              <a:gd name="T75" fmla="*/ 0 60000 65536"/>
                              <a:gd name="T76" fmla="*/ 0 60000 65536"/>
                              <a:gd name="T77" fmla="*/ 0 60000 65536"/>
                              <a:gd name="T78" fmla="*/ 0 60000 65536"/>
                              <a:gd name="T79" fmla="*/ 0 60000 65536"/>
                              <a:gd name="T80" fmla="*/ 0 60000 65536"/>
                              <a:gd name="T81" fmla="*/ 0 60000 65536"/>
                              <a:gd name="T82" fmla="*/ 0 60000 65536"/>
                              <a:gd name="T83" fmla="*/ 0 60000 65536"/>
                              <a:gd name="T84" fmla="*/ 0 60000 65536"/>
                              <a:gd name="T85" fmla="*/ 0 60000 65536"/>
                              <a:gd name="T86" fmla="*/ 0 60000 65536"/>
                              <a:gd name="T87" fmla="*/ 0 60000 65536"/>
                              <a:gd name="T88" fmla="*/ 0 60000 65536"/>
                              <a:gd name="T89" fmla="*/ 0 60000 65536"/>
                              <a:gd name="T90" fmla="*/ 0 60000 65536"/>
                              <a:gd name="T91" fmla="*/ 0 60000 65536"/>
                              <a:gd name="T92" fmla="*/ 0 60000 65536"/>
                              <a:gd name="T93" fmla="*/ 0 60000 65536"/>
                              <a:gd name="T94" fmla="*/ 0 60000 65536"/>
                              <a:gd name="T95" fmla="*/ 0 60000 65536"/>
                              <a:gd name="T96" fmla="*/ 0 60000 65536"/>
                              <a:gd name="T97" fmla="*/ 0 60000 65536"/>
                              <a:gd name="T98" fmla="*/ 0 60000 65536"/>
                              <a:gd name="T99" fmla="*/ 0 w 387"/>
                              <a:gd name="T100" fmla="*/ 0 h 136"/>
                              <a:gd name="T101" fmla="*/ 387 w 387"/>
                              <a:gd name="T102" fmla="*/ 136 h 136"/>
                            </a:gdLst>
                            <a:ahLst/>
                            <a:cxnLst>
                              <a:cxn ang="T66">
                                <a:pos x="T0" y="T1"/>
                              </a:cxn>
                              <a:cxn ang="T67">
                                <a:pos x="T2" y="T3"/>
                              </a:cxn>
                              <a:cxn ang="T68">
                                <a:pos x="T4" y="T5"/>
                              </a:cxn>
                              <a:cxn ang="T69">
                                <a:pos x="T6" y="T7"/>
                              </a:cxn>
                              <a:cxn ang="T70">
                                <a:pos x="T8" y="T9"/>
                              </a:cxn>
                              <a:cxn ang="T71">
                                <a:pos x="T10" y="T11"/>
                              </a:cxn>
                              <a:cxn ang="T72">
                                <a:pos x="T12" y="T13"/>
                              </a:cxn>
                              <a:cxn ang="T73">
                                <a:pos x="T14" y="T15"/>
                              </a:cxn>
                              <a:cxn ang="T74">
                                <a:pos x="T16" y="T17"/>
                              </a:cxn>
                              <a:cxn ang="T75">
                                <a:pos x="T18" y="T19"/>
                              </a:cxn>
                              <a:cxn ang="T76">
                                <a:pos x="T20" y="T21"/>
                              </a:cxn>
                              <a:cxn ang="T77">
                                <a:pos x="T22" y="T23"/>
                              </a:cxn>
                              <a:cxn ang="T78">
                                <a:pos x="T24" y="T25"/>
                              </a:cxn>
                              <a:cxn ang="T79">
                                <a:pos x="T26" y="T27"/>
                              </a:cxn>
                              <a:cxn ang="T80">
                                <a:pos x="T28" y="T29"/>
                              </a:cxn>
                              <a:cxn ang="T81">
                                <a:pos x="T30" y="T31"/>
                              </a:cxn>
                              <a:cxn ang="T82">
                                <a:pos x="T32" y="T33"/>
                              </a:cxn>
                              <a:cxn ang="T83">
                                <a:pos x="T34" y="T35"/>
                              </a:cxn>
                              <a:cxn ang="T84">
                                <a:pos x="T36" y="T37"/>
                              </a:cxn>
                              <a:cxn ang="T85">
                                <a:pos x="T38" y="T39"/>
                              </a:cxn>
                              <a:cxn ang="T86">
                                <a:pos x="T40" y="T41"/>
                              </a:cxn>
                              <a:cxn ang="T87">
                                <a:pos x="T42" y="T43"/>
                              </a:cxn>
                              <a:cxn ang="T88">
                                <a:pos x="T44" y="T45"/>
                              </a:cxn>
                              <a:cxn ang="T89">
                                <a:pos x="T46" y="T47"/>
                              </a:cxn>
                              <a:cxn ang="T90">
                                <a:pos x="T48" y="T49"/>
                              </a:cxn>
                              <a:cxn ang="T91">
                                <a:pos x="T50" y="T51"/>
                              </a:cxn>
                              <a:cxn ang="T92">
                                <a:pos x="T52" y="T53"/>
                              </a:cxn>
                              <a:cxn ang="T93">
                                <a:pos x="T54" y="T55"/>
                              </a:cxn>
                              <a:cxn ang="T94">
                                <a:pos x="T56" y="T57"/>
                              </a:cxn>
                              <a:cxn ang="T95">
                                <a:pos x="T58" y="T59"/>
                              </a:cxn>
                              <a:cxn ang="T96">
                                <a:pos x="T60" y="T61"/>
                              </a:cxn>
                              <a:cxn ang="T97">
                                <a:pos x="T62" y="T63"/>
                              </a:cxn>
                              <a:cxn ang="T98">
                                <a:pos x="T64" y="T65"/>
                              </a:cxn>
                            </a:cxnLst>
                            <a:rect l="T99" t="T100" r="T101" b="T102"/>
                            <a:pathLst>
                              <a:path w="387" h="136">
                                <a:moveTo>
                                  <a:pt x="386" y="0"/>
                                </a:moveTo>
                                <a:lnTo>
                                  <a:pt x="366" y="0"/>
                                </a:lnTo>
                                <a:lnTo>
                                  <a:pt x="328" y="40"/>
                                </a:lnTo>
                                <a:lnTo>
                                  <a:pt x="289" y="40"/>
                                </a:lnTo>
                                <a:lnTo>
                                  <a:pt x="276" y="40"/>
                                </a:lnTo>
                                <a:lnTo>
                                  <a:pt x="257" y="60"/>
                                </a:lnTo>
                                <a:lnTo>
                                  <a:pt x="218" y="60"/>
                                </a:lnTo>
                                <a:lnTo>
                                  <a:pt x="238" y="20"/>
                                </a:lnTo>
                                <a:lnTo>
                                  <a:pt x="218" y="20"/>
                                </a:lnTo>
                                <a:lnTo>
                                  <a:pt x="180" y="40"/>
                                </a:lnTo>
                                <a:lnTo>
                                  <a:pt x="167" y="60"/>
                                </a:lnTo>
                                <a:lnTo>
                                  <a:pt x="109" y="40"/>
                                </a:lnTo>
                                <a:lnTo>
                                  <a:pt x="90" y="40"/>
                                </a:lnTo>
                                <a:lnTo>
                                  <a:pt x="70" y="20"/>
                                </a:lnTo>
                                <a:lnTo>
                                  <a:pt x="38" y="20"/>
                                </a:lnTo>
                                <a:lnTo>
                                  <a:pt x="19" y="40"/>
                                </a:lnTo>
                                <a:lnTo>
                                  <a:pt x="19" y="74"/>
                                </a:lnTo>
                                <a:lnTo>
                                  <a:pt x="0" y="94"/>
                                </a:lnTo>
                                <a:lnTo>
                                  <a:pt x="19" y="114"/>
                                </a:lnTo>
                                <a:lnTo>
                                  <a:pt x="19" y="135"/>
                                </a:lnTo>
                                <a:lnTo>
                                  <a:pt x="57" y="135"/>
                                </a:lnTo>
                                <a:lnTo>
                                  <a:pt x="90" y="94"/>
                                </a:lnTo>
                                <a:lnTo>
                                  <a:pt x="167" y="114"/>
                                </a:lnTo>
                                <a:lnTo>
                                  <a:pt x="167" y="135"/>
                                </a:lnTo>
                                <a:lnTo>
                                  <a:pt x="180" y="135"/>
                                </a:lnTo>
                                <a:lnTo>
                                  <a:pt x="199" y="114"/>
                                </a:lnTo>
                                <a:lnTo>
                                  <a:pt x="238" y="114"/>
                                </a:lnTo>
                                <a:lnTo>
                                  <a:pt x="276" y="135"/>
                                </a:lnTo>
                                <a:lnTo>
                                  <a:pt x="289" y="135"/>
                                </a:lnTo>
                                <a:lnTo>
                                  <a:pt x="308" y="114"/>
                                </a:lnTo>
                                <a:lnTo>
                                  <a:pt x="366" y="114"/>
                                </a:lnTo>
                                <a:lnTo>
                                  <a:pt x="386" y="60"/>
                                </a:lnTo>
                                <a:lnTo>
                                  <a:pt x="386" y="0"/>
                                </a:lnTo>
                              </a:path>
                            </a:pathLst>
                          </a:custGeom>
                          <a:solidFill>
                            <a:schemeClr val="accent2"/>
                          </a:solidFill>
                          <a:ln w="12700" cap="rnd">
                            <a:solidFill>
                              <a:schemeClr val="tx2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>
                            <a:lvl1pPr eaLnBrk="0" hangingPunct="0">
                              <a:defRPr sz="1600">
                                <a:solidFill>
                                  <a:schemeClr val="tx1"/>
                                </a:solidFill>
                                <a:latin typeface="Arial" charset="0"/>
                              </a:defRPr>
                            </a:lvl1pPr>
                            <a:lvl2pPr marL="742950" indent="-285750" eaLnBrk="0" hangingPunct="0">
                              <a:defRPr sz="1600">
                                <a:solidFill>
                                  <a:schemeClr val="tx1"/>
                                </a:solidFill>
                                <a:latin typeface="Arial" charset="0"/>
                              </a:defRPr>
                            </a:lvl2pPr>
                            <a:lvl3pPr marL="1143000" indent="-228600" eaLnBrk="0" hangingPunct="0">
                              <a:defRPr sz="1600">
                                <a:solidFill>
                                  <a:schemeClr val="tx1"/>
                                </a:solidFill>
                                <a:latin typeface="Arial" charset="0"/>
                              </a:defRPr>
                            </a:lvl3pPr>
                            <a:lvl4pPr marL="1600200" indent="-228600" eaLnBrk="0" hangingPunct="0">
                              <a:defRPr sz="1600">
                                <a:solidFill>
                                  <a:schemeClr val="tx1"/>
                                </a:solidFill>
                                <a:latin typeface="Arial" charset="0"/>
                              </a:defRPr>
                            </a:lvl4pPr>
                            <a:lvl5pPr marL="2057400" indent="-228600" eaLnBrk="0" hangingPunct="0">
                              <a:defRPr sz="1600">
                                <a:solidFill>
                                  <a:schemeClr val="tx1"/>
                                </a:solidFill>
                                <a:latin typeface="Arial" charset="0"/>
                              </a:defRPr>
                            </a:lvl5pPr>
                            <a:lvl6pPr marL="25146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1600">
                                <a:solidFill>
                                  <a:schemeClr val="tx1"/>
                                </a:solidFill>
                                <a:latin typeface="Arial" charset="0"/>
                              </a:defRPr>
                            </a:lvl6pPr>
                            <a:lvl7pPr marL="29718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1600">
                                <a:solidFill>
                                  <a:schemeClr val="tx1"/>
                                </a:solidFill>
                                <a:latin typeface="Arial" charset="0"/>
                              </a:defRPr>
                            </a:lvl7pPr>
                            <a:lvl8pPr marL="34290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1600">
                                <a:solidFill>
                                  <a:schemeClr val="tx1"/>
                                </a:solidFill>
                                <a:latin typeface="Arial" charset="0"/>
                              </a:defRPr>
                            </a:lvl8pPr>
                            <a:lvl9pPr marL="38862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1600">
                                <a:solidFill>
                                  <a:schemeClr val="tx1"/>
                                </a:solidFill>
                                <a:latin typeface="Arial" charset="0"/>
                              </a:defRPr>
                            </a:lvl9pPr>
                          </a:lstStyle>
                          <a:p>
                            <a:pPr eaLnBrk="1" hangingPunct="1"/>
                            <a:endParaRPr lang="pt-BR" altLang="pt-BR" sz="1200"/>
                          </a:p>
                        </p:txBody>
                      </p:sp>
                      <p:sp>
                        <p:nvSpPr>
                          <p:cNvPr id="121" name="Freeform 31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133" y="1545"/>
                            <a:ext cx="377" cy="178"/>
                          </a:xfrm>
                          <a:custGeom>
                            <a:avLst/>
                            <a:gdLst>
                              <a:gd name="T0" fmla="*/ 376 w 277"/>
                              <a:gd name="T1" fmla="*/ 97 h 136"/>
                              <a:gd name="T2" fmla="*/ 348 w 277"/>
                              <a:gd name="T3" fmla="*/ 43 h 136"/>
                              <a:gd name="T4" fmla="*/ 269 w 277"/>
                              <a:gd name="T5" fmla="*/ 43 h 136"/>
                              <a:gd name="T6" fmla="*/ 244 w 277"/>
                              <a:gd name="T7" fmla="*/ 26 h 136"/>
                              <a:gd name="T8" fmla="*/ 226 w 277"/>
                              <a:gd name="T9" fmla="*/ 26 h 136"/>
                              <a:gd name="T10" fmla="*/ 226 w 277"/>
                              <a:gd name="T11" fmla="*/ 43 h 136"/>
                              <a:gd name="T12" fmla="*/ 226 w 277"/>
                              <a:gd name="T13" fmla="*/ 71 h 136"/>
                              <a:gd name="T14" fmla="*/ 121 w 277"/>
                              <a:gd name="T15" fmla="*/ 71 h 136"/>
                              <a:gd name="T16" fmla="*/ 174 w 277"/>
                              <a:gd name="T17" fmla="*/ 26 h 136"/>
                              <a:gd name="T18" fmla="*/ 148 w 277"/>
                              <a:gd name="T19" fmla="*/ 0 h 136"/>
                              <a:gd name="T20" fmla="*/ 121 w 277"/>
                              <a:gd name="T21" fmla="*/ 26 h 136"/>
                              <a:gd name="T22" fmla="*/ 78 w 277"/>
                              <a:gd name="T23" fmla="*/ 43 h 136"/>
                              <a:gd name="T24" fmla="*/ 52 w 277"/>
                              <a:gd name="T25" fmla="*/ 43 h 136"/>
                              <a:gd name="T26" fmla="*/ 26 w 277"/>
                              <a:gd name="T27" fmla="*/ 123 h 136"/>
                              <a:gd name="T28" fmla="*/ 0 w 277"/>
                              <a:gd name="T29" fmla="*/ 149 h 136"/>
                              <a:gd name="T30" fmla="*/ 78 w 277"/>
                              <a:gd name="T31" fmla="*/ 177 h 136"/>
                              <a:gd name="T32" fmla="*/ 95 w 277"/>
                              <a:gd name="T33" fmla="*/ 149 h 136"/>
                              <a:gd name="T34" fmla="*/ 148 w 277"/>
                              <a:gd name="T35" fmla="*/ 123 h 136"/>
                              <a:gd name="T36" fmla="*/ 174 w 277"/>
                              <a:gd name="T37" fmla="*/ 123 h 136"/>
                              <a:gd name="T38" fmla="*/ 148 w 277"/>
                              <a:gd name="T39" fmla="*/ 177 h 136"/>
                              <a:gd name="T40" fmla="*/ 200 w 277"/>
                              <a:gd name="T41" fmla="*/ 177 h 136"/>
                              <a:gd name="T42" fmla="*/ 226 w 277"/>
                              <a:gd name="T43" fmla="*/ 149 h 136"/>
                              <a:gd name="T44" fmla="*/ 297 w 277"/>
                              <a:gd name="T45" fmla="*/ 149 h 136"/>
                              <a:gd name="T46" fmla="*/ 348 w 277"/>
                              <a:gd name="T47" fmla="*/ 97 h 136"/>
                              <a:gd name="T48" fmla="*/ 376 w 277"/>
                              <a:gd name="T49" fmla="*/ 97 h 136"/>
                              <a:gd name="T50" fmla="*/ 0 60000 65536"/>
                              <a:gd name="T51" fmla="*/ 0 60000 65536"/>
                              <a:gd name="T52" fmla="*/ 0 60000 65536"/>
                              <a:gd name="T53" fmla="*/ 0 60000 65536"/>
                              <a:gd name="T54" fmla="*/ 0 60000 65536"/>
                              <a:gd name="T55" fmla="*/ 0 60000 65536"/>
                              <a:gd name="T56" fmla="*/ 0 60000 65536"/>
                              <a:gd name="T57" fmla="*/ 0 60000 65536"/>
                              <a:gd name="T58" fmla="*/ 0 60000 65536"/>
                              <a:gd name="T59" fmla="*/ 0 60000 65536"/>
                              <a:gd name="T60" fmla="*/ 0 60000 65536"/>
                              <a:gd name="T61" fmla="*/ 0 60000 65536"/>
                              <a:gd name="T62" fmla="*/ 0 60000 65536"/>
                              <a:gd name="T63" fmla="*/ 0 60000 65536"/>
                              <a:gd name="T64" fmla="*/ 0 60000 65536"/>
                              <a:gd name="T65" fmla="*/ 0 60000 65536"/>
                              <a:gd name="T66" fmla="*/ 0 60000 65536"/>
                              <a:gd name="T67" fmla="*/ 0 60000 65536"/>
                              <a:gd name="T68" fmla="*/ 0 60000 65536"/>
                              <a:gd name="T69" fmla="*/ 0 60000 65536"/>
                              <a:gd name="T70" fmla="*/ 0 60000 65536"/>
                              <a:gd name="T71" fmla="*/ 0 60000 65536"/>
                              <a:gd name="T72" fmla="*/ 0 60000 65536"/>
                              <a:gd name="T73" fmla="*/ 0 60000 65536"/>
                              <a:gd name="T74" fmla="*/ 0 60000 65536"/>
                              <a:gd name="T75" fmla="*/ 0 w 277"/>
                              <a:gd name="T76" fmla="*/ 0 h 136"/>
                              <a:gd name="T77" fmla="*/ 277 w 277"/>
                              <a:gd name="T78" fmla="*/ 136 h 136"/>
                            </a:gdLst>
                            <a:ahLst/>
                            <a:cxnLst>
                              <a:cxn ang="T50">
                                <a:pos x="T0" y="T1"/>
                              </a:cxn>
                              <a:cxn ang="T51">
                                <a:pos x="T2" y="T3"/>
                              </a:cxn>
                              <a:cxn ang="T52">
                                <a:pos x="T4" y="T5"/>
                              </a:cxn>
                              <a:cxn ang="T53">
                                <a:pos x="T6" y="T7"/>
                              </a:cxn>
                              <a:cxn ang="T54">
                                <a:pos x="T8" y="T9"/>
                              </a:cxn>
                              <a:cxn ang="T55">
                                <a:pos x="T10" y="T11"/>
                              </a:cxn>
                              <a:cxn ang="T56">
                                <a:pos x="T12" y="T13"/>
                              </a:cxn>
                              <a:cxn ang="T57">
                                <a:pos x="T14" y="T15"/>
                              </a:cxn>
                              <a:cxn ang="T58">
                                <a:pos x="T16" y="T17"/>
                              </a:cxn>
                              <a:cxn ang="T59">
                                <a:pos x="T18" y="T19"/>
                              </a:cxn>
                              <a:cxn ang="T60">
                                <a:pos x="T20" y="T21"/>
                              </a:cxn>
                              <a:cxn ang="T61">
                                <a:pos x="T22" y="T23"/>
                              </a:cxn>
                              <a:cxn ang="T62">
                                <a:pos x="T24" y="T25"/>
                              </a:cxn>
                              <a:cxn ang="T63">
                                <a:pos x="T26" y="T27"/>
                              </a:cxn>
                              <a:cxn ang="T64">
                                <a:pos x="T28" y="T29"/>
                              </a:cxn>
                              <a:cxn ang="T65">
                                <a:pos x="T30" y="T31"/>
                              </a:cxn>
                              <a:cxn ang="T66">
                                <a:pos x="T32" y="T33"/>
                              </a:cxn>
                              <a:cxn ang="T67">
                                <a:pos x="T34" y="T35"/>
                              </a:cxn>
                              <a:cxn ang="T68">
                                <a:pos x="T36" y="T37"/>
                              </a:cxn>
                              <a:cxn ang="T69">
                                <a:pos x="T38" y="T39"/>
                              </a:cxn>
                              <a:cxn ang="T70">
                                <a:pos x="T40" y="T41"/>
                              </a:cxn>
                              <a:cxn ang="T71">
                                <a:pos x="T42" y="T43"/>
                              </a:cxn>
                              <a:cxn ang="T72">
                                <a:pos x="T44" y="T45"/>
                              </a:cxn>
                              <a:cxn ang="T73">
                                <a:pos x="T46" y="T47"/>
                              </a:cxn>
                              <a:cxn ang="T74">
                                <a:pos x="T48" y="T49"/>
                              </a:cxn>
                            </a:cxnLst>
                            <a:rect l="T75" t="T76" r="T77" b="T78"/>
                            <a:pathLst>
                              <a:path w="277" h="136">
                                <a:moveTo>
                                  <a:pt x="276" y="74"/>
                                </a:moveTo>
                                <a:lnTo>
                                  <a:pt x="256" y="33"/>
                                </a:lnTo>
                                <a:lnTo>
                                  <a:pt x="198" y="33"/>
                                </a:lnTo>
                                <a:lnTo>
                                  <a:pt x="179" y="20"/>
                                </a:lnTo>
                                <a:lnTo>
                                  <a:pt x="166" y="20"/>
                                </a:lnTo>
                                <a:lnTo>
                                  <a:pt x="166" y="33"/>
                                </a:lnTo>
                                <a:lnTo>
                                  <a:pt x="166" y="54"/>
                                </a:lnTo>
                                <a:lnTo>
                                  <a:pt x="89" y="54"/>
                                </a:lnTo>
                                <a:lnTo>
                                  <a:pt x="128" y="20"/>
                                </a:lnTo>
                                <a:lnTo>
                                  <a:pt x="109" y="0"/>
                                </a:lnTo>
                                <a:lnTo>
                                  <a:pt x="89" y="20"/>
                                </a:lnTo>
                                <a:lnTo>
                                  <a:pt x="57" y="33"/>
                                </a:lnTo>
                                <a:lnTo>
                                  <a:pt x="38" y="33"/>
                                </a:lnTo>
                                <a:lnTo>
                                  <a:pt x="19" y="94"/>
                                </a:lnTo>
                                <a:lnTo>
                                  <a:pt x="0" y="114"/>
                                </a:lnTo>
                                <a:lnTo>
                                  <a:pt x="57" y="135"/>
                                </a:lnTo>
                                <a:lnTo>
                                  <a:pt x="70" y="114"/>
                                </a:lnTo>
                                <a:lnTo>
                                  <a:pt x="109" y="94"/>
                                </a:lnTo>
                                <a:lnTo>
                                  <a:pt x="128" y="94"/>
                                </a:lnTo>
                                <a:lnTo>
                                  <a:pt x="109" y="135"/>
                                </a:lnTo>
                                <a:lnTo>
                                  <a:pt x="147" y="135"/>
                                </a:lnTo>
                                <a:lnTo>
                                  <a:pt x="166" y="114"/>
                                </a:lnTo>
                                <a:lnTo>
                                  <a:pt x="218" y="114"/>
                                </a:lnTo>
                                <a:lnTo>
                                  <a:pt x="256" y="74"/>
                                </a:lnTo>
                                <a:lnTo>
                                  <a:pt x="276" y="74"/>
                                </a:lnTo>
                              </a:path>
                            </a:pathLst>
                          </a:custGeom>
                          <a:solidFill>
                            <a:schemeClr val="accent2"/>
                          </a:solidFill>
                          <a:ln w="12700" cap="rnd">
                            <a:solidFill>
                              <a:schemeClr val="tx2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>
                            <a:lvl1pPr eaLnBrk="0" hangingPunct="0">
                              <a:defRPr sz="1600">
                                <a:solidFill>
                                  <a:schemeClr val="tx1"/>
                                </a:solidFill>
                                <a:latin typeface="Arial" charset="0"/>
                              </a:defRPr>
                            </a:lvl1pPr>
                            <a:lvl2pPr marL="742950" indent="-285750" eaLnBrk="0" hangingPunct="0">
                              <a:defRPr sz="1600">
                                <a:solidFill>
                                  <a:schemeClr val="tx1"/>
                                </a:solidFill>
                                <a:latin typeface="Arial" charset="0"/>
                              </a:defRPr>
                            </a:lvl2pPr>
                            <a:lvl3pPr marL="1143000" indent="-228600" eaLnBrk="0" hangingPunct="0">
                              <a:defRPr sz="1600">
                                <a:solidFill>
                                  <a:schemeClr val="tx1"/>
                                </a:solidFill>
                                <a:latin typeface="Arial" charset="0"/>
                              </a:defRPr>
                            </a:lvl3pPr>
                            <a:lvl4pPr marL="1600200" indent="-228600" eaLnBrk="0" hangingPunct="0">
                              <a:defRPr sz="1600">
                                <a:solidFill>
                                  <a:schemeClr val="tx1"/>
                                </a:solidFill>
                                <a:latin typeface="Arial" charset="0"/>
                              </a:defRPr>
                            </a:lvl4pPr>
                            <a:lvl5pPr marL="2057400" indent="-228600" eaLnBrk="0" hangingPunct="0">
                              <a:defRPr sz="1600">
                                <a:solidFill>
                                  <a:schemeClr val="tx1"/>
                                </a:solidFill>
                                <a:latin typeface="Arial" charset="0"/>
                              </a:defRPr>
                            </a:lvl5pPr>
                            <a:lvl6pPr marL="25146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1600">
                                <a:solidFill>
                                  <a:schemeClr val="tx1"/>
                                </a:solidFill>
                                <a:latin typeface="Arial" charset="0"/>
                              </a:defRPr>
                            </a:lvl6pPr>
                            <a:lvl7pPr marL="29718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1600">
                                <a:solidFill>
                                  <a:schemeClr val="tx1"/>
                                </a:solidFill>
                                <a:latin typeface="Arial" charset="0"/>
                              </a:defRPr>
                            </a:lvl7pPr>
                            <a:lvl8pPr marL="34290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1600">
                                <a:solidFill>
                                  <a:schemeClr val="tx1"/>
                                </a:solidFill>
                                <a:latin typeface="Arial" charset="0"/>
                              </a:defRPr>
                            </a:lvl8pPr>
                            <a:lvl9pPr marL="38862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1600">
                                <a:solidFill>
                                  <a:schemeClr val="tx1"/>
                                </a:solidFill>
                                <a:latin typeface="Arial" charset="0"/>
                              </a:defRPr>
                            </a:lvl9pPr>
                          </a:lstStyle>
                          <a:p>
                            <a:pPr eaLnBrk="1" hangingPunct="1"/>
                            <a:endParaRPr lang="pt-BR" altLang="pt-BR" sz="1200"/>
                          </a:p>
                        </p:txBody>
                      </p:sp>
                      <p:sp>
                        <p:nvSpPr>
                          <p:cNvPr id="122" name="Freeform 32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186" y="1440"/>
                            <a:ext cx="298" cy="177"/>
                          </a:xfrm>
                          <a:custGeom>
                            <a:avLst/>
                            <a:gdLst>
                              <a:gd name="T0" fmla="*/ 297 w 220"/>
                              <a:gd name="T1" fmla="*/ 148 h 136"/>
                              <a:gd name="T2" fmla="*/ 270 w 220"/>
                              <a:gd name="T3" fmla="*/ 52 h 136"/>
                              <a:gd name="T4" fmla="*/ 244 w 220"/>
                              <a:gd name="T5" fmla="*/ 26 h 136"/>
                              <a:gd name="T6" fmla="*/ 191 w 220"/>
                              <a:gd name="T7" fmla="*/ 26 h 136"/>
                              <a:gd name="T8" fmla="*/ 122 w 220"/>
                              <a:gd name="T9" fmla="*/ 0 h 136"/>
                              <a:gd name="T10" fmla="*/ 95 w 220"/>
                              <a:gd name="T11" fmla="*/ 0 h 136"/>
                              <a:gd name="T12" fmla="*/ 69 w 220"/>
                              <a:gd name="T13" fmla="*/ 26 h 136"/>
                              <a:gd name="T14" fmla="*/ 43 w 220"/>
                              <a:gd name="T15" fmla="*/ 78 h 136"/>
                              <a:gd name="T16" fmla="*/ 0 w 220"/>
                              <a:gd name="T17" fmla="*/ 148 h 136"/>
                              <a:gd name="T18" fmla="*/ 26 w 220"/>
                              <a:gd name="T19" fmla="*/ 148 h 136"/>
                              <a:gd name="T20" fmla="*/ 69 w 220"/>
                              <a:gd name="T21" fmla="*/ 131 h 136"/>
                              <a:gd name="T22" fmla="*/ 95 w 220"/>
                              <a:gd name="T23" fmla="*/ 105 h 136"/>
                              <a:gd name="T24" fmla="*/ 122 w 220"/>
                              <a:gd name="T25" fmla="*/ 131 h 136"/>
                              <a:gd name="T26" fmla="*/ 69 w 220"/>
                              <a:gd name="T27" fmla="*/ 176 h 136"/>
                              <a:gd name="T28" fmla="*/ 173 w 220"/>
                              <a:gd name="T29" fmla="*/ 176 h 136"/>
                              <a:gd name="T30" fmla="*/ 173 w 220"/>
                              <a:gd name="T31" fmla="*/ 131 h 136"/>
                              <a:gd name="T32" fmla="*/ 191 w 220"/>
                              <a:gd name="T33" fmla="*/ 131 h 136"/>
                              <a:gd name="T34" fmla="*/ 218 w 220"/>
                              <a:gd name="T35" fmla="*/ 148 h 136"/>
                              <a:gd name="T36" fmla="*/ 297 w 220"/>
                              <a:gd name="T37" fmla="*/ 148 h 136"/>
                              <a:gd name="T38" fmla="*/ 0 60000 65536"/>
                              <a:gd name="T39" fmla="*/ 0 60000 65536"/>
                              <a:gd name="T40" fmla="*/ 0 60000 65536"/>
                              <a:gd name="T41" fmla="*/ 0 60000 65536"/>
                              <a:gd name="T42" fmla="*/ 0 60000 65536"/>
                              <a:gd name="T43" fmla="*/ 0 60000 65536"/>
                              <a:gd name="T44" fmla="*/ 0 60000 65536"/>
                              <a:gd name="T45" fmla="*/ 0 60000 65536"/>
                              <a:gd name="T46" fmla="*/ 0 60000 65536"/>
                              <a:gd name="T47" fmla="*/ 0 60000 65536"/>
                              <a:gd name="T48" fmla="*/ 0 60000 65536"/>
                              <a:gd name="T49" fmla="*/ 0 60000 65536"/>
                              <a:gd name="T50" fmla="*/ 0 60000 65536"/>
                              <a:gd name="T51" fmla="*/ 0 60000 65536"/>
                              <a:gd name="T52" fmla="*/ 0 60000 65536"/>
                              <a:gd name="T53" fmla="*/ 0 60000 65536"/>
                              <a:gd name="T54" fmla="*/ 0 60000 65536"/>
                              <a:gd name="T55" fmla="*/ 0 60000 65536"/>
                              <a:gd name="T56" fmla="*/ 0 60000 65536"/>
                              <a:gd name="T57" fmla="*/ 0 w 220"/>
                              <a:gd name="T58" fmla="*/ 0 h 136"/>
                              <a:gd name="T59" fmla="*/ 220 w 220"/>
                              <a:gd name="T60" fmla="*/ 136 h 136"/>
                            </a:gdLst>
                            <a:ahLst/>
                            <a:cxnLst>
                              <a:cxn ang="T38">
                                <a:pos x="T0" y="T1"/>
                              </a:cxn>
                              <a:cxn ang="T39">
                                <a:pos x="T2" y="T3"/>
                              </a:cxn>
                              <a:cxn ang="T40">
                                <a:pos x="T4" y="T5"/>
                              </a:cxn>
                              <a:cxn ang="T41">
                                <a:pos x="T6" y="T7"/>
                              </a:cxn>
                              <a:cxn ang="T42">
                                <a:pos x="T8" y="T9"/>
                              </a:cxn>
                              <a:cxn ang="T43">
                                <a:pos x="T10" y="T11"/>
                              </a:cxn>
                              <a:cxn ang="T44">
                                <a:pos x="T12" y="T13"/>
                              </a:cxn>
                              <a:cxn ang="T45">
                                <a:pos x="T14" y="T15"/>
                              </a:cxn>
                              <a:cxn ang="T46">
                                <a:pos x="T16" y="T17"/>
                              </a:cxn>
                              <a:cxn ang="T47">
                                <a:pos x="T18" y="T19"/>
                              </a:cxn>
                              <a:cxn ang="T48">
                                <a:pos x="T20" y="T21"/>
                              </a:cxn>
                              <a:cxn ang="T49">
                                <a:pos x="T22" y="T23"/>
                              </a:cxn>
                              <a:cxn ang="T50">
                                <a:pos x="T24" y="T25"/>
                              </a:cxn>
                              <a:cxn ang="T51">
                                <a:pos x="T26" y="T27"/>
                              </a:cxn>
                              <a:cxn ang="T52">
                                <a:pos x="T28" y="T29"/>
                              </a:cxn>
                              <a:cxn ang="T53">
                                <a:pos x="T30" y="T31"/>
                              </a:cxn>
                              <a:cxn ang="T54">
                                <a:pos x="T32" y="T33"/>
                              </a:cxn>
                              <a:cxn ang="T55">
                                <a:pos x="T34" y="T35"/>
                              </a:cxn>
                              <a:cxn ang="T56">
                                <a:pos x="T36" y="T37"/>
                              </a:cxn>
                            </a:cxnLst>
                            <a:rect l="T57" t="T58" r="T59" b="T60"/>
                            <a:pathLst>
                              <a:path w="220" h="136">
                                <a:moveTo>
                                  <a:pt x="219" y="114"/>
                                </a:moveTo>
                                <a:lnTo>
                                  <a:pt x="199" y="40"/>
                                </a:lnTo>
                                <a:lnTo>
                                  <a:pt x="180" y="20"/>
                                </a:lnTo>
                                <a:lnTo>
                                  <a:pt x="141" y="20"/>
                                </a:lnTo>
                                <a:lnTo>
                                  <a:pt x="90" y="0"/>
                                </a:lnTo>
                                <a:lnTo>
                                  <a:pt x="70" y="0"/>
                                </a:lnTo>
                                <a:lnTo>
                                  <a:pt x="51" y="20"/>
                                </a:lnTo>
                                <a:lnTo>
                                  <a:pt x="32" y="60"/>
                                </a:lnTo>
                                <a:lnTo>
                                  <a:pt x="0" y="114"/>
                                </a:lnTo>
                                <a:lnTo>
                                  <a:pt x="19" y="114"/>
                                </a:lnTo>
                                <a:lnTo>
                                  <a:pt x="51" y="101"/>
                                </a:lnTo>
                                <a:lnTo>
                                  <a:pt x="70" y="81"/>
                                </a:lnTo>
                                <a:lnTo>
                                  <a:pt x="90" y="101"/>
                                </a:lnTo>
                                <a:lnTo>
                                  <a:pt x="51" y="135"/>
                                </a:lnTo>
                                <a:lnTo>
                                  <a:pt x="128" y="135"/>
                                </a:lnTo>
                                <a:lnTo>
                                  <a:pt x="128" y="101"/>
                                </a:lnTo>
                                <a:lnTo>
                                  <a:pt x="141" y="101"/>
                                </a:lnTo>
                                <a:lnTo>
                                  <a:pt x="161" y="114"/>
                                </a:lnTo>
                                <a:lnTo>
                                  <a:pt x="219" y="114"/>
                                </a:lnTo>
                              </a:path>
                            </a:pathLst>
                          </a:custGeom>
                          <a:solidFill>
                            <a:schemeClr val="accent2">
                              <a:lumMod val="75000"/>
                            </a:schemeClr>
                          </a:solidFill>
                          <a:ln w="12700" cap="rnd">
                            <a:solidFill>
                              <a:schemeClr val="tx2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>
                            <a:lvl1pPr eaLnBrk="0" hangingPunct="0">
                              <a:defRPr sz="1600">
                                <a:solidFill>
                                  <a:schemeClr val="tx1"/>
                                </a:solidFill>
                                <a:latin typeface="Arial" charset="0"/>
                              </a:defRPr>
                            </a:lvl1pPr>
                            <a:lvl2pPr marL="742950" indent="-285750" eaLnBrk="0" hangingPunct="0">
                              <a:defRPr sz="1600">
                                <a:solidFill>
                                  <a:schemeClr val="tx1"/>
                                </a:solidFill>
                                <a:latin typeface="Arial" charset="0"/>
                              </a:defRPr>
                            </a:lvl2pPr>
                            <a:lvl3pPr marL="1143000" indent="-228600" eaLnBrk="0" hangingPunct="0">
                              <a:defRPr sz="1600">
                                <a:solidFill>
                                  <a:schemeClr val="tx1"/>
                                </a:solidFill>
                                <a:latin typeface="Arial" charset="0"/>
                              </a:defRPr>
                            </a:lvl3pPr>
                            <a:lvl4pPr marL="1600200" indent="-228600" eaLnBrk="0" hangingPunct="0">
                              <a:defRPr sz="1600">
                                <a:solidFill>
                                  <a:schemeClr val="tx1"/>
                                </a:solidFill>
                                <a:latin typeface="Arial" charset="0"/>
                              </a:defRPr>
                            </a:lvl4pPr>
                            <a:lvl5pPr marL="2057400" indent="-228600" eaLnBrk="0" hangingPunct="0">
                              <a:defRPr sz="1600">
                                <a:solidFill>
                                  <a:schemeClr val="tx1"/>
                                </a:solidFill>
                                <a:latin typeface="Arial" charset="0"/>
                              </a:defRPr>
                            </a:lvl5pPr>
                            <a:lvl6pPr marL="25146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1600">
                                <a:solidFill>
                                  <a:schemeClr val="tx1"/>
                                </a:solidFill>
                                <a:latin typeface="Arial" charset="0"/>
                              </a:defRPr>
                            </a:lvl6pPr>
                            <a:lvl7pPr marL="29718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1600">
                                <a:solidFill>
                                  <a:schemeClr val="tx1"/>
                                </a:solidFill>
                                <a:latin typeface="Arial" charset="0"/>
                              </a:defRPr>
                            </a:lvl7pPr>
                            <a:lvl8pPr marL="34290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1600">
                                <a:solidFill>
                                  <a:schemeClr val="tx1"/>
                                </a:solidFill>
                                <a:latin typeface="Arial" charset="0"/>
                              </a:defRPr>
                            </a:lvl8pPr>
                            <a:lvl9pPr marL="38862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1600">
                                <a:solidFill>
                                  <a:schemeClr val="tx1"/>
                                </a:solidFill>
                                <a:latin typeface="Arial" charset="0"/>
                              </a:defRPr>
                            </a:lvl9pPr>
                          </a:lstStyle>
                          <a:p>
                            <a:pPr eaLnBrk="1" hangingPunct="1"/>
                            <a:endParaRPr lang="pt-BR" altLang="pt-BR" sz="1200"/>
                          </a:p>
                        </p:txBody>
                      </p:sp>
                      <p:sp>
                        <p:nvSpPr>
                          <p:cNvPr id="123" name="Freeform 33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959" y="1318"/>
                            <a:ext cx="350" cy="380"/>
                          </a:xfrm>
                          <a:custGeom>
                            <a:avLst/>
                            <a:gdLst>
                              <a:gd name="T0" fmla="*/ 349 w 258"/>
                              <a:gd name="T1" fmla="*/ 123 h 291"/>
                              <a:gd name="T2" fmla="*/ 270 w 258"/>
                              <a:gd name="T3" fmla="*/ 78 h 291"/>
                              <a:gd name="T4" fmla="*/ 252 w 258"/>
                              <a:gd name="T5" fmla="*/ 78 h 291"/>
                              <a:gd name="T6" fmla="*/ 199 w 258"/>
                              <a:gd name="T7" fmla="*/ 26 h 291"/>
                              <a:gd name="T8" fmla="*/ 121 w 258"/>
                              <a:gd name="T9" fmla="*/ 0 h 291"/>
                              <a:gd name="T10" fmla="*/ 0 w 258"/>
                              <a:gd name="T11" fmla="*/ 0 h 291"/>
                              <a:gd name="T12" fmla="*/ 0 w 258"/>
                              <a:gd name="T13" fmla="*/ 52 h 291"/>
                              <a:gd name="T14" fmla="*/ 0 w 258"/>
                              <a:gd name="T15" fmla="*/ 104 h 291"/>
                              <a:gd name="T16" fmla="*/ 26 w 258"/>
                              <a:gd name="T17" fmla="*/ 202 h 291"/>
                              <a:gd name="T18" fmla="*/ 26 w 258"/>
                              <a:gd name="T19" fmla="*/ 255 h 291"/>
                              <a:gd name="T20" fmla="*/ 77 w 258"/>
                              <a:gd name="T21" fmla="*/ 325 h 291"/>
                              <a:gd name="T22" fmla="*/ 77 w 258"/>
                              <a:gd name="T23" fmla="*/ 351 h 291"/>
                              <a:gd name="T24" fmla="*/ 121 w 258"/>
                              <a:gd name="T25" fmla="*/ 351 h 291"/>
                              <a:gd name="T26" fmla="*/ 148 w 258"/>
                              <a:gd name="T27" fmla="*/ 379 h 291"/>
                              <a:gd name="T28" fmla="*/ 174 w 258"/>
                              <a:gd name="T29" fmla="*/ 379 h 291"/>
                              <a:gd name="T30" fmla="*/ 199 w 258"/>
                              <a:gd name="T31" fmla="*/ 351 h 291"/>
                              <a:gd name="T32" fmla="*/ 227 w 258"/>
                              <a:gd name="T33" fmla="*/ 273 h 291"/>
                              <a:gd name="T34" fmla="*/ 270 w 258"/>
                              <a:gd name="T35" fmla="*/ 202 h 291"/>
                              <a:gd name="T36" fmla="*/ 296 w 258"/>
                              <a:gd name="T37" fmla="*/ 149 h 291"/>
                              <a:gd name="T38" fmla="*/ 322 w 258"/>
                              <a:gd name="T39" fmla="*/ 123 h 291"/>
                              <a:gd name="T40" fmla="*/ 349 w 258"/>
                              <a:gd name="T41" fmla="*/ 123 h 291"/>
                              <a:gd name="T42" fmla="*/ 0 60000 65536"/>
                              <a:gd name="T43" fmla="*/ 0 60000 65536"/>
                              <a:gd name="T44" fmla="*/ 0 60000 65536"/>
                              <a:gd name="T45" fmla="*/ 0 60000 65536"/>
                              <a:gd name="T46" fmla="*/ 0 60000 65536"/>
                              <a:gd name="T47" fmla="*/ 0 60000 65536"/>
                              <a:gd name="T48" fmla="*/ 0 60000 65536"/>
                              <a:gd name="T49" fmla="*/ 0 60000 65536"/>
                              <a:gd name="T50" fmla="*/ 0 60000 65536"/>
                              <a:gd name="T51" fmla="*/ 0 60000 65536"/>
                              <a:gd name="T52" fmla="*/ 0 60000 65536"/>
                              <a:gd name="T53" fmla="*/ 0 60000 65536"/>
                              <a:gd name="T54" fmla="*/ 0 60000 65536"/>
                              <a:gd name="T55" fmla="*/ 0 60000 65536"/>
                              <a:gd name="T56" fmla="*/ 0 60000 65536"/>
                              <a:gd name="T57" fmla="*/ 0 60000 65536"/>
                              <a:gd name="T58" fmla="*/ 0 60000 65536"/>
                              <a:gd name="T59" fmla="*/ 0 60000 65536"/>
                              <a:gd name="T60" fmla="*/ 0 60000 65536"/>
                              <a:gd name="T61" fmla="*/ 0 60000 65536"/>
                              <a:gd name="T62" fmla="*/ 0 60000 65536"/>
                              <a:gd name="T63" fmla="*/ 0 w 258"/>
                              <a:gd name="T64" fmla="*/ 0 h 291"/>
                              <a:gd name="T65" fmla="*/ 258 w 258"/>
                              <a:gd name="T66" fmla="*/ 291 h 291"/>
                            </a:gdLst>
                            <a:ahLst/>
                            <a:cxnLst>
                              <a:cxn ang="T42">
                                <a:pos x="T0" y="T1"/>
                              </a:cxn>
                              <a:cxn ang="T43">
                                <a:pos x="T2" y="T3"/>
                              </a:cxn>
                              <a:cxn ang="T44">
                                <a:pos x="T4" y="T5"/>
                              </a:cxn>
                              <a:cxn ang="T45">
                                <a:pos x="T6" y="T7"/>
                              </a:cxn>
                              <a:cxn ang="T46">
                                <a:pos x="T8" y="T9"/>
                              </a:cxn>
                              <a:cxn ang="T47">
                                <a:pos x="T10" y="T11"/>
                              </a:cxn>
                              <a:cxn ang="T48">
                                <a:pos x="T12" y="T13"/>
                              </a:cxn>
                              <a:cxn ang="T49">
                                <a:pos x="T14" y="T15"/>
                              </a:cxn>
                              <a:cxn ang="T50">
                                <a:pos x="T16" y="T17"/>
                              </a:cxn>
                              <a:cxn ang="T51">
                                <a:pos x="T18" y="T19"/>
                              </a:cxn>
                              <a:cxn ang="T52">
                                <a:pos x="T20" y="T21"/>
                              </a:cxn>
                              <a:cxn ang="T53">
                                <a:pos x="T22" y="T23"/>
                              </a:cxn>
                              <a:cxn ang="T54">
                                <a:pos x="T24" y="T25"/>
                              </a:cxn>
                              <a:cxn ang="T55">
                                <a:pos x="T26" y="T27"/>
                              </a:cxn>
                              <a:cxn ang="T56">
                                <a:pos x="T28" y="T29"/>
                              </a:cxn>
                              <a:cxn ang="T57">
                                <a:pos x="T30" y="T31"/>
                              </a:cxn>
                              <a:cxn ang="T58">
                                <a:pos x="T32" y="T33"/>
                              </a:cxn>
                              <a:cxn ang="T59">
                                <a:pos x="T34" y="T35"/>
                              </a:cxn>
                              <a:cxn ang="T60">
                                <a:pos x="T36" y="T37"/>
                              </a:cxn>
                              <a:cxn ang="T61">
                                <a:pos x="T38" y="T39"/>
                              </a:cxn>
                              <a:cxn ang="T62">
                                <a:pos x="T40" y="T41"/>
                              </a:cxn>
                            </a:cxnLst>
                            <a:rect l="T63" t="T64" r="T65" b="T66"/>
                            <a:pathLst>
                              <a:path w="258" h="291">
                                <a:moveTo>
                                  <a:pt x="257" y="94"/>
                                </a:moveTo>
                                <a:lnTo>
                                  <a:pt x="199" y="60"/>
                                </a:lnTo>
                                <a:lnTo>
                                  <a:pt x="186" y="60"/>
                                </a:lnTo>
                                <a:lnTo>
                                  <a:pt x="147" y="20"/>
                                </a:lnTo>
                                <a:lnTo>
                                  <a:pt x="89" y="0"/>
                                </a:lnTo>
                                <a:lnTo>
                                  <a:pt x="0" y="0"/>
                                </a:lnTo>
                                <a:lnTo>
                                  <a:pt x="0" y="40"/>
                                </a:lnTo>
                                <a:lnTo>
                                  <a:pt x="0" y="80"/>
                                </a:lnTo>
                                <a:lnTo>
                                  <a:pt x="19" y="155"/>
                                </a:lnTo>
                                <a:lnTo>
                                  <a:pt x="19" y="195"/>
                                </a:lnTo>
                                <a:lnTo>
                                  <a:pt x="57" y="249"/>
                                </a:lnTo>
                                <a:lnTo>
                                  <a:pt x="57" y="269"/>
                                </a:lnTo>
                                <a:lnTo>
                                  <a:pt x="89" y="269"/>
                                </a:lnTo>
                                <a:lnTo>
                                  <a:pt x="109" y="290"/>
                                </a:lnTo>
                                <a:lnTo>
                                  <a:pt x="128" y="290"/>
                                </a:lnTo>
                                <a:lnTo>
                                  <a:pt x="147" y="269"/>
                                </a:lnTo>
                                <a:lnTo>
                                  <a:pt x="167" y="209"/>
                                </a:lnTo>
                                <a:lnTo>
                                  <a:pt x="199" y="155"/>
                                </a:lnTo>
                                <a:lnTo>
                                  <a:pt x="218" y="114"/>
                                </a:lnTo>
                                <a:lnTo>
                                  <a:pt x="237" y="94"/>
                                </a:lnTo>
                                <a:lnTo>
                                  <a:pt x="257" y="94"/>
                                </a:lnTo>
                              </a:path>
                            </a:pathLst>
                          </a:custGeom>
                          <a:solidFill>
                            <a:schemeClr val="accent2">
                              <a:lumMod val="75000"/>
                            </a:schemeClr>
                          </a:solidFill>
                          <a:ln w="12700" cap="rnd">
                            <a:solidFill>
                              <a:schemeClr val="tx2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>
                            <a:lvl1pPr eaLnBrk="0" hangingPunct="0">
                              <a:defRPr sz="1600">
                                <a:solidFill>
                                  <a:schemeClr val="tx1"/>
                                </a:solidFill>
                                <a:latin typeface="Arial" charset="0"/>
                              </a:defRPr>
                            </a:lvl1pPr>
                            <a:lvl2pPr marL="742950" indent="-285750" eaLnBrk="0" hangingPunct="0">
                              <a:defRPr sz="1600">
                                <a:solidFill>
                                  <a:schemeClr val="tx1"/>
                                </a:solidFill>
                                <a:latin typeface="Arial" charset="0"/>
                              </a:defRPr>
                            </a:lvl2pPr>
                            <a:lvl3pPr marL="1143000" indent="-228600" eaLnBrk="0" hangingPunct="0">
                              <a:defRPr sz="1600">
                                <a:solidFill>
                                  <a:schemeClr val="tx1"/>
                                </a:solidFill>
                                <a:latin typeface="Arial" charset="0"/>
                              </a:defRPr>
                            </a:lvl3pPr>
                            <a:lvl4pPr marL="1600200" indent="-228600" eaLnBrk="0" hangingPunct="0">
                              <a:defRPr sz="1600">
                                <a:solidFill>
                                  <a:schemeClr val="tx1"/>
                                </a:solidFill>
                                <a:latin typeface="Arial" charset="0"/>
                              </a:defRPr>
                            </a:lvl4pPr>
                            <a:lvl5pPr marL="2057400" indent="-228600" eaLnBrk="0" hangingPunct="0">
                              <a:defRPr sz="1600">
                                <a:solidFill>
                                  <a:schemeClr val="tx1"/>
                                </a:solidFill>
                                <a:latin typeface="Arial" charset="0"/>
                              </a:defRPr>
                            </a:lvl5pPr>
                            <a:lvl6pPr marL="25146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1600">
                                <a:solidFill>
                                  <a:schemeClr val="tx1"/>
                                </a:solidFill>
                                <a:latin typeface="Arial" charset="0"/>
                              </a:defRPr>
                            </a:lvl6pPr>
                            <a:lvl7pPr marL="29718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1600">
                                <a:solidFill>
                                  <a:schemeClr val="tx1"/>
                                </a:solidFill>
                                <a:latin typeface="Arial" charset="0"/>
                              </a:defRPr>
                            </a:lvl7pPr>
                            <a:lvl8pPr marL="34290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1600">
                                <a:solidFill>
                                  <a:schemeClr val="tx1"/>
                                </a:solidFill>
                                <a:latin typeface="Arial" charset="0"/>
                              </a:defRPr>
                            </a:lvl8pPr>
                            <a:lvl9pPr marL="38862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1600">
                                <a:solidFill>
                                  <a:schemeClr val="tx1"/>
                                </a:solidFill>
                                <a:latin typeface="Arial" charset="0"/>
                              </a:defRPr>
                            </a:lvl9pPr>
                          </a:lstStyle>
                          <a:p>
                            <a:pPr eaLnBrk="1" hangingPunct="1"/>
                            <a:endParaRPr lang="pt-BR" altLang="pt-BR" sz="1200"/>
                          </a:p>
                        </p:txBody>
                      </p:sp>
                      <p:sp>
                        <p:nvSpPr>
                          <p:cNvPr id="124" name="Freeform 34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593" y="1315"/>
                            <a:ext cx="446" cy="653"/>
                          </a:xfrm>
                          <a:custGeom>
                            <a:avLst/>
                            <a:gdLst>
                              <a:gd name="T0" fmla="*/ 339 w 328"/>
                              <a:gd name="T1" fmla="*/ 0 h 500"/>
                              <a:gd name="T2" fmla="*/ 322 w 328"/>
                              <a:gd name="T3" fmla="*/ 26 h 500"/>
                              <a:gd name="T4" fmla="*/ 295 w 328"/>
                              <a:gd name="T5" fmla="*/ 26 h 500"/>
                              <a:gd name="T6" fmla="*/ 269 w 328"/>
                              <a:gd name="T7" fmla="*/ 52 h 500"/>
                              <a:gd name="T8" fmla="*/ 243 w 328"/>
                              <a:gd name="T9" fmla="*/ 106 h 500"/>
                              <a:gd name="T10" fmla="*/ 243 w 328"/>
                              <a:gd name="T11" fmla="*/ 149 h 500"/>
                              <a:gd name="T12" fmla="*/ 216 w 328"/>
                              <a:gd name="T13" fmla="*/ 229 h 500"/>
                              <a:gd name="T14" fmla="*/ 216 w 328"/>
                              <a:gd name="T15" fmla="*/ 273 h 500"/>
                              <a:gd name="T16" fmla="*/ 190 w 328"/>
                              <a:gd name="T17" fmla="*/ 299 h 500"/>
                              <a:gd name="T18" fmla="*/ 121 w 328"/>
                              <a:gd name="T19" fmla="*/ 325 h 500"/>
                              <a:gd name="T20" fmla="*/ 69 w 328"/>
                              <a:gd name="T21" fmla="*/ 353 h 500"/>
                              <a:gd name="T22" fmla="*/ 26 w 328"/>
                              <a:gd name="T23" fmla="*/ 405 h 500"/>
                              <a:gd name="T24" fmla="*/ 0 w 328"/>
                              <a:gd name="T25" fmla="*/ 503 h 500"/>
                              <a:gd name="T26" fmla="*/ 26 w 328"/>
                              <a:gd name="T27" fmla="*/ 598 h 500"/>
                              <a:gd name="T28" fmla="*/ 26 w 328"/>
                              <a:gd name="T29" fmla="*/ 624 h 500"/>
                              <a:gd name="T30" fmla="*/ 44 w 328"/>
                              <a:gd name="T31" fmla="*/ 624 h 500"/>
                              <a:gd name="T32" fmla="*/ 95 w 328"/>
                              <a:gd name="T33" fmla="*/ 652 h 500"/>
                              <a:gd name="T34" fmla="*/ 148 w 328"/>
                              <a:gd name="T35" fmla="*/ 652 h 500"/>
                              <a:gd name="T36" fmla="*/ 190 w 328"/>
                              <a:gd name="T37" fmla="*/ 598 h 500"/>
                              <a:gd name="T38" fmla="*/ 190 w 328"/>
                              <a:gd name="T39" fmla="*/ 572 h 500"/>
                              <a:gd name="T40" fmla="*/ 173 w 328"/>
                              <a:gd name="T41" fmla="*/ 554 h 500"/>
                              <a:gd name="T42" fmla="*/ 173 w 328"/>
                              <a:gd name="T43" fmla="*/ 529 h 500"/>
                              <a:gd name="T44" fmla="*/ 190 w 328"/>
                              <a:gd name="T45" fmla="*/ 503 h 500"/>
                              <a:gd name="T46" fmla="*/ 243 w 328"/>
                              <a:gd name="T47" fmla="*/ 529 h 500"/>
                              <a:gd name="T48" fmla="*/ 339 w 328"/>
                              <a:gd name="T49" fmla="*/ 503 h 500"/>
                              <a:gd name="T50" fmla="*/ 392 w 328"/>
                              <a:gd name="T51" fmla="*/ 449 h 500"/>
                              <a:gd name="T52" fmla="*/ 417 w 328"/>
                              <a:gd name="T53" fmla="*/ 423 h 500"/>
                              <a:gd name="T54" fmla="*/ 417 w 328"/>
                              <a:gd name="T55" fmla="*/ 379 h 500"/>
                              <a:gd name="T56" fmla="*/ 445 w 328"/>
                              <a:gd name="T57" fmla="*/ 353 h 500"/>
                              <a:gd name="T58" fmla="*/ 445 w 328"/>
                              <a:gd name="T59" fmla="*/ 325 h 500"/>
                              <a:gd name="T60" fmla="*/ 392 w 328"/>
                              <a:gd name="T61" fmla="*/ 255 h 500"/>
                              <a:gd name="T62" fmla="*/ 392 w 328"/>
                              <a:gd name="T63" fmla="*/ 202 h 500"/>
                              <a:gd name="T64" fmla="*/ 366 w 328"/>
                              <a:gd name="T65" fmla="*/ 106 h 500"/>
                              <a:gd name="T66" fmla="*/ 366 w 328"/>
                              <a:gd name="T67" fmla="*/ 52 h 500"/>
                              <a:gd name="T68" fmla="*/ 366 w 328"/>
                              <a:gd name="T69" fmla="*/ 0 h 500"/>
                              <a:gd name="T70" fmla="*/ 339 w 328"/>
                              <a:gd name="T71" fmla="*/ 0 h 500"/>
                              <a:gd name="T72" fmla="*/ 0 60000 65536"/>
                              <a:gd name="T73" fmla="*/ 0 60000 65536"/>
                              <a:gd name="T74" fmla="*/ 0 60000 65536"/>
                              <a:gd name="T75" fmla="*/ 0 60000 65536"/>
                              <a:gd name="T76" fmla="*/ 0 60000 65536"/>
                              <a:gd name="T77" fmla="*/ 0 60000 65536"/>
                              <a:gd name="T78" fmla="*/ 0 60000 65536"/>
                              <a:gd name="T79" fmla="*/ 0 60000 65536"/>
                              <a:gd name="T80" fmla="*/ 0 60000 65536"/>
                              <a:gd name="T81" fmla="*/ 0 60000 65536"/>
                              <a:gd name="T82" fmla="*/ 0 60000 65536"/>
                              <a:gd name="T83" fmla="*/ 0 60000 65536"/>
                              <a:gd name="T84" fmla="*/ 0 60000 65536"/>
                              <a:gd name="T85" fmla="*/ 0 60000 65536"/>
                              <a:gd name="T86" fmla="*/ 0 60000 65536"/>
                              <a:gd name="T87" fmla="*/ 0 60000 65536"/>
                              <a:gd name="T88" fmla="*/ 0 60000 65536"/>
                              <a:gd name="T89" fmla="*/ 0 60000 65536"/>
                              <a:gd name="T90" fmla="*/ 0 60000 65536"/>
                              <a:gd name="T91" fmla="*/ 0 60000 65536"/>
                              <a:gd name="T92" fmla="*/ 0 60000 65536"/>
                              <a:gd name="T93" fmla="*/ 0 60000 65536"/>
                              <a:gd name="T94" fmla="*/ 0 60000 65536"/>
                              <a:gd name="T95" fmla="*/ 0 60000 65536"/>
                              <a:gd name="T96" fmla="*/ 0 60000 65536"/>
                              <a:gd name="T97" fmla="*/ 0 60000 65536"/>
                              <a:gd name="T98" fmla="*/ 0 60000 65536"/>
                              <a:gd name="T99" fmla="*/ 0 60000 65536"/>
                              <a:gd name="T100" fmla="*/ 0 60000 65536"/>
                              <a:gd name="T101" fmla="*/ 0 60000 65536"/>
                              <a:gd name="T102" fmla="*/ 0 60000 65536"/>
                              <a:gd name="T103" fmla="*/ 0 60000 65536"/>
                              <a:gd name="T104" fmla="*/ 0 60000 65536"/>
                              <a:gd name="T105" fmla="*/ 0 60000 65536"/>
                              <a:gd name="T106" fmla="*/ 0 60000 65536"/>
                              <a:gd name="T107" fmla="*/ 0 60000 65536"/>
                              <a:gd name="T108" fmla="*/ 0 w 328"/>
                              <a:gd name="T109" fmla="*/ 0 h 500"/>
                              <a:gd name="T110" fmla="*/ 328 w 328"/>
                              <a:gd name="T111" fmla="*/ 500 h 500"/>
                            </a:gdLst>
                            <a:ahLst/>
                            <a:cxnLst>
                              <a:cxn ang="T72">
                                <a:pos x="T0" y="T1"/>
                              </a:cxn>
                              <a:cxn ang="T73">
                                <a:pos x="T2" y="T3"/>
                              </a:cxn>
                              <a:cxn ang="T74">
                                <a:pos x="T4" y="T5"/>
                              </a:cxn>
                              <a:cxn ang="T75">
                                <a:pos x="T6" y="T7"/>
                              </a:cxn>
                              <a:cxn ang="T76">
                                <a:pos x="T8" y="T9"/>
                              </a:cxn>
                              <a:cxn ang="T77">
                                <a:pos x="T10" y="T11"/>
                              </a:cxn>
                              <a:cxn ang="T78">
                                <a:pos x="T12" y="T13"/>
                              </a:cxn>
                              <a:cxn ang="T79">
                                <a:pos x="T14" y="T15"/>
                              </a:cxn>
                              <a:cxn ang="T80">
                                <a:pos x="T16" y="T17"/>
                              </a:cxn>
                              <a:cxn ang="T81">
                                <a:pos x="T18" y="T19"/>
                              </a:cxn>
                              <a:cxn ang="T82">
                                <a:pos x="T20" y="T21"/>
                              </a:cxn>
                              <a:cxn ang="T83">
                                <a:pos x="T22" y="T23"/>
                              </a:cxn>
                              <a:cxn ang="T84">
                                <a:pos x="T24" y="T25"/>
                              </a:cxn>
                              <a:cxn ang="T85">
                                <a:pos x="T26" y="T27"/>
                              </a:cxn>
                              <a:cxn ang="T86">
                                <a:pos x="T28" y="T29"/>
                              </a:cxn>
                              <a:cxn ang="T87">
                                <a:pos x="T30" y="T31"/>
                              </a:cxn>
                              <a:cxn ang="T88">
                                <a:pos x="T32" y="T33"/>
                              </a:cxn>
                              <a:cxn ang="T89">
                                <a:pos x="T34" y="T35"/>
                              </a:cxn>
                              <a:cxn ang="T90">
                                <a:pos x="T36" y="T37"/>
                              </a:cxn>
                              <a:cxn ang="T91">
                                <a:pos x="T38" y="T39"/>
                              </a:cxn>
                              <a:cxn ang="T92">
                                <a:pos x="T40" y="T41"/>
                              </a:cxn>
                              <a:cxn ang="T93">
                                <a:pos x="T42" y="T43"/>
                              </a:cxn>
                              <a:cxn ang="T94">
                                <a:pos x="T44" y="T45"/>
                              </a:cxn>
                              <a:cxn ang="T95">
                                <a:pos x="T46" y="T47"/>
                              </a:cxn>
                              <a:cxn ang="T96">
                                <a:pos x="T48" y="T49"/>
                              </a:cxn>
                              <a:cxn ang="T97">
                                <a:pos x="T50" y="T51"/>
                              </a:cxn>
                              <a:cxn ang="T98">
                                <a:pos x="T52" y="T53"/>
                              </a:cxn>
                              <a:cxn ang="T99">
                                <a:pos x="T54" y="T55"/>
                              </a:cxn>
                              <a:cxn ang="T100">
                                <a:pos x="T56" y="T57"/>
                              </a:cxn>
                              <a:cxn ang="T101">
                                <a:pos x="T58" y="T59"/>
                              </a:cxn>
                              <a:cxn ang="T102">
                                <a:pos x="T60" y="T61"/>
                              </a:cxn>
                              <a:cxn ang="T103">
                                <a:pos x="T62" y="T63"/>
                              </a:cxn>
                              <a:cxn ang="T104">
                                <a:pos x="T64" y="T65"/>
                              </a:cxn>
                              <a:cxn ang="T105">
                                <a:pos x="T66" y="T67"/>
                              </a:cxn>
                              <a:cxn ang="T106">
                                <a:pos x="T68" y="T69"/>
                              </a:cxn>
                              <a:cxn ang="T107">
                                <a:pos x="T70" y="T71"/>
                              </a:cxn>
                            </a:cxnLst>
                            <a:rect l="T108" t="T109" r="T110" b="T111"/>
                            <a:pathLst>
                              <a:path w="328" h="500">
                                <a:moveTo>
                                  <a:pt x="249" y="0"/>
                                </a:moveTo>
                                <a:lnTo>
                                  <a:pt x="237" y="20"/>
                                </a:lnTo>
                                <a:lnTo>
                                  <a:pt x="217" y="20"/>
                                </a:lnTo>
                                <a:lnTo>
                                  <a:pt x="198" y="40"/>
                                </a:lnTo>
                                <a:lnTo>
                                  <a:pt x="179" y="81"/>
                                </a:lnTo>
                                <a:lnTo>
                                  <a:pt x="179" y="114"/>
                                </a:lnTo>
                                <a:lnTo>
                                  <a:pt x="159" y="175"/>
                                </a:lnTo>
                                <a:lnTo>
                                  <a:pt x="159" y="209"/>
                                </a:lnTo>
                                <a:lnTo>
                                  <a:pt x="140" y="229"/>
                                </a:lnTo>
                                <a:lnTo>
                                  <a:pt x="89" y="249"/>
                                </a:lnTo>
                                <a:lnTo>
                                  <a:pt x="51" y="270"/>
                                </a:lnTo>
                                <a:lnTo>
                                  <a:pt x="19" y="310"/>
                                </a:lnTo>
                                <a:lnTo>
                                  <a:pt x="0" y="385"/>
                                </a:lnTo>
                                <a:lnTo>
                                  <a:pt x="19" y="458"/>
                                </a:lnTo>
                                <a:lnTo>
                                  <a:pt x="19" y="478"/>
                                </a:lnTo>
                                <a:lnTo>
                                  <a:pt x="32" y="478"/>
                                </a:lnTo>
                                <a:lnTo>
                                  <a:pt x="70" y="499"/>
                                </a:lnTo>
                                <a:lnTo>
                                  <a:pt x="109" y="499"/>
                                </a:lnTo>
                                <a:lnTo>
                                  <a:pt x="140" y="458"/>
                                </a:lnTo>
                                <a:lnTo>
                                  <a:pt x="140" y="438"/>
                                </a:lnTo>
                                <a:lnTo>
                                  <a:pt x="127" y="424"/>
                                </a:lnTo>
                                <a:lnTo>
                                  <a:pt x="127" y="405"/>
                                </a:lnTo>
                                <a:lnTo>
                                  <a:pt x="140" y="385"/>
                                </a:lnTo>
                                <a:lnTo>
                                  <a:pt x="179" y="405"/>
                                </a:lnTo>
                                <a:lnTo>
                                  <a:pt x="249" y="385"/>
                                </a:lnTo>
                                <a:lnTo>
                                  <a:pt x="288" y="344"/>
                                </a:lnTo>
                                <a:lnTo>
                                  <a:pt x="307" y="324"/>
                                </a:lnTo>
                                <a:lnTo>
                                  <a:pt x="307" y="290"/>
                                </a:lnTo>
                                <a:lnTo>
                                  <a:pt x="327" y="270"/>
                                </a:lnTo>
                                <a:lnTo>
                                  <a:pt x="327" y="249"/>
                                </a:lnTo>
                                <a:lnTo>
                                  <a:pt x="288" y="195"/>
                                </a:lnTo>
                                <a:lnTo>
                                  <a:pt x="288" y="155"/>
                                </a:lnTo>
                                <a:lnTo>
                                  <a:pt x="269" y="81"/>
                                </a:lnTo>
                                <a:lnTo>
                                  <a:pt x="269" y="40"/>
                                </a:lnTo>
                                <a:lnTo>
                                  <a:pt x="269" y="0"/>
                                </a:lnTo>
                                <a:lnTo>
                                  <a:pt x="249" y="0"/>
                                </a:lnTo>
                              </a:path>
                            </a:pathLst>
                          </a:custGeom>
                          <a:solidFill>
                            <a:schemeClr val="accent2"/>
                          </a:solidFill>
                          <a:ln w="12700" cap="rnd">
                            <a:solidFill>
                              <a:schemeClr val="tx2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>
                            <a:lvl1pPr eaLnBrk="0" hangingPunct="0">
                              <a:defRPr sz="1600">
                                <a:solidFill>
                                  <a:schemeClr val="tx1"/>
                                </a:solidFill>
                                <a:latin typeface="Arial" charset="0"/>
                              </a:defRPr>
                            </a:lvl1pPr>
                            <a:lvl2pPr marL="742950" indent="-285750" eaLnBrk="0" hangingPunct="0">
                              <a:defRPr sz="1600">
                                <a:solidFill>
                                  <a:schemeClr val="tx1"/>
                                </a:solidFill>
                                <a:latin typeface="Arial" charset="0"/>
                              </a:defRPr>
                            </a:lvl2pPr>
                            <a:lvl3pPr marL="1143000" indent="-228600" eaLnBrk="0" hangingPunct="0">
                              <a:defRPr sz="1600">
                                <a:solidFill>
                                  <a:schemeClr val="tx1"/>
                                </a:solidFill>
                                <a:latin typeface="Arial" charset="0"/>
                              </a:defRPr>
                            </a:lvl3pPr>
                            <a:lvl4pPr marL="1600200" indent="-228600" eaLnBrk="0" hangingPunct="0">
                              <a:defRPr sz="1600">
                                <a:solidFill>
                                  <a:schemeClr val="tx1"/>
                                </a:solidFill>
                                <a:latin typeface="Arial" charset="0"/>
                              </a:defRPr>
                            </a:lvl4pPr>
                            <a:lvl5pPr marL="2057400" indent="-228600" eaLnBrk="0" hangingPunct="0">
                              <a:defRPr sz="1600">
                                <a:solidFill>
                                  <a:schemeClr val="tx1"/>
                                </a:solidFill>
                                <a:latin typeface="Arial" charset="0"/>
                              </a:defRPr>
                            </a:lvl5pPr>
                            <a:lvl6pPr marL="25146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1600">
                                <a:solidFill>
                                  <a:schemeClr val="tx1"/>
                                </a:solidFill>
                                <a:latin typeface="Arial" charset="0"/>
                              </a:defRPr>
                            </a:lvl6pPr>
                            <a:lvl7pPr marL="29718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1600">
                                <a:solidFill>
                                  <a:schemeClr val="tx1"/>
                                </a:solidFill>
                                <a:latin typeface="Arial" charset="0"/>
                              </a:defRPr>
                            </a:lvl7pPr>
                            <a:lvl8pPr marL="34290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1600">
                                <a:solidFill>
                                  <a:schemeClr val="tx1"/>
                                </a:solidFill>
                                <a:latin typeface="Arial" charset="0"/>
                              </a:defRPr>
                            </a:lvl8pPr>
                            <a:lvl9pPr marL="38862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1600">
                                <a:solidFill>
                                  <a:schemeClr val="tx1"/>
                                </a:solidFill>
                                <a:latin typeface="Arial" charset="0"/>
                              </a:defRPr>
                            </a:lvl9pPr>
                          </a:lstStyle>
                          <a:p>
                            <a:pPr eaLnBrk="1" hangingPunct="1"/>
                            <a:endParaRPr lang="pt-BR" altLang="pt-BR" sz="1200"/>
                          </a:p>
                        </p:txBody>
                      </p:sp>
                      <p:sp>
                        <p:nvSpPr>
                          <p:cNvPr id="125" name="Freeform 35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392" y="1170"/>
                            <a:ext cx="544" cy="747"/>
                          </a:xfrm>
                          <a:custGeom>
                            <a:avLst/>
                            <a:gdLst>
                              <a:gd name="T0" fmla="*/ 175 w 399"/>
                              <a:gd name="T1" fmla="*/ 0 h 573"/>
                              <a:gd name="T2" fmla="*/ 175 w 399"/>
                              <a:gd name="T3" fmla="*/ 78 h 573"/>
                              <a:gd name="T4" fmla="*/ 149 w 399"/>
                              <a:gd name="T5" fmla="*/ 175 h 573"/>
                              <a:gd name="T6" fmla="*/ 123 w 399"/>
                              <a:gd name="T7" fmla="*/ 253 h 573"/>
                              <a:gd name="T8" fmla="*/ 78 w 399"/>
                              <a:gd name="T9" fmla="*/ 297 h 573"/>
                              <a:gd name="T10" fmla="*/ 26 w 399"/>
                              <a:gd name="T11" fmla="*/ 323 h 573"/>
                              <a:gd name="T12" fmla="*/ 0 w 399"/>
                              <a:gd name="T13" fmla="*/ 351 h 573"/>
                              <a:gd name="T14" fmla="*/ 52 w 399"/>
                              <a:gd name="T15" fmla="*/ 351 h 573"/>
                              <a:gd name="T16" fmla="*/ 78 w 399"/>
                              <a:gd name="T17" fmla="*/ 377 h 573"/>
                              <a:gd name="T18" fmla="*/ 78 w 399"/>
                              <a:gd name="T19" fmla="*/ 403 h 573"/>
                              <a:gd name="T20" fmla="*/ 52 w 399"/>
                              <a:gd name="T21" fmla="*/ 447 h 573"/>
                              <a:gd name="T22" fmla="*/ 78 w 399"/>
                              <a:gd name="T23" fmla="*/ 527 h 573"/>
                              <a:gd name="T24" fmla="*/ 123 w 399"/>
                              <a:gd name="T25" fmla="*/ 553 h 573"/>
                              <a:gd name="T26" fmla="*/ 149 w 399"/>
                              <a:gd name="T27" fmla="*/ 527 h 573"/>
                              <a:gd name="T28" fmla="*/ 175 w 399"/>
                              <a:gd name="T29" fmla="*/ 553 h 573"/>
                              <a:gd name="T30" fmla="*/ 175 w 399"/>
                              <a:gd name="T31" fmla="*/ 570 h 573"/>
                              <a:gd name="T32" fmla="*/ 149 w 399"/>
                              <a:gd name="T33" fmla="*/ 597 h 573"/>
                              <a:gd name="T34" fmla="*/ 123 w 399"/>
                              <a:gd name="T35" fmla="*/ 649 h 573"/>
                              <a:gd name="T36" fmla="*/ 149 w 399"/>
                              <a:gd name="T37" fmla="*/ 701 h 573"/>
                              <a:gd name="T38" fmla="*/ 200 w 399"/>
                              <a:gd name="T39" fmla="*/ 746 h 573"/>
                              <a:gd name="T40" fmla="*/ 228 w 399"/>
                              <a:gd name="T41" fmla="*/ 746 h 573"/>
                              <a:gd name="T42" fmla="*/ 200 w 399"/>
                              <a:gd name="T43" fmla="*/ 649 h 573"/>
                              <a:gd name="T44" fmla="*/ 228 w 399"/>
                              <a:gd name="T45" fmla="*/ 553 h 573"/>
                              <a:gd name="T46" fmla="*/ 271 w 399"/>
                              <a:gd name="T47" fmla="*/ 499 h 573"/>
                              <a:gd name="T48" fmla="*/ 323 w 399"/>
                              <a:gd name="T49" fmla="*/ 473 h 573"/>
                              <a:gd name="T50" fmla="*/ 393 w 399"/>
                              <a:gd name="T51" fmla="*/ 447 h 573"/>
                              <a:gd name="T52" fmla="*/ 419 w 399"/>
                              <a:gd name="T53" fmla="*/ 421 h 573"/>
                              <a:gd name="T54" fmla="*/ 419 w 399"/>
                              <a:gd name="T55" fmla="*/ 377 h 573"/>
                              <a:gd name="T56" fmla="*/ 446 w 399"/>
                              <a:gd name="T57" fmla="*/ 297 h 573"/>
                              <a:gd name="T58" fmla="*/ 446 w 399"/>
                              <a:gd name="T59" fmla="*/ 253 h 573"/>
                              <a:gd name="T60" fmla="*/ 472 w 399"/>
                              <a:gd name="T61" fmla="*/ 201 h 573"/>
                              <a:gd name="T62" fmla="*/ 498 w 399"/>
                              <a:gd name="T63" fmla="*/ 175 h 573"/>
                              <a:gd name="T64" fmla="*/ 525 w 399"/>
                              <a:gd name="T65" fmla="*/ 175 h 573"/>
                              <a:gd name="T66" fmla="*/ 543 w 399"/>
                              <a:gd name="T67" fmla="*/ 147 h 573"/>
                              <a:gd name="T68" fmla="*/ 525 w 399"/>
                              <a:gd name="T69" fmla="*/ 147 h 573"/>
                              <a:gd name="T70" fmla="*/ 472 w 399"/>
                              <a:gd name="T71" fmla="*/ 121 h 573"/>
                              <a:gd name="T72" fmla="*/ 393 w 399"/>
                              <a:gd name="T73" fmla="*/ 104 h 573"/>
                              <a:gd name="T74" fmla="*/ 350 w 399"/>
                              <a:gd name="T75" fmla="*/ 78 h 573"/>
                              <a:gd name="T76" fmla="*/ 323 w 399"/>
                              <a:gd name="T77" fmla="*/ 121 h 573"/>
                              <a:gd name="T78" fmla="*/ 323 w 399"/>
                              <a:gd name="T79" fmla="*/ 78 h 573"/>
                              <a:gd name="T80" fmla="*/ 271 w 399"/>
                              <a:gd name="T81" fmla="*/ 52 h 573"/>
                              <a:gd name="T82" fmla="*/ 245 w 399"/>
                              <a:gd name="T83" fmla="*/ 26 h 573"/>
                              <a:gd name="T84" fmla="*/ 175 w 399"/>
                              <a:gd name="T85" fmla="*/ 0 h 573"/>
                              <a:gd name="T86" fmla="*/ 0 60000 65536"/>
                              <a:gd name="T87" fmla="*/ 0 60000 65536"/>
                              <a:gd name="T88" fmla="*/ 0 60000 65536"/>
                              <a:gd name="T89" fmla="*/ 0 60000 65536"/>
                              <a:gd name="T90" fmla="*/ 0 60000 65536"/>
                              <a:gd name="T91" fmla="*/ 0 60000 65536"/>
                              <a:gd name="T92" fmla="*/ 0 60000 65536"/>
                              <a:gd name="T93" fmla="*/ 0 60000 65536"/>
                              <a:gd name="T94" fmla="*/ 0 60000 65536"/>
                              <a:gd name="T95" fmla="*/ 0 60000 65536"/>
                              <a:gd name="T96" fmla="*/ 0 60000 65536"/>
                              <a:gd name="T97" fmla="*/ 0 60000 65536"/>
                              <a:gd name="T98" fmla="*/ 0 60000 65536"/>
                              <a:gd name="T99" fmla="*/ 0 60000 65536"/>
                              <a:gd name="T100" fmla="*/ 0 60000 65536"/>
                              <a:gd name="T101" fmla="*/ 0 60000 65536"/>
                              <a:gd name="T102" fmla="*/ 0 60000 65536"/>
                              <a:gd name="T103" fmla="*/ 0 60000 65536"/>
                              <a:gd name="T104" fmla="*/ 0 60000 65536"/>
                              <a:gd name="T105" fmla="*/ 0 60000 65536"/>
                              <a:gd name="T106" fmla="*/ 0 60000 65536"/>
                              <a:gd name="T107" fmla="*/ 0 60000 65536"/>
                              <a:gd name="T108" fmla="*/ 0 60000 65536"/>
                              <a:gd name="T109" fmla="*/ 0 60000 65536"/>
                              <a:gd name="T110" fmla="*/ 0 60000 65536"/>
                              <a:gd name="T111" fmla="*/ 0 60000 65536"/>
                              <a:gd name="T112" fmla="*/ 0 60000 65536"/>
                              <a:gd name="T113" fmla="*/ 0 60000 65536"/>
                              <a:gd name="T114" fmla="*/ 0 60000 65536"/>
                              <a:gd name="T115" fmla="*/ 0 60000 65536"/>
                              <a:gd name="T116" fmla="*/ 0 60000 65536"/>
                              <a:gd name="T117" fmla="*/ 0 60000 65536"/>
                              <a:gd name="T118" fmla="*/ 0 60000 65536"/>
                              <a:gd name="T119" fmla="*/ 0 60000 65536"/>
                              <a:gd name="T120" fmla="*/ 0 60000 65536"/>
                              <a:gd name="T121" fmla="*/ 0 60000 65536"/>
                              <a:gd name="T122" fmla="*/ 0 60000 65536"/>
                              <a:gd name="T123" fmla="*/ 0 60000 65536"/>
                              <a:gd name="T124" fmla="*/ 0 60000 65536"/>
                              <a:gd name="T125" fmla="*/ 0 60000 65536"/>
                              <a:gd name="T126" fmla="*/ 0 60000 65536"/>
                              <a:gd name="T127" fmla="*/ 0 60000 65536"/>
                              <a:gd name="T128" fmla="*/ 0 60000 65536"/>
                              <a:gd name="T129" fmla="*/ 0 w 399"/>
                              <a:gd name="T130" fmla="*/ 0 h 573"/>
                              <a:gd name="T131" fmla="*/ 399 w 399"/>
                              <a:gd name="T132" fmla="*/ 573 h 573"/>
                            </a:gdLst>
                            <a:ahLst/>
                            <a:cxnLst>
                              <a:cxn ang="T86">
                                <a:pos x="T0" y="T1"/>
                              </a:cxn>
                              <a:cxn ang="T87">
                                <a:pos x="T2" y="T3"/>
                              </a:cxn>
                              <a:cxn ang="T88">
                                <a:pos x="T4" y="T5"/>
                              </a:cxn>
                              <a:cxn ang="T89">
                                <a:pos x="T6" y="T7"/>
                              </a:cxn>
                              <a:cxn ang="T90">
                                <a:pos x="T8" y="T9"/>
                              </a:cxn>
                              <a:cxn ang="T91">
                                <a:pos x="T10" y="T11"/>
                              </a:cxn>
                              <a:cxn ang="T92">
                                <a:pos x="T12" y="T13"/>
                              </a:cxn>
                              <a:cxn ang="T93">
                                <a:pos x="T14" y="T15"/>
                              </a:cxn>
                              <a:cxn ang="T94">
                                <a:pos x="T16" y="T17"/>
                              </a:cxn>
                              <a:cxn ang="T95">
                                <a:pos x="T18" y="T19"/>
                              </a:cxn>
                              <a:cxn ang="T96">
                                <a:pos x="T20" y="T21"/>
                              </a:cxn>
                              <a:cxn ang="T97">
                                <a:pos x="T22" y="T23"/>
                              </a:cxn>
                              <a:cxn ang="T98">
                                <a:pos x="T24" y="T25"/>
                              </a:cxn>
                              <a:cxn ang="T99">
                                <a:pos x="T26" y="T27"/>
                              </a:cxn>
                              <a:cxn ang="T100">
                                <a:pos x="T28" y="T29"/>
                              </a:cxn>
                              <a:cxn ang="T101">
                                <a:pos x="T30" y="T31"/>
                              </a:cxn>
                              <a:cxn ang="T102">
                                <a:pos x="T32" y="T33"/>
                              </a:cxn>
                              <a:cxn ang="T103">
                                <a:pos x="T34" y="T35"/>
                              </a:cxn>
                              <a:cxn ang="T104">
                                <a:pos x="T36" y="T37"/>
                              </a:cxn>
                              <a:cxn ang="T105">
                                <a:pos x="T38" y="T39"/>
                              </a:cxn>
                              <a:cxn ang="T106">
                                <a:pos x="T40" y="T41"/>
                              </a:cxn>
                              <a:cxn ang="T107">
                                <a:pos x="T42" y="T43"/>
                              </a:cxn>
                              <a:cxn ang="T108">
                                <a:pos x="T44" y="T45"/>
                              </a:cxn>
                              <a:cxn ang="T109">
                                <a:pos x="T46" y="T47"/>
                              </a:cxn>
                              <a:cxn ang="T110">
                                <a:pos x="T48" y="T49"/>
                              </a:cxn>
                              <a:cxn ang="T111">
                                <a:pos x="T50" y="T51"/>
                              </a:cxn>
                              <a:cxn ang="T112">
                                <a:pos x="T52" y="T53"/>
                              </a:cxn>
                              <a:cxn ang="T113">
                                <a:pos x="T54" y="T55"/>
                              </a:cxn>
                              <a:cxn ang="T114">
                                <a:pos x="T56" y="T57"/>
                              </a:cxn>
                              <a:cxn ang="T115">
                                <a:pos x="T58" y="T59"/>
                              </a:cxn>
                              <a:cxn ang="T116">
                                <a:pos x="T60" y="T61"/>
                              </a:cxn>
                              <a:cxn ang="T117">
                                <a:pos x="T62" y="T63"/>
                              </a:cxn>
                              <a:cxn ang="T118">
                                <a:pos x="T64" y="T65"/>
                              </a:cxn>
                              <a:cxn ang="T119">
                                <a:pos x="T66" y="T67"/>
                              </a:cxn>
                              <a:cxn ang="T120">
                                <a:pos x="T68" y="T69"/>
                              </a:cxn>
                              <a:cxn ang="T121">
                                <a:pos x="T70" y="T71"/>
                              </a:cxn>
                              <a:cxn ang="T122">
                                <a:pos x="T72" y="T73"/>
                              </a:cxn>
                              <a:cxn ang="T123">
                                <a:pos x="T74" y="T75"/>
                              </a:cxn>
                              <a:cxn ang="T124">
                                <a:pos x="T76" y="T77"/>
                              </a:cxn>
                              <a:cxn ang="T125">
                                <a:pos x="T78" y="T79"/>
                              </a:cxn>
                              <a:cxn ang="T126">
                                <a:pos x="T80" y="T81"/>
                              </a:cxn>
                              <a:cxn ang="T127">
                                <a:pos x="T82" y="T83"/>
                              </a:cxn>
                              <a:cxn ang="T128">
                                <a:pos x="T84" y="T85"/>
                              </a:cxn>
                            </a:cxnLst>
                            <a:rect l="T129" t="T130" r="T131" b="T132"/>
                            <a:pathLst>
                              <a:path w="399" h="573">
                                <a:moveTo>
                                  <a:pt x="128" y="0"/>
                                </a:moveTo>
                                <a:lnTo>
                                  <a:pt x="128" y="60"/>
                                </a:lnTo>
                                <a:lnTo>
                                  <a:pt x="109" y="134"/>
                                </a:lnTo>
                                <a:lnTo>
                                  <a:pt x="90" y="194"/>
                                </a:lnTo>
                                <a:lnTo>
                                  <a:pt x="57" y="228"/>
                                </a:lnTo>
                                <a:lnTo>
                                  <a:pt x="19" y="248"/>
                                </a:lnTo>
                                <a:lnTo>
                                  <a:pt x="0" y="269"/>
                                </a:lnTo>
                                <a:lnTo>
                                  <a:pt x="38" y="269"/>
                                </a:lnTo>
                                <a:lnTo>
                                  <a:pt x="57" y="289"/>
                                </a:lnTo>
                                <a:lnTo>
                                  <a:pt x="57" y="309"/>
                                </a:lnTo>
                                <a:lnTo>
                                  <a:pt x="38" y="343"/>
                                </a:lnTo>
                                <a:lnTo>
                                  <a:pt x="57" y="404"/>
                                </a:lnTo>
                                <a:lnTo>
                                  <a:pt x="90" y="424"/>
                                </a:lnTo>
                                <a:lnTo>
                                  <a:pt x="109" y="404"/>
                                </a:lnTo>
                                <a:lnTo>
                                  <a:pt x="128" y="424"/>
                                </a:lnTo>
                                <a:lnTo>
                                  <a:pt x="128" y="437"/>
                                </a:lnTo>
                                <a:lnTo>
                                  <a:pt x="109" y="458"/>
                                </a:lnTo>
                                <a:lnTo>
                                  <a:pt x="90" y="498"/>
                                </a:lnTo>
                                <a:lnTo>
                                  <a:pt x="109" y="538"/>
                                </a:lnTo>
                                <a:lnTo>
                                  <a:pt x="147" y="572"/>
                                </a:lnTo>
                                <a:lnTo>
                                  <a:pt x="167" y="572"/>
                                </a:lnTo>
                                <a:lnTo>
                                  <a:pt x="147" y="498"/>
                                </a:lnTo>
                                <a:lnTo>
                                  <a:pt x="167" y="424"/>
                                </a:lnTo>
                                <a:lnTo>
                                  <a:pt x="199" y="383"/>
                                </a:lnTo>
                                <a:lnTo>
                                  <a:pt x="237" y="363"/>
                                </a:lnTo>
                                <a:lnTo>
                                  <a:pt x="288" y="343"/>
                                </a:lnTo>
                                <a:lnTo>
                                  <a:pt x="307" y="323"/>
                                </a:lnTo>
                                <a:lnTo>
                                  <a:pt x="307" y="289"/>
                                </a:lnTo>
                                <a:lnTo>
                                  <a:pt x="327" y="228"/>
                                </a:lnTo>
                                <a:lnTo>
                                  <a:pt x="327" y="194"/>
                                </a:lnTo>
                                <a:lnTo>
                                  <a:pt x="346" y="154"/>
                                </a:lnTo>
                                <a:lnTo>
                                  <a:pt x="365" y="134"/>
                                </a:lnTo>
                                <a:lnTo>
                                  <a:pt x="385" y="134"/>
                                </a:lnTo>
                                <a:lnTo>
                                  <a:pt x="398" y="113"/>
                                </a:lnTo>
                                <a:lnTo>
                                  <a:pt x="385" y="113"/>
                                </a:lnTo>
                                <a:lnTo>
                                  <a:pt x="346" y="93"/>
                                </a:lnTo>
                                <a:lnTo>
                                  <a:pt x="288" y="80"/>
                                </a:lnTo>
                                <a:lnTo>
                                  <a:pt x="257" y="60"/>
                                </a:lnTo>
                                <a:lnTo>
                                  <a:pt x="237" y="93"/>
                                </a:lnTo>
                                <a:lnTo>
                                  <a:pt x="237" y="60"/>
                                </a:lnTo>
                                <a:lnTo>
                                  <a:pt x="199" y="40"/>
                                </a:lnTo>
                                <a:lnTo>
                                  <a:pt x="180" y="20"/>
                                </a:lnTo>
                                <a:lnTo>
                                  <a:pt x="128" y="0"/>
                                </a:lnTo>
                              </a:path>
                            </a:pathLst>
                          </a:custGeom>
                          <a:solidFill>
                            <a:schemeClr val="accent2"/>
                          </a:solidFill>
                          <a:ln w="12700" cap="rnd">
                            <a:solidFill>
                              <a:schemeClr val="tx2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>
                            <a:lvl1pPr eaLnBrk="0" hangingPunct="0">
                              <a:defRPr sz="1600">
                                <a:solidFill>
                                  <a:schemeClr val="tx1"/>
                                </a:solidFill>
                                <a:latin typeface="Arial" charset="0"/>
                              </a:defRPr>
                            </a:lvl1pPr>
                            <a:lvl2pPr marL="742950" indent="-285750" eaLnBrk="0" hangingPunct="0">
                              <a:defRPr sz="1600">
                                <a:solidFill>
                                  <a:schemeClr val="tx1"/>
                                </a:solidFill>
                                <a:latin typeface="Arial" charset="0"/>
                              </a:defRPr>
                            </a:lvl2pPr>
                            <a:lvl3pPr marL="1143000" indent="-228600" eaLnBrk="0" hangingPunct="0">
                              <a:defRPr sz="1600">
                                <a:solidFill>
                                  <a:schemeClr val="tx1"/>
                                </a:solidFill>
                                <a:latin typeface="Arial" charset="0"/>
                              </a:defRPr>
                            </a:lvl3pPr>
                            <a:lvl4pPr marL="1600200" indent="-228600" eaLnBrk="0" hangingPunct="0">
                              <a:defRPr sz="1600">
                                <a:solidFill>
                                  <a:schemeClr val="tx1"/>
                                </a:solidFill>
                                <a:latin typeface="Arial" charset="0"/>
                              </a:defRPr>
                            </a:lvl4pPr>
                            <a:lvl5pPr marL="2057400" indent="-228600" eaLnBrk="0" hangingPunct="0">
                              <a:defRPr sz="1600">
                                <a:solidFill>
                                  <a:schemeClr val="tx1"/>
                                </a:solidFill>
                                <a:latin typeface="Arial" charset="0"/>
                              </a:defRPr>
                            </a:lvl5pPr>
                            <a:lvl6pPr marL="25146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1600">
                                <a:solidFill>
                                  <a:schemeClr val="tx1"/>
                                </a:solidFill>
                                <a:latin typeface="Arial" charset="0"/>
                              </a:defRPr>
                            </a:lvl6pPr>
                            <a:lvl7pPr marL="29718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1600">
                                <a:solidFill>
                                  <a:schemeClr val="tx1"/>
                                </a:solidFill>
                                <a:latin typeface="Arial" charset="0"/>
                              </a:defRPr>
                            </a:lvl7pPr>
                            <a:lvl8pPr marL="34290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1600">
                                <a:solidFill>
                                  <a:schemeClr val="tx1"/>
                                </a:solidFill>
                                <a:latin typeface="Arial" charset="0"/>
                              </a:defRPr>
                            </a:lvl8pPr>
                            <a:lvl9pPr marL="38862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1600">
                                <a:solidFill>
                                  <a:schemeClr val="tx1"/>
                                </a:solidFill>
                                <a:latin typeface="Arial" charset="0"/>
                              </a:defRPr>
                            </a:lvl9pPr>
                          </a:lstStyle>
                          <a:p>
                            <a:pPr eaLnBrk="1" hangingPunct="1"/>
                            <a:endParaRPr lang="pt-BR" altLang="pt-BR" sz="1200"/>
                          </a:p>
                        </p:txBody>
                      </p:sp>
                      <p:sp>
                        <p:nvSpPr>
                          <p:cNvPr id="126" name="Freeform 36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218" y="1515"/>
                            <a:ext cx="403" cy="696"/>
                          </a:xfrm>
                          <a:custGeom>
                            <a:avLst/>
                            <a:gdLst>
                              <a:gd name="T0" fmla="*/ 174 w 297"/>
                              <a:gd name="T1" fmla="*/ 0 h 534"/>
                              <a:gd name="T2" fmla="*/ 201 w 297"/>
                              <a:gd name="T3" fmla="*/ 26 h 534"/>
                              <a:gd name="T4" fmla="*/ 201 w 297"/>
                              <a:gd name="T5" fmla="*/ 52 h 534"/>
                              <a:gd name="T6" fmla="*/ 122 w 297"/>
                              <a:gd name="T7" fmla="*/ 123 h 534"/>
                              <a:gd name="T8" fmla="*/ 104 w 297"/>
                              <a:gd name="T9" fmla="*/ 176 h 534"/>
                              <a:gd name="T10" fmla="*/ 104 w 297"/>
                              <a:gd name="T11" fmla="*/ 246 h 534"/>
                              <a:gd name="T12" fmla="*/ 77 w 297"/>
                              <a:gd name="T13" fmla="*/ 298 h 534"/>
                              <a:gd name="T14" fmla="*/ 26 w 297"/>
                              <a:gd name="T15" fmla="*/ 368 h 534"/>
                              <a:gd name="T16" fmla="*/ 0 w 297"/>
                              <a:gd name="T17" fmla="*/ 447 h 534"/>
                              <a:gd name="T18" fmla="*/ 0 w 297"/>
                              <a:gd name="T19" fmla="*/ 517 h 534"/>
                              <a:gd name="T20" fmla="*/ 26 w 297"/>
                              <a:gd name="T21" fmla="*/ 597 h 534"/>
                              <a:gd name="T22" fmla="*/ 0 w 297"/>
                              <a:gd name="T23" fmla="*/ 667 h 534"/>
                              <a:gd name="T24" fmla="*/ 26 w 297"/>
                              <a:gd name="T25" fmla="*/ 667 h 534"/>
                              <a:gd name="T26" fmla="*/ 77 w 297"/>
                              <a:gd name="T27" fmla="*/ 650 h 534"/>
                              <a:gd name="T28" fmla="*/ 122 w 297"/>
                              <a:gd name="T29" fmla="*/ 650 h 534"/>
                              <a:gd name="T30" fmla="*/ 148 w 297"/>
                              <a:gd name="T31" fmla="*/ 667 h 534"/>
                              <a:gd name="T32" fmla="*/ 201 w 297"/>
                              <a:gd name="T33" fmla="*/ 695 h 534"/>
                              <a:gd name="T34" fmla="*/ 227 w 297"/>
                              <a:gd name="T35" fmla="*/ 667 h 534"/>
                              <a:gd name="T36" fmla="*/ 270 w 297"/>
                              <a:gd name="T37" fmla="*/ 650 h 534"/>
                              <a:gd name="T38" fmla="*/ 375 w 297"/>
                              <a:gd name="T39" fmla="*/ 667 h 534"/>
                              <a:gd name="T40" fmla="*/ 375 w 297"/>
                              <a:gd name="T41" fmla="*/ 571 h 534"/>
                              <a:gd name="T42" fmla="*/ 349 w 297"/>
                              <a:gd name="T43" fmla="*/ 500 h 534"/>
                              <a:gd name="T44" fmla="*/ 375 w 297"/>
                              <a:gd name="T45" fmla="*/ 447 h 534"/>
                              <a:gd name="T46" fmla="*/ 402 w 297"/>
                              <a:gd name="T47" fmla="*/ 421 h 534"/>
                              <a:gd name="T48" fmla="*/ 402 w 297"/>
                              <a:gd name="T49" fmla="*/ 395 h 534"/>
                              <a:gd name="T50" fmla="*/ 375 w 297"/>
                              <a:gd name="T51" fmla="*/ 395 h 534"/>
                              <a:gd name="T52" fmla="*/ 323 w 297"/>
                              <a:gd name="T53" fmla="*/ 351 h 534"/>
                              <a:gd name="T54" fmla="*/ 296 w 297"/>
                              <a:gd name="T55" fmla="*/ 298 h 534"/>
                              <a:gd name="T56" fmla="*/ 323 w 297"/>
                              <a:gd name="T57" fmla="*/ 246 h 534"/>
                              <a:gd name="T58" fmla="*/ 349 w 297"/>
                              <a:gd name="T59" fmla="*/ 219 h 534"/>
                              <a:gd name="T60" fmla="*/ 349 w 297"/>
                              <a:gd name="T61" fmla="*/ 202 h 534"/>
                              <a:gd name="T62" fmla="*/ 323 w 297"/>
                              <a:gd name="T63" fmla="*/ 176 h 534"/>
                              <a:gd name="T64" fmla="*/ 296 w 297"/>
                              <a:gd name="T65" fmla="*/ 202 h 534"/>
                              <a:gd name="T66" fmla="*/ 252 w 297"/>
                              <a:gd name="T67" fmla="*/ 176 h 534"/>
                              <a:gd name="T68" fmla="*/ 227 w 297"/>
                              <a:gd name="T69" fmla="*/ 96 h 534"/>
                              <a:gd name="T70" fmla="*/ 252 w 297"/>
                              <a:gd name="T71" fmla="*/ 52 h 534"/>
                              <a:gd name="T72" fmla="*/ 252 w 297"/>
                              <a:gd name="T73" fmla="*/ 26 h 534"/>
                              <a:gd name="T74" fmla="*/ 227 w 297"/>
                              <a:gd name="T75" fmla="*/ 0 h 534"/>
                              <a:gd name="T76" fmla="*/ 174 w 297"/>
                              <a:gd name="T77" fmla="*/ 0 h 534"/>
                              <a:gd name="T78" fmla="*/ 0 60000 65536"/>
                              <a:gd name="T79" fmla="*/ 0 60000 65536"/>
                              <a:gd name="T80" fmla="*/ 0 60000 65536"/>
                              <a:gd name="T81" fmla="*/ 0 60000 65536"/>
                              <a:gd name="T82" fmla="*/ 0 60000 65536"/>
                              <a:gd name="T83" fmla="*/ 0 60000 65536"/>
                              <a:gd name="T84" fmla="*/ 0 60000 65536"/>
                              <a:gd name="T85" fmla="*/ 0 60000 65536"/>
                              <a:gd name="T86" fmla="*/ 0 60000 65536"/>
                              <a:gd name="T87" fmla="*/ 0 60000 65536"/>
                              <a:gd name="T88" fmla="*/ 0 60000 65536"/>
                              <a:gd name="T89" fmla="*/ 0 60000 65536"/>
                              <a:gd name="T90" fmla="*/ 0 60000 65536"/>
                              <a:gd name="T91" fmla="*/ 0 60000 65536"/>
                              <a:gd name="T92" fmla="*/ 0 60000 65536"/>
                              <a:gd name="T93" fmla="*/ 0 60000 65536"/>
                              <a:gd name="T94" fmla="*/ 0 60000 65536"/>
                              <a:gd name="T95" fmla="*/ 0 60000 65536"/>
                              <a:gd name="T96" fmla="*/ 0 60000 65536"/>
                              <a:gd name="T97" fmla="*/ 0 60000 65536"/>
                              <a:gd name="T98" fmla="*/ 0 60000 65536"/>
                              <a:gd name="T99" fmla="*/ 0 60000 65536"/>
                              <a:gd name="T100" fmla="*/ 0 60000 65536"/>
                              <a:gd name="T101" fmla="*/ 0 60000 65536"/>
                              <a:gd name="T102" fmla="*/ 0 60000 65536"/>
                              <a:gd name="T103" fmla="*/ 0 60000 65536"/>
                              <a:gd name="T104" fmla="*/ 0 60000 65536"/>
                              <a:gd name="T105" fmla="*/ 0 60000 65536"/>
                              <a:gd name="T106" fmla="*/ 0 60000 65536"/>
                              <a:gd name="T107" fmla="*/ 0 60000 65536"/>
                              <a:gd name="T108" fmla="*/ 0 60000 65536"/>
                              <a:gd name="T109" fmla="*/ 0 60000 65536"/>
                              <a:gd name="T110" fmla="*/ 0 60000 65536"/>
                              <a:gd name="T111" fmla="*/ 0 60000 65536"/>
                              <a:gd name="T112" fmla="*/ 0 60000 65536"/>
                              <a:gd name="T113" fmla="*/ 0 60000 65536"/>
                              <a:gd name="T114" fmla="*/ 0 60000 65536"/>
                              <a:gd name="T115" fmla="*/ 0 60000 65536"/>
                              <a:gd name="T116" fmla="*/ 0 60000 65536"/>
                              <a:gd name="T117" fmla="*/ 0 w 297"/>
                              <a:gd name="T118" fmla="*/ 0 h 534"/>
                              <a:gd name="T119" fmla="*/ 297 w 297"/>
                              <a:gd name="T120" fmla="*/ 534 h 534"/>
                            </a:gdLst>
                            <a:ahLst/>
                            <a:cxnLst>
                              <a:cxn ang="T78">
                                <a:pos x="T0" y="T1"/>
                              </a:cxn>
                              <a:cxn ang="T79">
                                <a:pos x="T2" y="T3"/>
                              </a:cxn>
                              <a:cxn ang="T80">
                                <a:pos x="T4" y="T5"/>
                              </a:cxn>
                              <a:cxn ang="T81">
                                <a:pos x="T6" y="T7"/>
                              </a:cxn>
                              <a:cxn ang="T82">
                                <a:pos x="T8" y="T9"/>
                              </a:cxn>
                              <a:cxn ang="T83">
                                <a:pos x="T10" y="T11"/>
                              </a:cxn>
                              <a:cxn ang="T84">
                                <a:pos x="T12" y="T13"/>
                              </a:cxn>
                              <a:cxn ang="T85">
                                <a:pos x="T14" y="T15"/>
                              </a:cxn>
                              <a:cxn ang="T86">
                                <a:pos x="T16" y="T17"/>
                              </a:cxn>
                              <a:cxn ang="T87">
                                <a:pos x="T18" y="T19"/>
                              </a:cxn>
                              <a:cxn ang="T88">
                                <a:pos x="T20" y="T21"/>
                              </a:cxn>
                              <a:cxn ang="T89">
                                <a:pos x="T22" y="T23"/>
                              </a:cxn>
                              <a:cxn ang="T90">
                                <a:pos x="T24" y="T25"/>
                              </a:cxn>
                              <a:cxn ang="T91">
                                <a:pos x="T26" y="T27"/>
                              </a:cxn>
                              <a:cxn ang="T92">
                                <a:pos x="T28" y="T29"/>
                              </a:cxn>
                              <a:cxn ang="T93">
                                <a:pos x="T30" y="T31"/>
                              </a:cxn>
                              <a:cxn ang="T94">
                                <a:pos x="T32" y="T33"/>
                              </a:cxn>
                              <a:cxn ang="T95">
                                <a:pos x="T34" y="T35"/>
                              </a:cxn>
                              <a:cxn ang="T96">
                                <a:pos x="T36" y="T37"/>
                              </a:cxn>
                              <a:cxn ang="T97">
                                <a:pos x="T38" y="T39"/>
                              </a:cxn>
                              <a:cxn ang="T98">
                                <a:pos x="T40" y="T41"/>
                              </a:cxn>
                              <a:cxn ang="T99">
                                <a:pos x="T42" y="T43"/>
                              </a:cxn>
                              <a:cxn ang="T100">
                                <a:pos x="T44" y="T45"/>
                              </a:cxn>
                              <a:cxn ang="T101">
                                <a:pos x="T46" y="T47"/>
                              </a:cxn>
                              <a:cxn ang="T102">
                                <a:pos x="T48" y="T49"/>
                              </a:cxn>
                              <a:cxn ang="T103">
                                <a:pos x="T50" y="T51"/>
                              </a:cxn>
                              <a:cxn ang="T104">
                                <a:pos x="T52" y="T53"/>
                              </a:cxn>
                              <a:cxn ang="T105">
                                <a:pos x="T54" y="T55"/>
                              </a:cxn>
                              <a:cxn ang="T106">
                                <a:pos x="T56" y="T57"/>
                              </a:cxn>
                              <a:cxn ang="T107">
                                <a:pos x="T58" y="T59"/>
                              </a:cxn>
                              <a:cxn ang="T108">
                                <a:pos x="T60" y="T61"/>
                              </a:cxn>
                              <a:cxn ang="T109">
                                <a:pos x="T62" y="T63"/>
                              </a:cxn>
                              <a:cxn ang="T110">
                                <a:pos x="T64" y="T65"/>
                              </a:cxn>
                              <a:cxn ang="T111">
                                <a:pos x="T66" y="T67"/>
                              </a:cxn>
                              <a:cxn ang="T112">
                                <a:pos x="T68" y="T69"/>
                              </a:cxn>
                              <a:cxn ang="T113">
                                <a:pos x="T70" y="T71"/>
                              </a:cxn>
                              <a:cxn ang="T114">
                                <a:pos x="T72" y="T73"/>
                              </a:cxn>
                              <a:cxn ang="T115">
                                <a:pos x="T74" y="T75"/>
                              </a:cxn>
                              <a:cxn ang="T116">
                                <a:pos x="T76" y="T77"/>
                              </a:cxn>
                            </a:cxnLst>
                            <a:rect l="T117" t="T118" r="T119" b="T120"/>
                            <a:pathLst>
                              <a:path w="297" h="534">
                                <a:moveTo>
                                  <a:pt x="128" y="0"/>
                                </a:moveTo>
                                <a:lnTo>
                                  <a:pt x="148" y="20"/>
                                </a:lnTo>
                                <a:lnTo>
                                  <a:pt x="148" y="40"/>
                                </a:lnTo>
                                <a:lnTo>
                                  <a:pt x="90" y="94"/>
                                </a:lnTo>
                                <a:lnTo>
                                  <a:pt x="77" y="135"/>
                                </a:lnTo>
                                <a:lnTo>
                                  <a:pt x="77" y="189"/>
                                </a:lnTo>
                                <a:lnTo>
                                  <a:pt x="57" y="229"/>
                                </a:lnTo>
                                <a:lnTo>
                                  <a:pt x="19" y="282"/>
                                </a:lnTo>
                                <a:lnTo>
                                  <a:pt x="0" y="343"/>
                                </a:lnTo>
                                <a:lnTo>
                                  <a:pt x="0" y="397"/>
                                </a:lnTo>
                                <a:lnTo>
                                  <a:pt x="19" y="458"/>
                                </a:lnTo>
                                <a:lnTo>
                                  <a:pt x="0" y="512"/>
                                </a:lnTo>
                                <a:lnTo>
                                  <a:pt x="19" y="512"/>
                                </a:lnTo>
                                <a:lnTo>
                                  <a:pt x="57" y="499"/>
                                </a:lnTo>
                                <a:lnTo>
                                  <a:pt x="90" y="499"/>
                                </a:lnTo>
                                <a:lnTo>
                                  <a:pt x="109" y="512"/>
                                </a:lnTo>
                                <a:lnTo>
                                  <a:pt x="148" y="533"/>
                                </a:lnTo>
                                <a:lnTo>
                                  <a:pt x="167" y="512"/>
                                </a:lnTo>
                                <a:lnTo>
                                  <a:pt x="199" y="499"/>
                                </a:lnTo>
                                <a:lnTo>
                                  <a:pt x="276" y="512"/>
                                </a:lnTo>
                                <a:lnTo>
                                  <a:pt x="276" y="438"/>
                                </a:lnTo>
                                <a:lnTo>
                                  <a:pt x="257" y="384"/>
                                </a:lnTo>
                                <a:lnTo>
                                  <a:pt x="276" y="343"/>
                                </a:lnTo>
                                <a:lnTo>
                                  <a:pt x="296" y="323"/>
                                </a:lnTo>
                                <a:lnTo>
                                  <a:pt x="296" y="303"/>
                                </a:lnTo>
                                <a:lnTo>
                                  <a:pt x="276" y="303"/>
                                </a:lnTo>
                                <a:lnTo>
                                  <a:pt x="238" y="269"/>
                                </a:lnTo>
                                <a:lnTo>
                                  <a:pt x="218" y="229"/>
                                </a:lnTo>
                                <a:lnTo>
                                  <a:pt x="238" y="189"/>
                                </a:lnTo>
                                <a:lnTo>
                                  <a:pt x="257" y="168"/>
                                </a:lnTo>
                                <a:lnTo>
                                  <a:pt x="257" y="155"/>
                                </a:lnTo>
                                <a:lnTo>
                                  <a:pt x="238" y="135"/>
                                </a:lnTo>
                                <a:lnTo>
                                  <a:pt x="218" y="155"/>
                                </a:lnTo>
                                <a:lnTo>
                                  <a:pt x="186" y="135"/>
                                </a:lnTo>
                                <a:lnTo>
                                  <a:pt x="167" y="74"/>
                                </a:lnTo>
                                <a:lnTo>
                                  <a:pt x="186" y="40"/>
                                </a:lnTo>
                                <a:lnTo>
                                  <a:pt x="186" y="20"/>
                                </a:lnTo>
                                <a:lnTo>
                                  <a:pt x="167" y="0"/>
                                </a:lnTo>
                                <a:lnTo>
                                  <a:pt x="128" y="0"/>
                                </a:lnTo>
                              </a:path>
                            </a:pathLst>
                          </a:custGeom>
                          <a:grpFill/>
                          <a:ln w="12700" cap="rnd">
                            <a:solidFill>
                              <a:schemeClr val="tx2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>
                            <a:lvl1pPr eaLnBrk="0" hangingPunct="0">
                              <a:defRPr sz="1600">
                                <a:solidFill>
                                  <a:schemeClr val="tx1"/>
                                </a:solidFill>
                                <a:latin typeface="Arial" charset="0"/>
                              </a:defRPr>
                            </a:lvl1pPr>
                            <a:lvl2pPr marL="742950" indent="-285750" eaLnBrk="0" hangingPunct="0">
                              <a:defRPr sz="1600">
                                <a:solidFill>
                                  <a:schemeClr val="tx1"/>
                                </a:solidFill>
                                <a:latin typeface="Arial" charset="0"/>
                              </a:defRPr>
                            </a:lvl2pPr>
                            <a:lvl3pPr marL="1143000" indent="-228600" eaLnBrk="0" hangingPunct="0">
                              <a:defRPr sz="1600">
                                <a:solidFill>
                                  <a:schemeClr val="tx1"/>
                                </a:solidFill>
                                <a:latin typeface="Arial" charset="0"/>
                              </a:defRPr>
                            </a:lvl3pPr>
                            <a:lvl4pPr marL="1600200" indent="-228600" eaLnBrk="0" hangingPunct="0">
                              <a:defRPr sz="1600">
                                <a:solidFill>
                                  <a:schemeClr val="tx1"/>
                                </a:solidFill>
                                <a:latin typeface="Arial" charset="0"/>
                              </a:defRPr>
                            </a:lvl4pPr>
                            <a:lvl5pPr marL="2057400" indent="-228600" eaLnBrk="0" hangingPunct="0">
                              <a:defRPr sz="1600">
                                <a:solidFill>
                                  <a:schemeClr val="tx1"/>
                                </a:solidFill>
                                <a:latin typeface="Arial" charset="0"/>
                              </a:defRPr>
                            </a:lvl5pPr>
                            <a:lvl6pPr marL="25146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1600">
                                <a:solidFill>
                                  <a:schemeClr val="tx1"/>
                                </a:solidFill>
                                <a:latin typeface="Arial" charset="0"/>
                              </a:defRPr>
                            </a:lvl6pPr>
                            <a:lvl7pPr marL="29718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1600">
                                <a:solidFill>
                                  <a:schemeClr val="tx1"/>
                                </a:solidFill>
                                <a:latin typeface="Arial" charset="0"/>
                              </a:defRPr>
                            </a:lvl7pPr>
                            <a:lvl8pPr marL="34290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1600">
                                <a:solidFill>
                                  <a:schemeClr val="tx1"/>
                                </a:solidFill>
                                <a:latin typeface="Arial" charset="0"/>
                              </a:defRPr>
                            </a:lvl8pPr>
                            <a:lvl9pPr marL="38862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1600">
                                <a:solidFill>
                                  <a:schemeClr val="tx1"/>
                                </a:solidFill>
                                <a:latin typeface="Arial" charset="0"/>
                              </a:defRPr>
                            </a:lvl9pPr>
                          </a:lstStyle>
                          <a:p>
                            <a:pPr eaLnBrk="1" hangingPunct="1"/>
                            <a:endParaRPr lang="pt-BR" altLang="pt-BR" sz="1200"/>
                          </a:p>
                        </p:txBody>
                      </p:sp>
                      <p:sp>
                        <p:nvSpPr>
                          <p:cNvPr id="127" name="Freeform 37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044" y="2164"/>
                            <a:ext cx="577" cy="477"/>
                          </a:xfrm>
                          <a:custGeom>
                            <a:avLst/>
                            <a:gdLst>
                              <a:gd name="T0" fmla="*/ 174 w 425"/>
                              <a:gd name="T1" fmla="*/ 17 h 365"/>
                              <a:gd name="T2" fmla="*/ 174 w 425"/>
                              <a:gd name="T3" fmla="*/ 71 h 365"/>
                              <a:gd name="T4" fmla="*/ 148 w 425"/>
                              <a:gd name="T5" fmla="*/ 123 h 365"/>
                              <a:gd name="T6" fmla="*/ 105 w 425"/>
                              <a:gd name="T7" fmla="*/ 149 h 365"/>
                              <a:gd name="T8" fmla="*/ 77 w 425"/>
                              <a:gd name="T9" fmla="*/ 193 h 365"/>
                              <a:gd name="T10" fmla="*/ 26 w 425"/>
                              <a:gd name="T11" fmla="*/ 247 h 365"/>
                              <a:gd name="T12" fmla="*/ 0 w 425"/>
                              <a:gd name="T13" fmla="*/ 325 h 365"/>
                              <a:gd name="T14" fmla="*/ 0 w 425"/>
                              <a:gd name="T15" fmla="*/ 369 h 365"/>
                              <a:gd name="T16" fmla="*/ 52 w 425"/>
                              <a:gd name="T17" fmla="*/ 396 h 365"/>
                              <a:gd name="T18" fmla="*/ 148 w 425"/>
                              <a:gd name="T19" fmla="*/ 476 h 365"/>
                              <a:gd name="T20" fmla="*/ 200 w 425"/>
                              <a:gd name="T21" fmla="*/ 476 h 365"/>
                              <a:gd name="T22" fmla="*/ 253 w 425"/>
                              <a:gd name="T23" fmla="*/ 422 h 365"/>
                              <a:gd name="T24" fmla="*/ 322 w 425"/>
                              <a:gd name="T25" fmla="*/ 396 h 365"/>
                              <a:gd name="T26" fmla="*/ 426 w 425"/>
                              <a:gd name="T27" fmla="*/ 396 h 365"/>
                              <a:gd name="T28" fmla="*/ 470 w 425"/>
                              <a:gd name="T29" fmla="*/ 342 h 365"/>
                              <a:gd name="T30" fmla="*/ 470 w 425"/>
                              <a:gd name="T31" fmla="*/ 325 h 365"/>
                              <a:gd name="T32" fmla="*/ 444 w 425"/>
                              <a:gd name="T33" fmla="*/ 272 h 365"/>
                              <a:gd name="T34" fmla="*/ 470 w 425"/>
                              <a:gd name="T35" fmla="*/ 247 h 365"/>
                              <a:gd name="T36" fmla="*/ 470 w 425"/>
                              <a:gd name="T37" fmla="*/ 193 h 365"/>
                              <a:gd name="T38" fmla="*/ 497 w 425"/>
                              <a:gd name="T39" fmla="*/ 176 h 365"/>
                              <a:gd name="T40" fmla="*/ 523 w 425"/>
                              <a:gd name="T41" fmla="*/ 123 h 365"/>
                              <a:gd name="T42" fmla="*/ 576 w 425"/>
                              <a:gd name="T43" fmla="*/ 149 h 365"/>
                              <a:gd name="T44" fmla="*/ 576 w 425"/>
                              <a:gd name="T45" fmla="*/ 71 h 365"/>
                              <a:gd name="T46" fmla="*/ 548 w 425"/>
                              <a:gd name="T47" fmla="*/ 17 h 365"/>
                              <a:gd name="T48" fmla="*/ 444 w 425"/>
                              <a:gd name="T49" fmla="*/ 0 h 365"/>
                              <a:gd name="T50" fmla="*/ 401 w 425"/>
                              <a:gd name="T51" fmla="*/ 17 h 365"/>
                              <a:gd name="T52" fmla="*/ 375 w 425"/>
                              <a:gd name="T53" fmla="*/ 43 h 365"/>
                              <a:gd name="T54" fmla="*/ 322 w 425"/>
                              <a:gd name="T55" fmla="*/ 17 h 365"/>
                              <a:gd name="T56" fmla="*/ 296 w 425"/>
                              <a:gd name="T57" fmla="*/ 0 h 365"/>
                              <a:gd name="T58" fmla="*/ 253 w 425"/>
                              <a:gd name="T59" fmla="*/ 0 h 365"/>
                              <a:gd name="T60" fmla="*/ 200 w 425"/>
                              <a:gd name="T61" fmla="*/ 17 h 365"/>
                              <a:gd name="T62" fmla="*/ 174 w 425"/>
                              <a:gd name="T63" fmla="*/ 17 h 365"/>
                              <a:gd name="T64" fmla="*/ 0 60000 65536"/>
                              <a:gd name="T65" fmla="*/ 0 60000 65536"/>
                              <a:gd name="T66" fmla="*/ 0 60000 65536"/>
                              <a:gd name="T67" fmla="*/ 0 60000 65536"/>
                              <a:gd name="T68" fmla="*/ 0 60000 65536"/>
                              <a:gd name="T69" fmla="*/ 0 60000 65536"/>
                              <a:gd name="T70" fmla="*/ 0 60000 65536"/>
                              <a:gd name="T71" fmla="*/ 0 60000 65536"/>
                              <a:gd name="T72" fmla="*/ 0 60000 65536"/>
                              <a:gd name="T73" fmla="*/ 0 60000 65536"/>
                              <a:gd name="T74" fmla="*/ 0 60000 65536"/>
                              <a:gd name="T75" fmla="*/ 0 60000 65536"/>
                              <a:gd name="T76" fmla="*/ 0 60000 65536"/>
                              <a:gd name="T77" fmla="*/ 0 60000 65536"/>
                              <a:gd name="T78" fmla="*/ 0 60000 65536"/>
                              <a:gd name="T79" fmla="*/ 0 60000 65536"/>
                              <a:gd name="T80" fmla="*/ 0 60000 65536"/>
                              <a:gd name="T81" fmla="*/ 0 60000 65536"/>
                              <a:gd name="T82" fmla="*/ 0 60000 65536"/>
                              <a:gd name="T83" fmla="*/ 0 60000 65536"/>
                              <a:gd name="T84" fmla="*/ 0 60000 65536"/>
                              <a:gd name="T85" fmla="*/ 0 60000 65536"/>
                              <a:gd name="T86" fmla="*/ 0 60000 65536"/>
                              <a:gd name="T87" fmla="*/ 0 60000 65536"/>
                              <a:gd name="T88" fmla="*/ 0 60000 65536"/>
                              <a:gd name="T89" fmla="*/ 0 60000 65536"/>
                              <a:gd name="T90" fmla="*/ 0 60000 65536"/>
                              <a:gd name="T91" fmla="*/ 0 60000 65536"/>
                              <a:gd name="T92" fmla="*/ 0 60000 65536"/>
                              <a:gd name="T93" fmla="*/ 0 60000 65536"/>
                              <a:gd name="T94" fmla="*/ 0 60000 65536"/>
                              <a:gd name="T95" fmla="*/ 0 60000 65536"/>
                              <a:gd name="T96" fmla="*/ 0 w 425"/>
                              <a:gd name="T97" fmla="*/ 0 h 365"/>
                              <a:gd name="T98" fmla="*/ 425 w 425"/>
                              <a:gd name="T99" fmla="*/ 365 h 365"/>
                            </a:gdLst>
                            <a:ahLst/>
                            <a:cxnLst>
                              <a:cxn ang="T64">
                                <a:pos x="T0" y="T1"/>
                              </a:cxn>
                              <a:cxn ang="T65">
                                <a:pos x="T2" y="T3"/>
                              </a:cxn>
                              <a:cxn ang="T66">
                                <a:pos x="T4" y="T5"/>
                              </a:cxn>
                              <a:cxn ang="T67">
                                <a:pos x="T6" y="T7"/>
                              </a:cxn>
                              <a:cxn ang="T68">
                                <a:pos x="T8" y="T9"/>
                              </a:cxn>
                              <a:cxn ang="T69">
                                <a:pos x="T10" y="T11"/>
                              </a:cxn>
                              <a:cxn ang="T70">
                                <a:pos x="T12" y="T13"/>
                              </a:cxn>
                              <a:cxn ang="T71">
                                <a:pos x="T14" y="T15"/>
                              </a:cxn>
                              <a:cxn ang="T72">
                                <a:pos x="T16" y="T17"/>
                              </a:cxn>
                              <a:cxn ang="T73">
                                <a:pos x="T18" y="T19"/>
                              </a:cxn>
                              <a:cxn ang="T74">
                                <a:pos x="T20" y="T21"/>
                              </a:cxn>
                              <a:cxn ang="T75">
                                <a:pos x="T22" y="T23"/>
                              </a:cxn>
                              <a:cxn ang="T76">
                                <a:pos x="T24" y="T25"/>
                              </a:cxn>
                              <a:cxn ang="T77">
                                <a:pos x="T26" y="T27"/>
                              </a:cxn>
                              <a:cxn ang="T78">
                                <a:pos x="T28" y="T29"/>
                              </a:cxn>
                              <a:cxn ang="T79">
                                <a:pos x="T30" y="T31"/>
                              </a:cxn>
                              <a:cxn ang="T80">
                                <a:pos x="T32" y="T33"/>
                              </a:cxn>
                              <a:cxn ang="T81">
                                <a:pos x="T34" y="T35"/>
                              </a:cxn>
                              <a:cxn ang="T82">
                                <a:pos x="T36" y="T37"/>
                              </a:cxn>
                              <a:cxn ang="T83">
                                <a:pos x="T38" y="T39"/>
                              </a:cxn>
                              <a:cxn ang="T84">
                                <a:pos x="T40" y="T41"/>
                              </a:cxn>
                              <a:cxn ang="T85">
                                <a:pos x="T42" y="T43"/>
                              </a:cxn>
                              <a:cxn ang="T86">
                                <a:pos x="T44" y="T45"/>
                              </a:cxn>
                              <a:cxn ang="T87">
                                <a:pos x="T46" y="T47"/>
                              </a:cxn>
                              <a:cxn ang="T88">
                                <a:pos x="T48" y="T49"/>
                              </a:cxn>
                              <a:cxn ang="T89">
                                <a:pos x="T50" y="T51"/>
                              </a:cxn>
                              <a:cxn ang="T90">
                                <a:pos x="T52" y="T53"/>
                              </a:cxn>
                              <a:cxn ang="T91">
                                <a:pos x="T54" y="T55"/>
                              </a:cxn>
                              <a:cxn ang="T92">
                                <a:pos x="T56" y="T57"/>
                              </a:cxn>
                              <a:cxn ang="T93">
                                <a:pos x="T58" y="T59"/>
                              </a:cxn>
                              <a:cxn ang="T94">
                                <a:pos x="T60" y="T61"/>
                              </a:cxn>
                              <a:cxn ang="T95">
                                <a:pos x="T62" y="T63"/>
                              </a:cxn>
                            </a:cxnLst>
                            <a:rect l="T96" t="T97" r="T98" b="T99"/>
                            <a:pathLst>
                              <a:path w="425" h="365">
                                <a:moveTo>
                                  <a:pt x="128" y="13"/>
                                </a:moveTo>
                                <a:lnTo>
                                  <a:pt x="128" y="54"/>
                                </a:lnTo>
                                <a:lnTo>
                                  <a:pt x="109" y="94"/>
                                </a:lnTo>
                                <a:lnTo>
                                  <a:pt x="77" y="114"/>
                                </a:lnTo>
                                <a:lnTo>
                                  <a:pt x="57" y="148"/>
                                </a:lnTo>
                                <a:lnTo>
                                  <a:pt x="19" y="189"/>
                                </a:lnTo>
                                <a:lnTo>
                                  <a:pt x="0" y="249"/>
                                </a:lnTo>
                                <a:lnTo>
                                  <a:pt x="0" y="282"/>
                                </a:lnTo>
                                <a:lnTo>
                                  <a:pt x="38" y="303"/>
                                </a:lnTo>
                                <a:lnTo>
                                  <a:pt x="109" y="364"/>
                                </a:lnTo>
                                <a:lnTo>
                                  <a:pt x="147" y="364"/>
                                </a:lnTo>
                                <a:lnTo>
                                  <a:pt x="186" y="323"/>
                                </a:lnTo>
                                <a:lnTo>
                                  <a:pt x="237" y="303"/>
                                </a:lnTo>
                                <a:lnTo>
                                  <a:pt x="314" y="303"/>
                                </a:lnTo>
                                <a:lnTo>
                                  <a:pt x="346" y="262"/>
                                </a:lnTo>
                                <a:lnTo>
                                  <a:pt x="346" y="249"/>
                                </a:lnTo>
                                <a:lnTo>
                                  <a:pt x="327" y="208"/>
                                </a:lnTo>
                                <a:lnTo>
                                  <a:pt x="346" y="189"/>
                                </a:lnTo>
                                <a:lnTo>
                                  <a:pt x="346" y="148"/>
                                </a:lnTo>
                                <a:lnTo>
                                  <a:pt x="366" y="135"/>
                                </a:lnTo>
                                <a:lnTo>
                                  <a:pt x="385" y="94"/>
                                </a:lnTo>
                                <a:lnTo>
                                  <a:pt x="424" y="114"/>
                                </a:lnTo>
                                <a:lnTo>
                                  <a:pt x="424" y="54"/>
                                </a:lnTo>
                                <a:lnTo>
                                  <a:pt x="404" y="13"/>
                                </a:lnTo>
                                <a:lnTo>
                                  <a:pt x="327" y="0"/>
                                </a:lnTo>
                                <a:lnTo>
                                  <a:pt x="295" y="13"/>
                                </a:lnTo>
                                <a:lnTo>
                                  <a:pt x="276" y="33"/>
                                </a:lnTo>
                                <a:lnTo>
                                  <a:pt x="237" y="13"/>
                                </a:lnTo>
                                <a:lnTo>
                                  <a:pt x="218" y="0"/>
                                </a:lnTo>
                                <a:lnTo>
                                  <a:pt x="186" y="0"/>
                                </a:lnTo>
                                <a:lnTo>
                                  <a:pt x="147" y="13"/>
                                </a:lnTo>
                                <a:lnTo>
                                  <a:pt x="128" y="13"/>
                                </a:lnTo>
                              </a:path>
                            </a:pathLst>
                          </a:custGeom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ln w="12700" cap="rnd">
                            <a:solidFill>
                              <a:schemeClr val="tx2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>
                            <a:lvl1pPr eaLnBrk="0" hangingPunct="0">
                              <a:defRPr sz="1600">
                                <a:solidFill>
                                  <a:schemeClr val="tx1"/>
                                </a:solidFill>
                                <a:latin typeface="Arial" charset="0"/>
                              </a:defRPr>
                            </a:lvl1pPr>
                            <a:lvl2pPr marL="742950" indent="-285750" eaLnBrk="0" hangingPunct="0">
                              <a:defRPr sz="1600">
                                <a:solidFill>
                                  <a:schemeClr val="tx1"/>
                                </a:solidFill>
                                <a:latin typeface="Arial" charset="0"/>
                              </a:defRPr>
                            </a:lvl2pPr>
                            <a:lvl3pPr marL="1143000" indent="-228600" eaLnBrk="0" hangingPunct="0">
                              <a:defRPr sz="1600">
                                <a:solidFill>
                                  <a:schemeClr val="tx1"/>
                                </a:solidFill>
                                <a:latin typeface="Arial" charset="0"/>
                              </a:defRPr>
                            </a:lvl3pPr>
                            <a:lvl4pPr marL="1600200" indent="-228600" eaLnBrk="0" hangingPunct="0">
                              <a:defRPr sz="1600">
                                <a:solidFill>
                                  <a:schemeClr val="tx1"/>
                                </a:solidFill>
                                <a:latin typeface="Arial" charset="0"/>
                              </a:defRPr>
                            </a:lvl4pPr>
                            <a:lvl5pPr marL="2057400" indent="-228600" eaLnBrk="0" hangingPunct="0">
                              <a:defRPr sz="1600">
                                <a:solidFill>
                                  <a:schemeClr val="tx1"/>
                                </a:solidFill>
                                <a:latin typeface="Arial" charset="0"/>
                              </a:defRPr>
                            </a:lvl5pPr>
                            <a:lvl6pPr marL="25146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1600">
                                <a:solidFill>
                                  <a:schemeClr val="tx1"/>
                                </a:solidFill>
                                <a:latin typeface="Arial" charset="0"/>
                              </a:defRPr>
                            </a:lvl6pPr>
                            <a:lvl7pPr marL="29718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1600">
                                <a:solidFill>
                                  <a:schemeClr val="tx1"/>
                                </a:solidFill>
                                <a:latin typeface="Arial" charset="0"/>
                              </a:defRPr>
                            </a:lvl7pPr>
                            <a:lvl8pPr marL="34290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1600">
                                <a:solidFill>
                                  <a:schemeClr val="tx1"/>
                                </a:solidFill>
                                <a:latin typeface="Arial" charset="0"/>
                              </a:defRPr>
                            </a:lvl8pPr>
                            <a:lvl9pPr marL="38862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1600">
                                <a:solidFill>
                                  <a:schemeClr val="tx1"/>
                                </a:solidFill>
                                <a:latin typeface="Arial" charset="0"/>
                              </a:defRPr>
                            </a:lvl9pPr>
                          </a:lstStyle>
                          <a:p>
                            <a:pPr eaLnBrk="1" hangingPunct="1"/>
                            <a:endParaRPr lang="pt-BR" altLang="pt-BR" sz="1200"/>
                          </a:p>
                        </p:txBody>
                      </p:sp>
                      <p:sp>
                        <p:nvSpPr>
                          <p:cNvPr id="128" name="Freeform 38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747" y="2488"/>
                            <a:ext cx="498" cy="548"/>
                          </a:xfrm>
                          <a:custGeom>
                            <a:avLst/>
                            <a:gdLst>
                              <a:gd name="T0" fmla="*/ 296 w 367"/>
                              <a:gd name="T1" fmla="*/ 17 h 419"/>
                              <a:gd name="T2" fmla="*/ 278 w 367"/>
                              <a:gd name="T3" fmla="*/ 17 h 419"/>
                              <a:gd name="T4" fmla="*/ 252 w 367"/>
                              <a:gd name="T5" fmla="*/ 0 h 419"/>
                              <a:gd name="T6" fmla="*/ 225 w 367"/>
                              <a:gd name="T7" fmla="*/ 0 h 419"/>
                              <a:gd name="T8" fmla="*/ 199 w 367"/>
                              <a:gd name="T9" fmla="*/ 17 h 419"/>
                              <a:gd name="T10" fmla="*/ 148 w 367"/>
                              <a:gd name="T11" fmla="*/ 43 h 419"/>
                              <a:gd name="T12" fmla="*/ 77 w 367"/>
                              <a:gd name="T13" fmla="*/ 17 h 419"/>
                              <a:gd name="T14" fmla="*/ 26 w 367"/>
                              <a:gd name="T15" fmla="*/ 17 h 419"/>
                              <a:gd name="T16" fmla="*/ 0 w 367"/>
                              <a:gd name="T17" fmla="*/ 43 h 419"/>
                              <a:gd name="T18" fmla="*/ 0 w 367"/>
                              <a:gd name="T19" fmla="*/ 123 h 419"/>
                              <a:gd name="T20" fmla="*/ 26 w 367"/>
                              <a:gd name="T21" fmla="*/ 149 h 419"/>
                              <a:gd name="T22" fmla="*/ 26 w 367"/>
                              <a:gd name="T23" fmla="*/ 194 h 419"/>
                              <a:gd name="T24" fmla="*/ 0 w 367"/>
                              <a:gd name="T25" fmla="*/ 247 h 419"/>
                              <a:gd name="T26" fmla="*/ 0 w 367"/>
                              <a:gd name="T27" fmla="*/ 398 h 419"/>
                              <a:gd name="T28" fmla="*/ 26 w 367"/>
                              <a:gd name="T29" fmla="*/ 424 h 419"/>
                              <a:gd name="T30" fmla="*/ 130 w 367"/>
                              <a:gd name="T31" fmla="*/ 424 h 419"/>
                              <a:gd name="T32" fmla="*/ 148 w 367"/>
                              <a:gd name="T33" fmla="*/ 450 h 419"/>
                              <a:gd name="T34" fmla="*/ 174 w 367"/>
                              <a:gd name="T35" fmla="*/ 519 h 419"/>
                              <a:gd name="T36" fmla="*/ 199 w 367"/>
                              <a:gd name="T37" fmla="*/ 547 h 419"/>
                              <a:gd name="T38" fmla="*/ 252 w 367"/>
                              <a:gd name="T39" fmla="*/ 547 h 419"/>
                              <a:gd name="T40" fmla="*/ 252 w 367"/>
                              <a:gd name="T41" fmla="*/ 519 h 419"/>
                              <a:gd name="T42" fmla="*/ 296 w 367"/>
                              <a:gd name="T43" fmla="*/ 450 h 419"/>
                              <a:gd name="T44" fmla="*/ 322 w 367"/>
                              <a:gd name="T45" fmla="*/ 424 h 419"/>
                              <a:gd name="T46" fmla="*/ 400 w 367"/>
                              <a:gd name="T47" fmla="*/ 344 h 419"/>
                              <a:gd name="T48" fmla="*/ 444 w 367"/>
                              <a:gd name="T49" fmla="*/ 273 h 419"/>
                              <a:gd name="T50" fmla="*/ 497 w 367"/>
                              <a:gd name="T51" fmla="*/ 194 h 419"/>
                              <a:gd name="T52" fmla="*/ 497 w 367"/>
                              <a:gd name="T53" fmla="*/ 149 h 419"/>
                              <a:gd name="T54" fmla="*/ 444 w 367"/>
                              <a:gd name="T55" fmla="*/ 149 h 419"/>
                              <a:gd name="T56" fmla="*/ 347 w 367"/>
                              <a:gd name="T57" fmla="*/ 71 h 419"/>
                              <a:gd name="T58" fmla="*/ 296 w 367"/>
                              <a:gd name="T59" fmla="*/ 43 h 419"/>
                              <a:gd name="T60" fmla="*/ 296 w 367"/>
                              <a:gd name="T61" fmla="*/ 17 h 419"/>
                              <a:gd name="T62" fmla="*/ 0 60000 65536"/>
                              <a:gd name="T63" fmla="*/ 0 60000 65536"/>
                              <a:gd name="T64" fmla="*/ 0 60000 65536"/>
                              <a:gd name="T65" fmla="*/ 0 60000 65536"/>
                              <a:gd name="T66" fmla="*/ 0 60000 65536"/>
                              <a:gd name="T67" fmla="*/ 0 60000 65536"/>
                              <a:gd name="T68" fmla="*/ 0 60000 65536"/>
                              <a:gd name="T69" fmla="*/ 0 60000 65536"/>
                              <a:gd name="T70" fmla="*/ 0 60000 65536"/>
                              <a:gd name="T71" fmla="*/ 0 60000 65536"/>
                              <a:gd name="T72" fmla="*/ 0 60000 65536"/>
                              <a:gd name="T73" fmla="*/ 0 60000 65536"/>
                              <a:gd name="T74" fmla="*/ 0 60000 65536"/>
                              <a:gd name="T75" fmla="*/ 0 60000 65536"/>
                              <a:gd name="T76" fmla="*/ 0 60000 65536"/>
                              <a:gd name="T77" fmla="*/ 0 60000 65536"/>
                              <a:gd name="T78" fmla="*/ 0 60000 65536"/>
                              <a:gd name="T79" fmla="*/ 0 60000 65536"/>
                              <a:gd name="T80" fmla="*/ 0 60000 65536"/>
                              <a:gd name="T81" fmla="*/ 0 60000 65536"/>
                              <a:gd name="T82" fmla="*/ 0 60000 65536"/>
                              <a:gd name="T83" fmla="*/ 0 60000 65536"/>
                              <a:gd name="T84" fmla="*/ 0 60000 65536"/>
                              <a:gd name="T85" fmla="*/ 0 60000 65536"/>
                              <a:gd name="T86" fmla="*/ 0 60000 65536"/>
                              <a:gd name="T87" fmla="*/ 0 60000 65536"/>
                              <a:gd name="T88" fmla="*/ 0 60000 65536"/>
                              <a:gd name="T89" fmla="*/ 0 60000 65536"/>
                              <a:gd name="T90" fmla="*/ 0 60000 65536"/>
                              <a:gd name="T91" fmla="*/ 0 60000 65536"/>
                              <a:gd name="T92" fmla="*/ 0 60000 65536"/>
                              <a:gd name="T93" fmla="*/ 0 w 367"/>
                              <a:gd name="T94" fmla="*/ 0 h 419"/>
                              <a:gd name="T95" fmla="*/ 367 w 367"/>
                              <a:gd name="T96" fmla="*/ 419 h 419"/>
                            </a:gdLst>
                            <a:ahLst/>
                            <a:cxnLst>
                              <a:cxn ang="T62">
                                <a:pos x="T0" y="T1"/>
                              </a:cxn>
                              <a:cxn ang="T63">
                                <a:pos x="T2" y="T3"/>
                              </a:cxn>
                              <a:cxn ang="T64">
                                <a:pos x="T4" y="T5"/>
                              </a:cxn>
                              <a:cxn ang="T65">
                                <a:pos x="T6" y="T7"/>
                              </a:cxn>
                              <a:cxn ang="T66">
                                <a:pos x="T8" y="T9"/>
                              </a:cxn>
                              <a:cxn ang="T67">
                                <a:pos x="T10" y="T11"/>
                              </a:cxn>
                              <a:cxn ang="T68">
                                <a:pos x="T12" y="T13"/>
                              </a:cxn>
                              <a:cxn ang="T69">
                                <a:pos x="T14" y="T15"/>
                              </a:cxn>
                              <a:cxn ang="T70">
                                <a:pos x="T16" y="T17"/>
                              </a:cxn>
                              <a:cxn ang="T71">
                                <a:pos x="T18" y="T19"/>
                              </a:cxn>
                              <a:cxn ang="T72">
                                <a:pos x="T20" y="T21"/>
                              </a:cxn>
                              <a:cxn ang="T73">
                                <a:pos x="T22" y="T23"/>
                              </a:cxn>
                              <a:cxn ang="T74">
                                <a:pos x="T24" y="T25"/>
                              </a:cxn>
                              <a:cxn ang="T75">
                                <a:pos x="T26" y="T27"/>
                              </a:cxn>
                              <a:cxn ang="T76">
                                <a:pos x="T28" y="T29"/>
                              </a:cxn>
                              <a:cxn ang="T77">
                                <a:pos x="T30" y="T31"/>
                              </a:cxn>
                              <a:cxn ang="T78">
                                <a:pos x="T32" y="T33"/>
                              </a:cxn>
                              <a:cxn ang="T79">
                                <a:pos x="T34" y="T35"/>
                              </a:cxn>
                              <a:cxn ang="T80">
                                <a:pos x="T36" y="T37"/>
                              </a:cxn>
                              <a:cxn ang="T81">
                                <a:pos x="T38" y="T39"/>
                              </a:cxn>
                              <a:cxn ang="T82">
                                <a:pos x="T40" y="T41"/>
                              </a:cxn>
                              <a:cxn ang="T83">
                                <a:pos x="T42" y="T43"/>
                              </a:cxn>
                              <a:cxn ang="T84">
                                <a:pos x="T44" y="T45"/>
                              </a:cxn>
                              <a:cxn ang="T85">
                                <a:pos x="T46" y="T47"/>
                              </a:cxn>
                              <a:cxn ang="T86">
                                <a:pos x="T48" y="T49"/>
                              </a:cxn>
                              <a:cxn ang="T87">
                                <a:pos x="T50" y="T51"/>
                              </a:cxn>
                              <a:cxn ang="T88">
                                <a:pos x="T52" y="T53"/>
                              </a:cxn>
                              <a:cxn ang="T89">
                                <a:pos x="T54" y="T55"/>
                              </a:cxn>
                              <a:cxn ang="T90">
                                <a:pos x="T56" y="T57"/>
                              </a:cxn>
                              <a:cxn ang="T91">
                                <a:pos x="T58" y="T59"/>
                              </a:cxn>
                              <a:cxn ang="T92">
                                <a:pos x="T60" y="T61"/>
                              </a:cxn>
                            </a:cxnLst>
                            <a:rect l="T93" t="T94" r="T95" b="T96"/>
                            <a:pathLst>
                              <a:path w="367" h="419">
                                <a:moveTo>
                                  <a:pt x="218" y="13"/>
                                </a:moveTo>
                                <a:lnTo>
                                  <a:pt x="205" y="13"/>
                                </a:lnTo>
                                <a:lnTo>
                                  <a:pt x="186" y="0"/>
                                </a:lnTo>
                                <a:lnTo>
                                  <a:pt x="166" y="0"/>
                                </a:lnTo>
                                <a:lnTo>
                                  <a:pt x="147" y="13"/>
                                </a:lnTo>
                                <a:lnTo>
                                  <a:pt x="109" y="33"/>
                                </a:lnTo>
                                <a:lnTo>
                                  <a:pt x="57" y="13"/>
                                </a:lnTo>
                                <a:lnTo>
                                  <a:pt x="19" y="13"/>
                                </a:lnTo>
                                <a:lnTo>
                                  <a:pt x="0" y="33"/>
                                </a:lnTo>
                                <a:lnTo>
                                  <a:pt x="0" y="94"/>
                                </a:lnTo>
                                <a:lnTo>
                                  <a:pt x="19" y="114"/>
                                </a:lnTo>
                                <a:lnTo>
                                  <a:pt x="19" y="148"/>
                                </a:lnTo>
                                <a:lnTo>
                                  <a:pt x="0" y="189"/>
                                </a:lnTo>
                                <a:lnTo>
                                  <a:pt x="0" y="304"/>
                                </a:lnTo>
                                <a:lnTo>
                                  <a:pt x="19" y="324"/>
                                </a:lnTo>
                                <a:lnTo>
                                  <a:pt x="96" y="324"/>
                                </a:lnTo>
                                <a:lnTo>
                                  <a:pt x="109" y="344"/>
                                </a:lnTo>
                                <a:lnTo>
                                  <a:pt x="128" y="397"/>
                                </a:lnTo>
                                <a:lnTo>
                                  <a:pt x="147" y="418"/>
                                </a:lnTo>
                                <a:lnTo>
                                  <a:pt x="186" y="418"/>
                                </a:lnTo>
                                <a:lnTo>
                                  <a:pt x="186" y="397"/>
                                </a:lnTo>
                                <a:lnTo>
                                  <a:pt x="218" y="344"/>
                                </a:lnTo>
                                <a:lnTo>
                                  <a:pt x="237" y="324"/>
                                </a:lnTo>
                                <a:lnTo>
                                  <a:pt x="295" y="263"/>
                                </a:lnTo>
                                <a:lnTo>
                                  <a:pt x="327" y="209"/>
                                </a:lnTo>
                                <a:lnTo>
                                  <a:pt x="366" y="148"/>
                                </a:lnTo>
                                <a:lnTo>
                                  <a:pt x="366" y="114"/>
                                </a:lnTo>
                                <a:lnTo>
                                  <a:pt x="327" y="114"/>
                                </a:lnTo>
                                <a:lnTo>
                                  <a:pt x="256" y="54"/>
                                </a:lnTo>
                                <a:lnTo>
                                  <a:pt x="218" y="33"/>
                                </a:lnTo>
                                <a:lnTo>
                                  <a:pt x="218" y="13"/>
                                </a:lnTo>
                              </a:path>
                            </a:pathLst>
                          </a:custGeom>
                          <a:grpFill/>
                          <a:ln w="12700" cap="rnd">
                            <a:solidFill>
                              <a:schemeClr val="tx2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>
                            <a:lvl1pPr eaLnBrk="0" hangingPunct="0">
                              <a:defRPr sz="1600">
                                <a:solidFill>
                                  <a:schemeClr val="tx1"/>
                                </a:solidFill>
                                <a:latin typeface="Arial" charset="0"/>
                              </a:defRPr>
                            </a:lvl1pPr>
                            <a:lvl2pPr marL="742950" indent="-285750" eaLnBrk="0" hangingPunct="0">
                              <a:defRPr sz="1600">
                                <a:solidFill>
                                  <a:schemeClr val="tx1"/>
                                </a:solidFill>
                                <a:latin typeface="Arial" charset="0"/>
                              </a:defRPr>
                            </a:lvl2pPr>
                            <a:lvl3pPr marL="1143000" indent="-228600" eaLnBrk="0" hangingPunct="0">
                              <a:defRPr sz="1600">
                                <a:solidFill>
                                  <a:schemeClr val="tx1"/>
                                </a:solidFill>
                                <a:latin typeface="Arial" charset="0"/>
                              </a:defRPr>
                            </a:lvl3pPr>
                            <a:lvl4pPr marL="1600200" indent="-228600" eaLnBrk="0" hangingPunct="0">
                              <a:defRPr sz="1600">
                                <a:solidFill>
                                  <a:schemeClr val="tx1"/>
                                </a:solidFill>
                                <a:latin typeface="Arial" charset="0"/>
                              </a:defRPr>
                            </a:lvl4pPr>
                            <a:lvl5pPr marL="2057400" indent="-228600" eaLnBrk="0" hangingPunct="0">
                              <a:defRPr sz="1600">
                                <a:solidFill>
                                  <a:schemeClr val="tx1"/>
                                </a:solidFill>
                                <a:latin typeface="Arial" charset="0"/>
                              </a:defRPr>
                            </a:lvl5pPr>
                            <a:lvl6pPr marL="25146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1600">
                                <a:solidFill>
                                  <a:schemeClr val="tx1"/>
                                </a:solidFill>
                                <a:latin typeface="Arial" charset="0"/>
                              </a:defRPr>
                            </a:lvl6pPr>
                            <a:lvl7pPr marL="29718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1600">
                                <a:solidFill>
                                  <a:schemeClr val="tx1"/>
                                </a:solidFill>
                                <a:latin typeface="Arial" charset="0"/>
                              </a:defRPr>
                            </a:lvl7pPr>
                            <a:lvl8pPr marL="34290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1600">
                                <a:solidFill>
                                  <a:schemeClr val="tx1"/>
                                </a:solidFill>
                                <a:latin typeface="Arial" charset="0"/>
                              </a:defRPr>
                            </a:lvl8pPr>
                            <a:lvl9pPr marL="38862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1600">
                                <a:solidFill>
                                  <a:schemeClr val="tx1"/>
                                </a:solidFill>
                                <a:latin typeface="Arial" charset="0"/>
                              </a:defRPr>
                            </a:lvl9pPr>
                          </a:lstStyle>
                          <a:p>
                            <a:pPr eaLnBrk="1" hangingPunct="1"/>
                            <a:endParaRPr lang="pt-BR" altLang="pt-BR" sz="1200"/>
                          </a:p>
                        </p:txBody>
                      </p:sp>
                      <p:sp>
                        <p:nvSpPr>
                          <p:cNvPr id="129" name="Freeform 39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407" y="1688"/>
                            <a:ext cx="838" cy="871"/>
                          </a:xfrm>
                          <a:custGeom>
                            <a:avLst/>
                            <a:gdLst>
                              <a:gd name="T0" fmla="*/ 837 w 617"/>
                              <a:gd name="T1" fmla="*/ 192 h 668"/>
                              <a:gd name="T2" fmla="*/ 391 w 617"/>
                              <a:gd name="T3" fmla="*/ 175 h 668"/>
                              <a:gd name="T4" fmla="*/ 338 w 617"/>
                              <a:gd name="T5" fmla="*/ 149 h 668"/>
                              <a:gd name="T6" fmla="*/ 322 w 617"/>
                              <a:gd name="T7" fmla="*/ 123 h 668"/>
                              <a:gd name="T8" fmla="*/ 296 w 617"/>
                              <a:gd name="T9" fmla="*/ 70 h 668"/>
                              <a:gd name="T10" fmla="*/ 243 w 617"/>
                              <a:gd name="T11" fmla="*/ 0 h 668"/>
                              <a:gd name="T12" fmla="*/ 243 w 617"/>
                              <a:gd name="T13" fmla="*/ 43 h 668"/>
                              <a:gd name="T14" fmla="*/ 217 w 617"/>
                              <a:gd name="T15" fmla="*/ 96 h 668"/>
                              <a:gd name="T16" fmla="*/ 217 w 617"/>
                              <a:gd name="T17" fmla="*/ 149 h 668"/>
                              <a:gd name="T18" fmla="*/ 16 w 617"/>
                              <a:gd name="T19" fmla="*/ 149 h 668"/>
                              <a:gd name="T20" fmla="*/ 0 w 617"/>
                              <a:gd name="T21" fmla="*/ 192 h 668"/>
                              <a:gd name="T22" fmla="*/ 0 w 617"/>
                              <a:gd name="T23" fmla="*/ 325 h 668"/>
                              <a:gd name="T24" fmla="*/ 121 w 617"/>
                              <a:gd name="T25" fmla="*/ 342 h 668"/>
                              <a:gd name="T26" fmla="*/ 121 w 617"/>
                              <a:gd name="T27" fmla="*/ 447 h 668"/>
                              <a:gd name="T28" fmla="*/ 69 w 617"/>
                              <a:gd name="T29" fmla="*/ 544 h 668"/>
                              <a:gd name="T30" fmla="*/ 95 w 617"/>
                              <a:gd name="T31" fmla="*/ 623 h 668"/>
                              <a:gd name="T32" fmla="*/ 69 w 617"/>
                              <a:gd name="T33" fmla="*/ 649 h 668"/>
                              <a:gd name="T34" fmla="*/ 95 w 617"/>
                              <a:gd name="T35" fmla="*/ 694 h 668"/>
                              <a:gd name="T36" fmla="*/ 95 w 617"/>
                              <a:gd name="T37" fmla="*/ 746 h 668"/>
                              <a:gd name="T38" fmla="*/ 217 w 617"/>
                              <a:gd name="T39" fmla="*/ 772 h 668"/>
                              <a:gd name="T40" fmla="*/ 270 w 617"/>
                              <a:gd name="T41" fmla="*/ 772 h 668"/>
                              <a:gd name="T42" fmla="*/ 270 w 617"/>
                              <a:gd name="T43" fmla="*/ 798 h 668"/>
                              <a:gd name="T44" fmla="*/ 296 w 617"/>
                              <a:gd name="T45" fmla="*/ 842 h 668"/>
                              <a:gd name="T46" fmla="*/ 338 w 617"/>
                              <a:gd name="T47" fmla="*/ 870 h 668"/>
                              <a:gd name="T48" fmla="*/ 338 w 617"/>
                              <a:gd name="T49" fmla="*/ 842 h 668"/>
                              <a:gd name="T50" fmla="*/ 365 w 617"/>
                              <a:gd name="T51" fmla="*/ 816 h 668"/>
                              <a:gd name="T52" fmla="*/ 417 w 617"/>
                              <a:gd name="T53" fmla="*/ 816 h 668"/>
                              <a:gd name="T54" fmla="*/ 486 w 617"/>
                              <a:gd name="T55" fmla="*/ 842 h 668"/>
                              <a:gd name="T56" fmla="*/ 539 w 617"/>
                              <a:gd name="T57" fmla="*/ 816 h 668"/>
                              <a:gd name="T58" fmla="*/ 565 w 617"/>
                              <a:gd name="T59" fmla="*/ 798 h 668"/>
                              <a:gd name="T60" fmla="*/ 592 w 617"/>
                              <a:gd name="T61" fmla="*/ 798 h 668"/>
                              <a:gd name="T62" fmla="*/ 618 w 617"/>
                              <a:gd name="T63" fmla="*/ 816 h 668"/>
                              <a:gd name="T64" fmla="*/ 636 w 617"/>
                              <a:gd name="T65" fmla="*/ 816 h 668"/>
                              <a:gd name="T66" fmla="*/ 636 w 617"/>
                              <a:gd name="T67" fmla="*/ 798 h 668"/>
                              <a:gd name="T68" fmla="*/ 661 w 617"/>
                              <a:gd name="T69" fmla="*/ 721 h 668"/>
                              <a:gd name="T70" fmla="*/ 714 w 617"/>
                              <a:gd name="T71" fmla="*/ 668 h 668"/>
                              <a:gd name="T72" fmla="*/ 740 w 617"/>
                              <a:gd name="T73" fmla="*/ 623 h 668"/>
                              <a:gd name="T74" fmla="*/ 784 w 617"/>
                              <a:gd name="T75" fmla="*/ 597 h 668"/>
                              <a:gd name="T76" fmla="*/ 809 w 617"/>
                              <a:gd name="T77" fmla="*/ 544 h 668"/>
                              <a:gd name="T78" fmla="*/ 809 w 617"/>
                              <a:gd name="T79" fmla="*/ 492 h 668"/>
                              <a:gd name="T80" fmla="*/ 837 w 617"/>
                              <a:gd name="T81" fmla="*/ 421 h 668"/>
                              <a:gd name="T82" fmla="*/ 809 w 617"/>
                              <a:gd name="T83" fmla="*/ 342 h 668"/>
                              <a:gd name="T84" fmla="*/ 809 w 617"/>
                              <a:gd name="T85" fmla="*/ 271 h 668"/>
                              <a:gd name="T86" fmla="*/ 837 w 617"/>
                              <a:gd name="T87" fmla="*/ 192 h 668"/>
                              <a:gd name="T88" fmla="*/ 0 60000 65536"/>
                              <a:gd name="T89" fmla="*/ 0 60000 65536"/>
                              <a:gd name="T90" fmla="*/ 0 60000 65536"/>
                              <a:gd name="T91" fmla="*/ 0 60000 65536"/>
                              <a:gd name="T92" fmla="*/ 0 60000 65536"/>
                              <a:gd name="T93" fmla="*/ 0 60000 65536"/>
                              <a:gd name="T94" fmla="*/ 0 60000 65536"/>
                              <a:gd name="T95" fmla="*/ 0 60000 65536"/>
                              <a:gd name="T96" fmla="*/ 0 60000 65536"/>
                              <a:gd name="T97" fmla="*/ 0 60000 65536"/>
                              <a:gd name="T98" fmla="*/ 0 60000 65536"/>
                              <a:gd name="T99" fmla="*/ 0 60000 65536"/>
                              <a:gd name="T100" fmla="*/ 0 60000 65536"/>
                              <a:gd name="T101" fmla="*/ 0 60000 65536"/>
                              <a:gd name="T102" fmla="*/ 0 60000 65536"/>
                              <a:gd name="T103" fmla="*/ 0 60000 65536"/>
                              <a:gd name="T104" fmla="*/ 0 60000 65536"/>
                              <a:gd name="T105" fmla="*/ 0 60000 65536"/>
                              <a:gd name="T106" fmla="*/ 0 60000 65536"/>
                              <a:gd name="T107" fmla="*/ 0 60000 65536"/>
                              <a:gd name="T108" fmla="*/ 0 60000 65536"/>
                              <a:gd name="T109" fmla="*/ 0 60000 65536"/>
                              <a:gd name="T110" fmla="*/ 0 60000 65536"/>
                              <a:gd name="T111" fmla="*/ 0 60000 65536"/>
                              <a:gd name="T112" fmla="*/ 0 60000 65536"/>
                              <a:gd name="T113" fmla="*/ 0 60000 65536"/>
                              <a:gd name="T114" fmla="*/ 0 60000 65536"/>
                              <a:gd name="T115" fmla="*/ 0 60000 65536"/>
                              <a:gd name="T116" fmla="*/ 0 60000 65536"/>
                              <a:gd name="T117" fmla="*/ 0 60000 65536"/>
                              <a:gd name="T118" fmla="*/ 0 60000 65536"/>
                              <a:gd name="T119" fmla="*/ 0 60000 65536"/>
                              <a:gd name="T120" fmla="*/ 0 60000 65536"/>
                              <a:gd name="T121" fmla="*/ 0 60000 65536"/>
                              <a:gd name="T122" fmla="*/ 0 60000 65536"/>
                              <a:gd name="T123" fmla="*/ 0 60000 65536"/>
                              <a:gd name="T124" fmla="*/ 0 60000 65536"/>
                              <a:gd name="T125" fmla="*/ 0 60000 65536"/>
                              <a:gd name="T126" fmla="*/ 0 60000 65536"/>
                              <a:gd name="T127" fmla="*/ 0 60000 65536"/>
                              <a:gd name="T128" fmla="*/ 0 60000 65536"/>
                              <a:gd name="T129" fmla="*/ 0 60000 65536"/>
                              <a:gd name="T130" fmla="*/ 0 60000 65536"/>
                              <a:gd name="T131" fmla="*/ 0 60000 65536"/>
                              <a:gd name="T132" fmla="*/ 0 w 617"/>
                              <a:gd name="T133" fmla="*/ 0 h 668"/>
                              <a:gd name="T134" fmla="*/ 617 w 617"/>
                              <a:gd name="T135" fmla="*/ 668 h 668"/>
                            </a:gdLst>
                            <a:ahLst/>
                            <a:cxnLst>
                              <a:cxn ang="T88">
                                <a:pos x="T0" y="T1"/>
                              </a:cxn>
                              <a:cxn ang="T89">
                                <a:pos x="T2" y="T3"/>
                              </a:cxn>
                              <a:cxn ang="T90">
                                <a:pos x="T4" y="T5"/>
                              </a:cxn>
                              <a:cxn ang="T91">
                                <a:pos x="T6" y="T7"/>
                              </a:cxn>
                              <a:cxn ang="T92">
                                <a:pos x="T8" y="T9"/>
                              </a:cxn>
                              <a:cxn ang="T93">
                                <a:pos x="T10" y="T11"/>
                              </a:cxn>
                              <a:cxn ang="T94">
                                <a:pos x="T12" y="T13"/>
                              </a:cxn>
                              <a:cxn ang="T95">
                                <a:pos x="T14" y="T15"/>
                              </a:cxn>
                              <a:cxn ang="T96">
                                <a:pos x="T16" y="T17"/>
                              </a:cxn>
                              <a:cxn ang="T97">
                                <a:pos x="T18" y="T19"/>
                              </a:cxn>
                              <a:cxn ang="T98">
                                <a:pos x="T20" y="T21"/>
                              </a:cxn>
                              <a:cxn ang="T99">
                                <a:pos x="T22" y="T23"/>
                              </a:cxn>
                              <a:cxn ang="T100">
                                <a:pos x="T24" y="T25"/>
                              </a:cxn>
                              <a:cxn ang="T101">
                                <a:pos x="T26" y="T27"/>
                              </a:cxn>
                              <a:cxn ang="T102">
                                <a:pos x="T28" y="T29"/>
                              </a:cxn>
                              <a:cxn ang="T103">
                                <a:pos x="T30" y="T31"/>
                              </a:cxn>
                              <a:cxn ang="T104">
                                <a:pos x="T32" y="T33"/>
                              </a:cxn>
                              <a:cxn ang="T105">
                                <a:pos x="T34" y="T35"/>
                              </a:cxn>
                              <a:cxn ang="T106">
                                <a:pos x="T36" y="T37"/>
                              </a:cxn>
                              <a:cxn ang="T107">
                                <a:pos x="T38" y="T39"/>
                              </a:cxn>
                              <a:cxn ang="T108">
                                <a:pos x="T40" y="T41"/>
                              </a:cxn>
                              <a:cxn ang="T109">
                                <a:pos x="T42" y="T43"/>
                              </a:cxn>
                              <a:cxn ang="T110">
                                <a:pos x="T44" y="T45"/>
                              </a:cxn>
                              <a:cxn ang="T111">
                                <a:pos x="T46" y="T47"/>
                              </a:cxn>
                              <a:cxn ang="T112">
                                <a:pos x="T48" y="T49"/>
                              </a:cxn>
                              <a:cxn ang="T113">
                                <a:pos x="T50" y="T51"/>
                              </a:cxn>
                              <a:cxn ang="T114">
                                <a:pos x="T52" y="T53"/>
                              </a:cxn>
                              <a:cxn ang="T115">
                                <a:pos x="T54" y="T55"/>
                              </a:cxn>
                              <a:cxn ang="T116">
                                <a:pos x="T56" y="T57"/>
                              </a:cxn>
                              <a:cxn ang="T117">
                                <a:pos x="T58" y="T59"/>
                              </a:cxn>
                              <a:cxn ang="T118">
                                <a:pos x="T60" y="T61"/>
                              </a:cxn>
                              <a:cxn ang="T119">
                                <a:pos x="T62" y="T63"/>
                              </a:cxn>
                              <a:cxn ang="T120">
                                <a:pos x="T64" y="T65"/>
                              </a:cxn>
                              <a:cxn ang="T121">
                                <a:pos x="T66" y="T67"/>
                              </a:cxn>
                              <a:cxn ang="T122">
                                <a:pos x="T68" y="T69"/>
                              </a:cxn>
                              <a:cxn ang="T123">
                                <a:pos x="T70" y="T71"/>
                              </a:cxn>
                              <a:cxn ang="T124">
                                <a:pos x="T72" y="T73"/>
                              </a:cxn>
                              <a:cxn ang="T125">
                                <a:pos x="T74" y="T75"/>
                              </a:cxn>
                              <a:cxn ang="T126">
                                <a:pos x="T76" y="T77"/>
                              </a:cxn>
                              <a:cxn ang="T127">
                                <a:pos x="T78" y="T79"/>
                              </a:cxn>
                              <a:cxn ang="T128">
                                <a:pos x="T80" y="T81"/>
                              </a:cxn>
                              <a:cxn ang="T129">
                                <a:pos x="T82" y="T83"/>
                              </a:cxn>
                              <a:cxn ang="T130">
                                <a:pos x="T84" y="T85"/>
                              </a:cxn>
                              <a:cxn ang="T131">
                                <a:pos x="T86" y="T87"/>
                              </a:cxn>
                            </a:cxnLst>
                            <a:rect l="T132" t="T133" r="T134" b="T135"/>
                            <a:pathLst>
                              <a:path w="617" h="668">
                                <a:moveTo>
                                  <a:pt x="616" y="147"/>
                                </a:moveTo>
                                <a:lnTo>
                                  <a:pt x="288" y="134"/>
                                </a:lnTo>
                                <a:lnTo>
                                  <a:pt x="249" y="114"/>
                                </a:lnTo>
                                <a:lnTo>
                                  <a:pt x="237" y="94"/>
                                </a:lnTo>
                                <a:lnTo>
                                  <a:pt x="218" y="54"/>
                                </a:lnTo>
                                <a:lnTo>
                                  <a:pt x="179" y="0"/>
                                </a:lnTo>
                                <a:lnTo>
                                  <a:pt x="179" y="33"/>
                                </a:lnTo>
                                <a:lnTo>
                                  <a:pt x="160" y="74"/>
                                </a:lnTo>
                                <a:lnTo>
                                  <a:pt x="160" y="114"/>
                                </a:lnTo>
                                <a:lnTo>
                                  <a:pt x="12" y="114"/>
                                </a:lnTo>
                                <a:lnTo>
                                  <a:pt x="0" y="147"/>
                                </a:lnTo>
                                <a:lnTo>
                                  <a:pt x="0" y="249"/>
                                </a:lnTo>
                                <a:lnTo>
                                  <a:pt x="89" y="262"/>
                                </a:lnTo>
                                <a:lnTo>
                                  <a:pt x="89" y="343"/>
                                </a:lnTo>
                                <a:lnTo>
                                  <a:pt x="51" y="417"/>
                                </a:lnTo>
                                <a:lnTo>
                                  <a:pt x="70" y="478"/>
                                </a:lnTo>
                                <a:lnTo>
                                  <a:pt x="51" y="498"/>
                                </a:lnTo>
                                <a:lnTo>
                                  <a:pt x="70" y="532"/>
                                </a:lnTo>
                                <a:lnTo>
                                  <a:pt x="70" y="572"/>
                                </a:lnTo>
                                <a:lnTo>
                                  <a:pt x="160" y="592"/>
                                </a:lnTo>
                                <a:lnTo>
                                  <a:pt x="199" y="592"/>
                                </a:lnTo>
                                <a:lnTo>
                                  <a:pt x="199" y="612"/>
                                </a:lnTo>
                                <a:lnTo>
                                  <a:pt x="218" y="646"/>
                                </a:lnTo>
                                <a:lnTo>
                                  <a:pt x="249" y="667"/>
                                </a:lnTo>
                                <a:lnTo>
                                  <a:pt x="249" y="646"/>
                                </a:lnTo>
                                <a:lnTo>
                                  <a:pt x="269" y="626"/>
                                </a:lnTo>
                                <a:lnTo>
                                  <a:pt x="307" y="626"/>
                                </a:lnTo>
                                <a:lnTo>
                                  <a:pt x="358" y="646"/>
                                </a:lnTo>
                                <a:lnTo>
                                  <a:pt x="397" y="626"/>
                                </a:lnTo>
                                <a:lnTo>
                                  <a:pt x="416" y="612"/>
                                </a:lnTo>
                                <a:lnTo>
                                  <a:pt x="436" y="612"/>
                                </a:lnTo>
                                <a:lnTo>
                                  <a:pt x="455" y="626"/>
                                </a:lnTo>
                                <a:lnTo>
                                  <a:pt x="468" y="626"/>
                                </a:lnTo>
                                <a:lnTo>
                                  <a:pt x="468" y="612"/>
                                </a:lnTo>
                                <a:lnTo>
                                  <a:pt x="487" y="553"/>
                                </a:lnTo>
                                <a:lnTo>
                                  <a:pt x="526" y="512"/>
                                </a:lnTo>
                                <a:lnTo>
                                  <a:pt x="545" y="478"/>
                                </a:lnTo>
                                <a:lnTo>
                                  <a:pt x="577" y="458"/>
                                </a:lnTo>
                                <a:lnTo>
                                  <a:pt x="596" y="417"/>
                                </a:lnTo>
                                <a:lnTo>
                                  <a:pt x="596" y="377"/>
                                </a:lnTo>
                                <a:lnTo>
                                  <a:pt x="616" y="323"/>
                                </a:lnTo>
                                <a:lnTo>
                                  <a:pt x="596" y="262"/>
                                </a:lnTo>
                                <a:lnTo>
                                  <a:pt x="596" y="208"/>
                                </a:lnTo>
                                <a:lnTo>
                                  <a:pt x="616" y="147"/>
                                </a:lnTo>
                              </a:path>
                            </a:pathLst>
                          </a:custGeom>
                          <a:grpFill/>
                          <a:ln w="12700" cap="rnd">
                            <a:solidFill>
                              <a:schemeClr val="tx2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>
                            <a:lvl1pPr eaLnBrk="0" hangingPunct="0">
                              <a:defRPr sz="1600">
                                <a:solidFill>
                                  <a:schemeClr val="tx1"/>
                                </a:solidFill>
                                <a:latin typeface="Arial" charset="0"/>
                              </a:defRPr>
                            </a:lvl1pPr>
                            <a:lvl2pPr marL="742950" indent="-285750" eaLnBrk="0" hangingPunct="0">
                              <a:defRPr sz="1600">
                                <a:solidFill>
                                  <a:schemeClr val="tx1"/>
                                </a:solidFill>
                                <a:latin typeface="Arial" charset="0"/>
                              </a:defRPr>
                            </a:lvl2pPr>
                            <a:lvl3pPr marL="1143000" indent="-228600" eaLnBrk="0" hangingPunct="0">
                              <a:defRPr sz="1600">
                                <a:solidFill>
                                  <a:schemeClr val="tx1"/>
                                </a:solidFill>
                                <a:latin typeface="Arial" charset="0"/>
                              </a:defRPr>
                            </a:lvl3pPr>
                            <a:lvl4pPr marL="1600200" indent="-228600" eaLnBrk="0" hangingPunct="0">
                              <a:defRPr sz="1600">
                                <a:solidFill>
                                  <a:schemeClr val="tx1"/>
                                </a:solidFill>
                                <a:latin typeface="Arial" charset="0"/>
                              </a:defRPr>
                            </a:lvl4pPr>
                            <a:lvl5pPr marL="2057400" indent="-228600" eaLnBrk="0" hangingPunct="0">
                              <a:defRPr sz="1600">
                                <a:solidFill>
                                  <a:schemeClr val="tx1"/>
                                </a:solidFill>
                                <a:latin typeface="Arial" charset="0"/>
                              </a:defRPr>
                            </a:lvl5pPr>
                            <a:lvl6pPr marL="25146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1600">
                                <a:solidFill>
                                  <a:schemeClr val="tx1"/>
                                </a:solidFill>
                                <a:latin typeface="Arial" charset="0"/>
                              </a:defRPr>
                            </a:lvl6pPr>
                            <a:lvl7pPr marL="29718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1600">
                                <a:solidFill>
                                  <a:schemeClr val="tx1"/>
                                </a:solidFill>
                                <a:latin typeface="Arial" charset="0"/>
                              </a:defRPr>
                            </a:lvl7pPr>
                            <a:lvl8pPr marL="34290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1600">
                                <a:solidFill>
                                  <a:schemeClr val="tx1"/>
                                </a:solidFill>
                                <a:latin typeface="Arial" charset="0"/>
                              </a:defRPr>
                            </a:lvl8pPr>
                            <a:lvl9pPr marL="38862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1600">
                                <a:solidFill>
                                  <a:schemeClr val="tx1"/>
                                </a:solidFill>
                                <a:latin typeface="Arial" charset="0"/>
                              </a:defRPr>
                            </a:lvl9pPr>
                          </a:lstStyle>
                          <a:p>
                            <a:pPr eaLnBrk="1" hangingPunct="1"/>
                            <a:endParaRPr lang="pt-BR" altLang="pt-BR" sz="1200"/>
                          </a:p>
                        </p:txBody>
                      </p:sp>
                      <p:sp>
                        <p:nvSpPr>
                          <p:cNvPr id="130" name="Freeform 40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1983" y="1760"/>
                            <a:ext cx="551" cy="474"/>
                          </a:xfrm>
                          <a:custGeom>
                            <a:avLst/>
                            <a:gdLst>
                              <a:gd name="T0" fmla="*/ 444 w 406"/>
                              <a:gd name="T1" fmla="*/ 78 h 364"/>
                              <a:gd name="T2" fmla="*/ 400 w 406"/>
                              <a:gd name="T3" fmla="*/ 78 h 364"/>
                              <a:gd name="T4" fmla="*/ 375 w 406"/>
                              <a:gd name="T5" fmla="*/ 104 h 364"/>
                              <a:gd name="T6" fmla="*/ 349 w 406"/>
                              <a:gd name="T7" fmla="*/ 104 h 364"/>
                              <a:gd name="T8" fmla="*/ 349 w 406"/>
                              <a:gd name="T9" fmla="*/ 52 h 364"/>
                              <a:gd name="T10" fmla="*/ 322 w 406"/>
                              <a:gd name="T11" fmla="*/ 26 h 364"/>
                              <a:gd name="T12" fmla="*/ 296 w 406"/>
                              <a:gd name="T13" fmla="*/ 26 h 364"/>
                              <a:gd name="T14" fmla="*/ 252 w 406"/>
                              <a:gd name="T15" fmla="*/ 0 h 364"/>
                              <a:gd name="T16" fmla="*/ 200 w 406"/>
                              <a:gd name="T17" fmla="*/ 26 h 364"/>
                              <a:gd name="T18" fmla="*/ 200 w 406"/>
                              <a:gd name="T19" fmla="*/ 52 h 364"/>
                              <a:gd name="T20" fmla="*/ 174 w 406"/>
                              <a:gd name="T21" fmla="*/ 78 h 364"/>
                              <a:gd name="T22" fmla="*/ 130 w 406"/>
                              <a:gd name="T23" fmla="*/ 104 h 364"/>
                              <a:gd name="T24" fmla="*/ 130 w 406"/>
                              <a:gd name="T25" fmla="*/ 121 h 364"/>
                              <a:gd name="T26" fmla="*/ 52 w 406"/>
                              <a:gd name="T27" fmla="*/ 147 h 364"/>
                              <a:gd name="T28" fmla="*/ 0 w 406"/>
                              <a:gd name="T29" fmla="*/ 201 h 364"/>
                              <a:gd name="T30" fmla="*/ 26 w 406"/>
                              <a:gd name="T31" fmla="*/ 227 h 364"/>
                              <a:gd name="T32" fmla="*/ 77 w 406"/>
                              <a:gd name="T33" fmla="*/ 201 h 364"/>
                              <a:gd name="T34" fmla="*/ 105 w 406"/>
                              <a:gd name="T35" fmla="*/ 201 h 364"/>
                              <a:gd name="T36" fmla="*/ 130 w 406"/>
                              <a:gd name="T37" fmla="*/ 227 h 364"/>
                              <a:gd name="T38" fmla="*/ 130 w 406"/>
                              <a:gd name="T39" fmla="*/ 297 h 364"/>
                              <a:gd name="T40" fmla="*/ 174 w 406"/>
                              <a:gd name="T41" fmla="*/ 375 h 364"/>
                              <a:gd name="T42" fmla="*/ 278 w 406"/>
                              <a:gd name="T43" fmla="*/ 402 h 364"/>
                              <a:gd name="T44" fmla="*/ 322 w 406"/>
                              <a:gd name="T45" fmla="*/ 419 h 364"/>
                              <a:gd name="T46" fmla="*/ 444 w 406"/>
                              <a:gd name="T47" fmla="*/ 445 h 364"/>
                              <a:gd name="T48" fmla="*/ 497 w 406"/>
                              <a:gd name="T49" fmla="*/ 473 h 364"/>
                              <a:gd name="T50" fmla="*/ 550 w 406"/>
                              <a:gd name="T51" fmla="*/ 375 h 364"/>
                              <a:gd name="T52" fmla="*/ 550 w 406"/>
                              <a:gd name="T53" fmla="*/ 271 h 364"/>
                              <a:gd name="T54" fmla="*/ 428 w 406"/>
                              <a:gd name="T55" fmla="*/ 253 h 364"/>
                              <a:gd name="T56" fmla="*/ 428 w 406"/>
                              <a:gd name="T57" fmla="*/ 121 h 364"/>
                              <a:gd name="T58" fmla="*/ 444 w 406"/>
                              <a:gd name="T59" fmla="*/ 78 h 364"/>
                              <a:gd name="T60" fmla="*/ 0 60000 65536"/>
                              <a:gd name="T61" fmla="*/ 0 60000 65536"/>
                              <a:gd name="T62" fmla="*/ 0 60000 65536"/>
                              <a:gd name="T63" fmla="*/ 0 60000 65536"/>
                              <a:gd name="T64" fmla="*/ 0 60000 65536"/>
                              <a:gd name="T65" fmla="*/ 0 60000 65536"/>
                              <a:gd name="T66" fmla="*/ 0 60000 65536"/>
                              <a:gd name="T67" fmla="*/ 0 60000 65536"/>
                              <a:gd name="T68" fmla="*/ 0 60000 65536"/>
                              <a:gd name="T69" fmla="*/ 0 60000 65536"/>
                              <a:gd name="T70" fmla="*/ 0 60000 65536"/>
                              <a:gd name="T71" fmla="*/ 0 60000 65536"/>
                              <a:gd name="T72" fmla="*/ 0 60000 65536"/>
                              <a:gd name="T73" fmla="*/ 0 60000 65536"/>
                              <a:gd name="T74" fmla="*/ 0 60000 65536"/>
                              <a:gd name="T75" fmla="*/ 0 60000 65536"/>
                              <a:gd name="T76" fmla="*/ 0 60000 65536"/>
                              <a:gd name="T77" fmla="*/ 0 60000 65536"/>
                              <a:gd name="T78" fmla="*/ 0 60000 65536"/>
                              <a:gd name="T79" fmla="*/ 0 60000 65536"/>
                              <a:gd name="T80" fmla="*/ 0 60000 65536"/>
                              <a:gd name="T81" fmla="*/ 0 60000 65536"/>
                              <a:gd name="T82" fmla="*/ 0 60000 65536"/>
                              <a:gd name="T83" fmla="*/ 0 60000 65536"/>
                              <a:gd name="T84" fmla="*/ 0 60000 65536"/>
                              <a:gd name="T85" fmla="*/ 0 60000 65536"/>
                              <a:gd name="T86" fmla="*/ 0 60000 65536"/>
                              <a:gd name="T87" fmla="*/ 0 60000 65536"/>
                              <a:gd name="T88" fmla="*/ 0 60000 65536"/>
                              <a:gd name="T89" fmla="*/ 0 60000 65536"/>
                              <a:gd name="T90" fmla="*/ 0 w 406"/>
                              <a:gd name="T91" fmla="*/ 0 h 364"/>
                              <a:gd name="T92" fmla="*/ 406 w 406"/>
                              <a:gd name="T93" fmla="*/ 364 h 364"/>
                            </a:gdLst>
                            <a:ahLst/>
                            <a:cxnLst>
                              <a:cxn ang="T60">
                                <a:pos x="T0" y="T1"/>
                              </a:cxn>
                              <a:cxn ang="T61">
                                <a:pos x="T2" y="T3"/>
                              </a:cxn>
                              <a:cxn ang="T62">
                                <a:pos x="T4" y="T5"/>
                              </a:cxn>
                              <a:cxn ang="T63">
                                <a:pos x="T6" y="T7"/>
                              </a:cxn>
                              <a:cxn ang="T64">
                                <a:pos x="T8" y="T9"/>
                              </a:cxn>
                              <a:cxn ang="T65">
                                <a:pos x="T10" y="T11"/>
                              </a:cxn>
                              <a:cxn ang="T66">
                                <a:pos x="T12" y="T13"/>
                              </a:cxn>
                              <a:cxn ang="T67">
                                <a:pos x="T14" y="T15"/>
                              </a:cxn>
                              <a:cxn ang="T68">
                                <a:pos x="T16" y="T17"/>
                              </a:cxn>
                              <a:cxn ang="T69">
                                <a:pos x="T18" y="T19"/>
                              </a:cxn>
                              <a:cxn ang="T70">
                                <a:pos x="T20" y="T21"/>
                              </a:cxn>
                              <a:cxn ang="T71">
                                <a:pos x="T22" y="T23"/>
                              </a:cxn>
                              <a:cxn ang="T72">
                                <a:pos x="T24" y="T25"/>
                              </a:cxn>
                              <a:cxn ang="T73">
                                <a:pos x="T26" y="T27"/>
                              </a:cxn>
                              <a:cxn ang="T74">
                                <a:pos x="T28" y="T29"/>
                              </a:cxn>
                              <a:cxn ang="T75">
                                <a:pos x="T30" y="T31"/>
                              </a:cxn>
                              <a:cxn ang="T76">
                                <a:pos x="T32" y="T33"/>
                              </a:cxn>
                              <a:cxn ang="T77">
                                <a:pos x="T34" y="T35"/>
                              </a:cxn>
                              <a:cxn ang="T78">
                                <a:pos x="T36" y="T37"/>
                              </a:cxn>
                              <a:cxn ang="T79">
                                <a:pos x="T38" y="T39"/>
                              </a:cxn>
                              <a:cxn ang="T80">
                                <a:pos x="T40" y="T41"/>
                              </a:cxn>
                              <a:cxn ang="T81">
                                <a:pos x="T42" y="T43"/>
                              </a:cxn>
                              <a:cxn ang="T82">
                                <a:pos x="T44" y="T45"/>
                              </a:cxn>
                              <a:cxn ang="T83">
                                <a:pos x="T46" y="T47"/>
                              </a:cxn>
                              <a:cxn ang="T84">
                                <a:pos x="T48" y="T49"/>
                              </a:cxn>
                              <a:cxn ang="T85">
                                <a:pos x="T50" y="T51"/>
                              </a:cxn>
                              <a:cxn ang="T86">
                                <a:pos x="T52" y="T53"/>
                              </a:cxn>
                              <a:cxn ang="T87">
                                <a:pos x="T54" y="T55"/>
                              </a:cxn>
                              <a:cxn ang="T88">
                                <a:pos x="T56" y="T57"/>
                              </a:cxn>
                              <a:cxn ang="T89">
                                <a:pos x="T58" y="T59"/>
                              </a:cxn>
                            </a:cxnLst>
                            <a:rect l="T90" t="T91" r="T92" b="T93"/>
                            <a:pathLst>
                              <a:path w="406" h="364">
                                <a:moveTo>
                                  <a:pt x="327" y="60"/>
                                </a:moveTo>
                                <a:lnTo>
                                  <a:pt x="295" y="60"/>
                                </a:lnTo>
                                <a:lnTo>
                                  <a:pt x="276" y="80"/>
                                </a:lnTo>
                                <a:lnTo>
                                  <a:pt x="257" y="80"/>
                                </a:lnTo>
                                <a:lnTo>
                                  <a:pt x="257" y="40"/>
                                </a:lnTo>
                                <a:lnTo>
                                  <a:pt x="237" y="20"/>
                                </a:lnTo>
                                <a:lnTo>
                                  <a:pt x="218" y="20"/>
                                </a:lnTo>
                                <a:lnTo>
                                  <a:pt x="186" y="0"/>
                                </a:lnTo>
                                <a:lnTo>
                                  <a:pt x="147" y="20"/>
                                </a:lnTo>
                                <a:lnTo>
                                  <a:pt x="147" y="40"/>
                                </a:lnTo>
                                <a:lnTo>
                                  <a:pt x="128" y="60"/>
                                </a:lnTo>
                                <a:lnTo>
                                  <a:pt x="96" y="80"/>
                                </a:lnTo>
                                <a:lnTo>
                                  <a:pt x="96" y="93"/>
                                </a:lnTo>
                                <a:lnTo>
                                  <a:pt x="38" y="113"/>
                                </a:lnTo>
                                <a:lnTo>
                                  <a:pt x="0" y="154"/>
                                </a:lnTo>
                                <a:lnTo>
                                  <a:pt x="19" y="174"/>
                                </a:lnTo>
                                <a:lnTo>
                                  <a:pt x="57" y="154"/>
                                </a:lnTo>
                                <a:lnTo>
                                  <a:pt x="77" y="154"/>
                                </a:lnTo>
                                <a:lnTo>
                                  <a:pt x="96" y="174"/>
                                </a:lnTo>
                                <a:lnTo>
                                  <a:pt x="96" y="228"/>
                                </a:lnTo>
                                <a:lnTo>
                                  <a:pt x="128" y="288"/>
                                </a:lnTo>
                                <a:lnTo>
                                  <a:pt x="205" y="309"/>
                                </a:lnTo>
                                <a:lnTo>
                                  <a:pt x="237" y="322"/>
                                </a:lnTo>
                                <a:lnTo>
                                  <a:pt x="327" y="342"/>
                                </a:lnTo>
                                <a:lnTo>
                                  <a:pt x="366" y="363"/>
                                </a:lnTo>
                                <a:lnTo>
                                  <a:pt x="405" y="288"/>
                                </a:lnTo>
                                <a:lnTo>
                                  <a:pt x="405" y="208"/>
                                </a:lnTo>
                                <a:lnTo>
                                  <a:pt x="315" y="194"/>
                                </a:lnTo>
                                <a:lnTo>
                                  <a:pt x="315" y="93"/>
                                </a:lnTo>
                                <a:lnTo>
                                  <a:pt x="327" y="60"/>
                                </a:lnTo>
                              </a:path>
                            </a:pathLst>
                          </a:custGeom>
                          <a:grpFill/>
                          <a:ln w="12700" cap="rnd">
                            <a:solidFill>
                              <a:schemeClr val="tx2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>
                            <a:lvl1pPr eaLnBrk="0" hangingPunct="0">
                              <a:defRPr sz="1600">
                                <a:solidFill>
                                  <a:schemeClr val="tx1"/>
                                </a:solidFill>
                                <a:latin typeface="Arial" charset="0"/>
                              </a:defRPr>
                            </a:lvl1pPr>
                            <a:lvl2pPr marL="742950" indent="-285750" eaLnBrk="0" hangingPunct="0">
                              <a:defRPr sz="1600">
                                <a:solidFill>
                                  <a:schemeClr val="tx1"/>
                                </a:solidFill>
                                <a:latin typeface="Arial" charset="0"/>
                              </a:defRPr>
                            </a:lvl2pPr>
                            <a:lvl3pPr marL="1143000" indent="-228600" eaLnBrk="0" hangingPunct="0">
                              <a:defRPr sz="1600">
                                <a:solidFill>
                                  <a:schemeClr val="tx1"/>
                                </a:solidFill>
                                <a:latin typeface="Arial" charset="0"/>
                              </a:defRPr>
                            </a:lvl3pPr>
                            <a:lvl4pPr marL="1600200" indent="-228600" eaLnBrk="0" hangingPunct="0">
                              <a:defRPr sz="1600">
                                <a:solidFill>
                                  <a:schemeClr val="tx1"/>
                                </a:solidFill>
                                <a:latin typeface="Arial" charset="0"/>
                              </a:defRPr>
                            </a:lvl4pPr>
                            <a:lvl5pPr marL="2057400" indent="-228600" eaLnBrk="0" hangingPunct="0">
                              <a:defRPr sz="1600">
                                <a:solidFill>
                                  <a:schemeClr val="tx1"/>
                                </a:solidFill>
                                <a:latin typeface="Arial" charset="0"/>
                              </a:defRPr>
                            </a:lvl5pPr>
                            <a:lvl6pPr marL="25146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1600">
                                <a:solidFill>
                                  <a:schemeClr val="tx1"/>
                                </a:solidFill>
                                <a:latin typeface="Arial" charset="0"/>
                              </a:defRPr>
                            </a:lvl6pPr>
                            <a:lvl7pPr marL="29718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1600">
                                <a:solidFill>
                                  <a:schemeClr val="tx1"/>
                                </a:solidFill>
                                <a:latin typeface="Arial" charset="0"/>
                              </a:defRPr>
                            </a:lvl7pPr>
                            <a:lvl8pPr marL="34290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1600">
                                <a:solidFill>
                                  <a:schemeClr val="tx1"/>
                                </a:solidFill>
                                <a:latin typeface="Arial" charset="0"/>
                              </a:defRPr>
                            </a:lvl8pPr>
                            <a:lvl9pPr marL="38862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1600">
                                <a:solidFill>
                                  <a:schemeClr val="tx1"/>
                                </a:solidFill>
                                <a:latin typeface="Arial" charset="0"/>
                              </a:defRPr>
                            </a:lvl9pPr>
                          </a:lstStyle>
                          <a:p>
                            <a:pPr eaLnBrk="1" hangingPunct="1"/>
                            <a:endParaRPr lang="pt-BR" altLang="pt-BR" sz="1200"/>
                          </a:p>
                        </p:txBody>
                      </p:sp>
                      <p:sp>
                        <p:nvSpPr>
                          <p:cNvPr id="131" name="Freeform 41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1440" y="1760"/>
                            <a:ext cx="567" cy="298"/>
                          </a:xfrm>
                          <a:custGeom>
                            <a:avLst/>
                            <a:gdLst>
                              <a:gd name="T0" fmla="*/ 0 w 418"/>
                              <a:gd name="T1" fmla="*/ 0 h 229"/>
                              <a:gd name="T2" fmla="*/ 52 w 418"/>
                              <a:gd name="T3" fmla="*/ 26 h 229"/>
                              <a:gd name="T4" fmla="*/ 121 w 418"/>
                              <a:gd name="T5" fmla="*/ 52 h 229"/>
                              <a:gd name="T6" fmla="*/ 199 w 418"/>
                              <a:gd name="T7" fmla="*/ 52 h 229"/>
                              <a:gd name="T8" fmla="*/ 270 w 418"/>
                              <a:gd name="T9" fmla="*/ 78 h 229"/>
                              <a:gd name="T10" fmla="*/ 373 w 418"/>
                              <a:gd name="T11" fmla="*/ 121 h 229"/>
                              <a:gd name="T12" fmla="*/ 444 w 418"/>
                              <a:gd name="T13" fmla="*/ 173 h 229"/>
                              <a:gd name="T14" fmla="*/ 539 w 418"/>
                              <a:gd name="T15" fmla="*/ 199 h 229"/>
                              <a:gd name="T16" fmla="*/ 566 w 418"/>
                              <a:gd name="T17" fmla="*/ 226 h 229"/>
                              <a:gd name="T18" fmla="*/ 495 w 418"/>
                              <a:gd name="T19" fmla="*/ 269 h 229"/>
                              <a:gd name="T20" fmla="*/ 391 w 418"/>
                              <a:gd name="T21" fmla="*/ 297 h 229"/>
                              <a:gd name="T22" fmla="*/ 270 w 418"/>
                              <a:gd name="T23" fmla="*/ 297 h 229"/>
                              <a:gd name="T24" fmla="*/ 243 w 418"/>
                              <a:gd name="T25" fmla="*/ 269 h 229"/>
                              <a:gd name="T26" fmla="*/ 243 w 418"/>
                              <a:gd name="T27" fmla="*/ 199 h 229"/>
                              <a:gd name="T28" fmla="*/ 199 w 418"/>
                              <a:gd name="T29" fmla="*/ 252 h 229"/>
                              <a:gd name="T30" fmla="*/ 148 w 418"/>
                              <a:gd name="T31" fmla="*/ 252 h 229"/>
                              <a:gd name="T32" fmla="*/ 121 w 418"/>
                              <a:gd name="T33" fmla="*/ 226 h 229"/>
                              <a:gd name="T34" fmla="*/ 95 w 418"/>
                              <a:gd name="T35" fmla="*/ 226 h 229"/>
                              <a:gd name="T36" fmla="*/ 77 w 418"/>
                              <a:gd name="T37" fmla="*/ 173 h 229"/>
                              <a:gd name="T38" fmla="*/ 26 w 418"/>
                              <a:gd name="T39" fmla="*/ 121 h 229"/>
                              <a:gd name="T40" fmla="*/ 0 w 418"/>
                              <a:gd name="T41" fmla="*/ 78 h 229"/>
                              <a:gd name="T42" fmla="*/ 0 w 418"/>
                              <a:gd name="T43" fmla="*/ 0 h 229"/>
                              <a:gd name="T44" fmla="*/ 0 60000 65536"/>
                              <a:gd name="T45" fmla="*/ 0 60000 65536"/>
                              <a:gd name="T46" fmla="*/ 0 60000 65536"/>
                              <a:gd name="T47" fmla="*/ 0 60000 65536"/>
                              <a:gd name="T48" fmla="*/ 0 60000 65536"/>
                              <a:gd name="T49" fmla="*/ 0 60000 65536"/>
                              <a:gd name="T50" fmla="*/ 0 60000 65536"/>
                              <a:gd name="T51" fmla="*/ 0 60000 65536"/>
                              <a:gd name="T52" fmla="*/ 0 60000 65536"/>
                              <a:gd name="T53" fmla="*/ 0 60000 65536"/>
                              <a:gd name="T54" fmla="*/ 0 60000 65536"/>
                              <a:gd name="T55" fmla="*/ 0 60000 65536"/>
                              <a:gd name="T56" fmla="*/ 0 60000 65536"/>
                              <a:gd name="T57" fmla="*/ 0 60000 65536"/>
                              <a:gd name="T58" fmla="*/ 0 60000 65536"/>
                              <a:gd name="T59" fmla="*/ 0 60000 65536"/>
                              <a:gd name="T60" fmla="*/ 0 60000 65536"/>
                              <a:gd name="T61" fmla="*/ 0 60000 65536"/>
                              <a:gd name="T62" fmla="*/ 0 60000 65536"/>
                              <a:gd name="T63" fmla="*/ 0 60000 65536"/>
                              <a:gd name="T64" fmla="*/ 0 60000 65536"/>
                              <a:gd name="T65" fmla="*/ 0 60000 65536"/>
                              <a:gd name="T66" fmla="*/ 0 w 418"/>
                              <a:gd name="T67" fmla="*/ 0 h 229"/>
                              <a:gd name="T68" fmla="*/ 418 w 418"/>
                              <a:gd name="T69" fmla="*/ 229 h 229"/>
                            </a:gdLst>
                            <a:ahLst/>
                            <a:cxnLst>
                              <a:cxn ang="T44">
                                <a:pos x="T0" y="T1"/>
                              </a:cxn>
                              <a:cxn ang="T45">
                                <a:pos x="T2" y="T3"/>
                              </a:cxn>
                              <a:cxn ang="T46">
                                <a:pos x="T4" y="T5"/>
                              </a:cxn>
                              <a:cxn ang="T47">
                                <a:pos x="T6" y="T7"/>
                              </a:cxn>
                              <a:cxn ang="T48">
                                <a:pos x="T8" y="T9"/>
                              </a:cxn>
                              <a:cxn ang="T49">
                                <a:pos x="T10" y="T11"/>
                              </a:cxn>
                              <a:cxn ang="T50">
                                <a:pos x="T12" y="T13"/>
                              </a:cxn>
                              <a:cxn ang="T51">
                                <a:pos x="T14" y="T15"/>
                              </a:cxn>
                              <a:cxn ang="T52">
                                <a:pos x="T16" y="T17"/>
                              </a:cxn>
                              <a:cxn ang="T53">
                                <a:pos x="T18" y="T19"/>
                              </a:cxn>
                              <a:cxn ang="T54">
                                <a:pos x="T20" y="T21"/>
                              </a:cxn>
                              <a:cxn ang="T55">
                                <a:pos x="T22" y="T23"/>
                              </a:cxn>
                              <a:cxn ang="T56">
                                <a:pos x="T24" y="T25"/>
                              </a:cxn>
                              <a:cxn ang="T57">
                                <a:pos x="T26" y="T27"/>
                              </a:cxn>
                              <a:cxn ang="T58">
                                <a:pos x="T28" y="T29"/>
                              </a:cxn>
                              <a:cxn ang="T59">
                                <a:pos x="T30" y="T31"/>
                              </a:cxn>
                              <a:cxn ang="T60">
                                <a:pos x="T32" y="T33"/>
                              </a:cxn>
                              <a:cxn ang="T61">
                                <a:pos x="T34" y="T35"/>
                              </a:cxn>
                              <a:cxn ang="T62">
                                <a:pos x="T36" y="T37"/>
                              </a:cxn>
                              <a:cxn ang="T63">
                                <a:pos x="T38" y="T39"/>
                              </a:cxn>
                              <a:cxn ang="T64">
                                <a:pos x="T40" y="T41"/>
                              </a:cxn>
                              <a:cxn ang="T65">
                                <a:pos x="T42" y="T43"/>
                              </a:cxn>
                            </a:cxnLst>
                            <a:rect l="T66" t="T67" r="T68" b="T69"/>
                            <a:pathLst>
                              <a:path w="418" h="229">
                                <a:moveTo>
                                  <a:pt x="0" y="0"/>
                                </a:moveTo>
                                <a:lnTo>
                                  <a:pt x="38" y="20"/>
                                </a:lnTo>
                                <a:lnTo>
                                  <a:pt x="89" y="40"/>
                                </a:lnTo>
                                <a:lnTo>
                                  <a:pt x="147" y="40"/>
                                </a:lnTo>
                                <a:lnTo>
                                  <a:pt x="199" y="60"/>
                                </a:lnTo>
                                <a:lnTo>
                                  <a:pt x="275" y="93"/>
                                </a:lnTo>
                                <a:lnTo>
                                  <a:pt x="327" y="133"/>
                                </a:lnTo>
                                <a:lnTo>
                                  <a:pt x="397" y="153"/>
                                </a:lnTo>
                                <a:lnTo>
                                  <a:pt x="417" y="174"/>
                                </a:lnTo>
                                <a:lnTo>
                                  <a:pt x="365" y="207"/>
                                </a:lnTo>
                                <a:lnTo>
                                  <a:pt x="288" y="228"/>
                                </a:lnTo>
                                <a:lnTo>
                                  <a:pt x="199" y="228"/>
                                </a:lnTo>
                                <a:lnTo>
                                  <a:pt x="179" y="207"/>
                                </a:lnTo>
                                <a:lnTo>
                                  <a:pt x="179" y="153"/>
                                </a:lnTo>
                                <a:lnTo>
                                  <a:pt x="147" y="194"/>
                                </a:lnTo>
                                <a:lnTo>
                                  <a:pt x="109" y="194"/>
                                </a:lnTo>
                                <a:lnTo>
                                  <a:pt x="89" y="174"/>
                                </a:lnTo>
                                <a:lnTo>
                                  <a:pt x="70" y="174"/>
                                </a:lnTo>
                                <a:lnTo>
                                  <a:pt x="57" y="133"/>
                                </a:lnTo>
                                <a:lnTo>
                                  <a:pt x="19" y="93"/>
                                </a:lnTo>
                                <a:lnTo>
                                  <a:pt x="0" y="60"/>
                                </a:lnTo>
                                <a:lnTo>
                                  <a:pt x="0" y="0"/>
                                </a:lnTo>
                              </a:path>
                            </a:pathLst>
                          </a:custGeom>
                          <a:grpFill/>
                          <a:ln w="12700" cap="rnd">
                            <a:solidFill>
                              <a:schemeClr val="tx2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>
                            <a:lvl1pPr eaLnBrk="0" hangingPunct="0">
                              <a:defRPr sz="1600">
                                <a:solidFill>
                                  <a:schemeClr val="tx1"/>
                                </a:solidFill>
                                <a:latin typeface="Arial" charset="0"/>
                              </a:defRPr>
                            </a:lvl1pPr>
                            <a:lvl2pPr marL="742950" indent="-285750" eaLnBrk="0" hangingPunct="0">
                              <a:defRPr sz="1600">
                                <a:solidFill>
                                  <a:schemeClr val="tx1"/>
                                </a:solidFill>
                                <a:latin typeface="Arial" charset="0"/>
                              </a:defRPr>
                            </a:lvl2pPr>
                            <a:lvl3pPr marL="1143000" indent="-228600" eaLnBrk="0" hangingPunct="0">
                              <a:defRPr sz="1600">
                                <a:solidFill>
                                  <a:schemeClr val="tx1"/>
                                </a:solidFill>
                                <a:latin typeface="Arial" charset="0"/>
                              </a:defRPr>
                            </a:lvl3pPr>
                            <a:lvl4pPr marL="1600200" indent="-228600" eaLnBrk="0" hangingPunct="0">
                              <a:defRPr sz="1600">
                                <a:solidFill>
                                  <a:schemeClr val="tx1"/>
                                </a:solidFill>
                                <a:latin typeface="Arial" charset="0"/>
                              </a:defRPr>
                            </a:lvl4pPr>
                            <a:lvl5pPr marL="2057400" indent="-228600" eaLnBrk="0" hangingPunct="0">
                              <a:defRPr sz="1600">
                                <a:solidFill>
                                  <a:schemeClr val="tx1"/>
                                </a:solidFill>
                                <a:latin typeface="Arial" charset="0"/>
                              </a:defRPr>
                            </a:lvl5pPr>
                            <a:lvl6pPr marL="25146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1600">
                                <a:solidFill>
                                  <a:schemeClr val="tx1"/>
                                </a:solidFill>
                                <a:latin typeface="Arial" charset="0"/>
                              </a:defRPr>
                            </a:lvl6pPr>
                            <a:lvl7pPr marL="29718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1600">
                                <a:solidFill>
                                  <a:schemeClr val="tx1"/>
                                </a:solidFill>
                                <a:latin typeface="Arial" charset="0"/>
                              </a:defRPr>
                            </a:lvl7pPr>
                            <a:lvl8pPr marL="34290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1600">
                                <a:solidFill>
                                  <a:schemeClr val="tx1"/>
                                </a:solidFill>
                                <a:latin typeface="Arial" charset="0"/>
                              </a:defRPr>
                            </a:lvl8pPr>
                            <a:lvl9pPr marL="38862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1600">
                                <a:solidFill>
                                  <a:schemeClr val="tx1"/>
                                </a:solidFill>
                                <a:latin typeface="Arial" charset="0"/>
                              </a:defRPr>
                            </a:lvl9pPr>
                          </a:lstStyle>
                          <a:p>
                            <a:pPr eaLnBrk="1" hangingPunct="1"/>
                            <a:endParaRPr lang="pt-BR" altLang="pt-BR" sz="1200"/>
                          </a:p>
                        </p:txBody>
                      </p:sp>
                      <p:sp>
                        <p:nvSpPr>
                          <p:cNvPr id="132" name="Freeform 42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533" y="892"/>
                            <a:ext cx="1038" cy="993"/>
                          </a:xfrm>
                          <a:custGeom>
                            <a:avLst/>
                            <a:gdLst>
                              <a:gd name="T0" fmla="*/ 0 w 765"/>
                              <a:gd name="T1" fmla="*/ 96 h 762"/>
                              <a:gd name="T2" fmla="*/ 26 w 765"/>
                              <a:gd name="T3" fmla="*/ 175 h 762"/>
                              <a:gd name="T4" fmla="*/ 26 w 765"/>
                              <a:gd name="T5" fmla="*/ 228 h 762"/>
                              <a:gd name="T6" fmla="*/ 69 w 765"/>
                              <a:gd name="T7" fmla="*/ 324 h 762"/>
                              <a:gd name="T8" fmla="*/ 95 w 765"/>
                              <a:gd name="T9" fmla="*/ 351 h 762"/>
                              <a:gd name="T10" fmla="*/ 148 w 765"/>
                              <a:gd name="T11" fmla="*/ 351 h 762"/>
                              <a:gd name="T12" fmla="*/ 199 w 765"/>
                              <a:gd name="T13" fmla="*/ 378 h 762"/>
                              <a:gd name="T14" fmla="*/ 199 w 765"/>
                              <a:gd name="T15" fmla="*/ 421 h 762"/>
                              <a:gd name="T16" fmla="*/ 216 w 765"/>
                              <a:gd name="T17" fmla="*/ 447 h 762"/>
                              <a:gd name="T18" fmla="*/ 121 w 765"/>
                              <a:gd name="T19" fmla="*/ 719 h 762"/>
                              <a:gd name="T20" fmla="*/ 121 w 765"/>
                              <a:gd name="T21" fmla="*/ 799 h 762"/>
                              <a:gd name="T22" fmla="*/ 174 w 765"/>
                              <a:gd name="T23" fmla="*/ 869 h 762"/>
                              <a:gd name="T24" fmla="*/ 199 w 765"/>
                              <a:gd name="T25" fmla="*/ 921 h 762"/>
                              <a:gd name="T26" fmla="*/ 216 w 765"/>
                              <a:gd name="T27" fmla="*/ 949 h 762"/>
                              <a:gd name="T28" fmla="*/ 269 w 765"/>
                              <a:gd name="T29" fmla="*/ 973 h 762"/>
                              <a:gd name="T30" fmla="*/ 714 w 765"/>
                              <a:gd name="T31" fmla="*/ 992 h 762"/>
                              <a:gd name="T32" fmla="*/ 765 w 765"/>
                              <a:gd name="T33" fmla="*/ 921 h 762"/>
                              <a:gd name="T34" fmla="*/ 792 w 765"/>
                              <a:gd name="T35" fmla="*/ 869 h 762"/>
                              <a:gd name="T36" fmla="*/ 792 w 765"/>
                              <a:gd name="T37" fmla="*/ 799 h 762"/>
                              <a:gd name="T38" fmla="*/ 809 w 765"/>
                              <a:gd name="T39" fmla="*/ 745 h 762"/>
                              <a:gd name="T40" fmla="*/ 887 w 765"/>
                              <a:gd name="T41" fmla="*/ 675 h 762"/>
                              <a:gd name="T42" fmla="*/ 887 w 765"/>
                              <a:gd name="T43" fmla="*/ 649 h 762"/>
                              <a:gd name="T44" fmla="*/ 862 w 765"/>
                              <a:gd name="T45" fmla="*/ 623 h 762"/>
                              <a:gd name="T46" fmla="*/ 887 w 765"/>
                              <a:gd name="T47" fmla="*/ 597 h 762"/>
                              <a:gd name="T48" fmla="*/ 940 w 765"/>
                              <a:gd name="T49" fmla="*/ 569 h 762"/>
                              <a:gd name="T50" fmla="*/ 984 w 765"/>
                              <a:gd name="T51" fmla="*/ 526 h 762"/>
                              <a:gd name="T52" fmla="*/ 1010 w 765"/>
                              <a:gd name="T53" fmla="*/ 447 h 762"/>
                              <a:gd name="T54" fmla="*/ 1037 w 765"/>
                              <a:gd name="T55" fmla="*/ 351 h 762"/>
                              <a:gd name="T56" fmla="*/ 1037 w 765"/>
                              <a:gd name="T57" fmla="*/ 272 h 762"/>
                              <a:gd name="T58" fmla="*/ 1010 w 765"/>
                              <a:gd name="T59" fmla="*/ 245 h 762"/>
                              <a:gd name="T60" fmla="*/ 915 w 765"/>
                              <a:gd name="T61" fmla="*/ 228 h 762"/>
                              <a:gd name="T62" fmla="*/ 887 w 765"/>
                              <a:gd name="T63" fmla="*/ 272 h 762"/>
                              <a:gd name="T64" fmla="*/ 836 w 765"/>
                              <a:gd name="T65" fmla="*/ 324 h 762"/>
                              <a:gd name="T66" fmla="*/ 809 w 765"/>
                              <a:gd name="T67" fmla="*/ 378 h 762"/>
                              <a:gd name="T68" fmla="*/ 792 w 765"/>
                              <a:gd name="T69" fmla="*/ 447 h 762"/>
                              <a:gd name="T70" fmla="*/ 792 w 765"/>
                              <a:gd name="T71" fmla="*/ 378 h 762"/>
                              <a:gd name="T72" fmla="*/ 687 w 765"/>
                              <a:gd name="T73" fmla="*/ 351 h 762"/>
                              <a:gd name="T74" fmla="*/ 643 w 765"/>
                              <a:gd name="T75" fmla="*/ 298 h 762"/>
                              <a:gd name="T76" fmla="*/ 592 w 765"/>
                              <a:gd name="T77" fmla="*/ 298 h 762"/>
                              <a:gd name="T78" fmla="*/ 539 w 765"/>
                              <a:gd name="T79" fmla="*/ 245 h 762"/>
                              <a:gd name="T80" fmla="*/ 513 w 765"/>
                              <a:gd name="T81" fmla="*/ 175 h 762"/>
                              <a:gd name="T82" fmla="*/ 469 w 765"/>
                              <a:gd name="T83" fmla="*/ 96 h 762"/>
                              <a:gd name="T84" fmla="*/ 417 w 765"/>
                              <a:gd name="T85" fmla="*/ 78 h 762"/>
                              <a:gd name="T86" fmla="*/ 391 w 765"/>
                              <a:gd name="T87" fmla="*/ 78 h 762"/>
                              <a:gd name="T88" fmla="*/ 347 w 765"/>
                              <a:gd name="T89" fmla="*/ 52 h 762"/>
                              <a:gd name="T90" fmla="*/ 347 w 765"/>
                              <a:gd name="T91" fmla="*/ 0 h 762"/>
                              <a:gd name="T92" fmla="*/ 269 w 765"/>
                              <a:gd name="T93" fmla="*/ 0 h 762"/>
                              <a:gd name="T94" fmla="*/ 243 w 765"/>
                              <a:gd name="T95" fmla="*/ 26 h 762"/>
                              <a:gd name="T96" fmla="*/ 269 w 765"/>
                              <a:gd name="T97" fmla="*/ 26 h 762"/>
                              <a:gd name="T98" fmla="*/ 243 w 765"/>
                              <a:gd name="T99" fmla="*/ 52 h 762"/>
                              <a:gd name="T100" fmla="*/ 174 w 765"/>
                              <a:gd name="T101" fmla="*/ 52 h 762"/>
                              <a:gd name="T102" fmla="*/ 95 w 765"/>
                              <a:gd name="T103" fmla="*/ 78 h 762"/>
                              <a:gd name="T104" fmla="*/ 26 w 765"/>
                              <a:gd name="T105" fmla="*/ 96 h 762"/>
                              <a:gd name="T106" fmla="*/ 0 w 765"/>
                              <a:gd name="T107" fmla="*/ 96 h 762"/>
                              <a:gd name="T108" fmla="*/ 0 60000 65536"/>
                              <a:gd name="T109" fmla="*/ 0 60000 65536"/>
                              <a:gd name="T110" fmla="*/ 0 60000 65536"/>
                              <a:gd name="T111" fmla="*/ 0 60000 65536"/>
                              <a:gd name="T112" fmla="*/ 0 60000 65536"/>
                              <a:gd name="T113" fmla="*/ 0 60000 65536"/>
                              <a:gd name="T114" fmla="*/ 0 60000 65536"/>
                              <a:gd name="T115" fmla="*/ 0 60000 65536"/>
                              <a:gd name="T116" fmla="*/ 0 60000 65536"/>
                              <a:gd name="T117" fmla="*/ 0 60000 65536"/>
                              <a:gd name="T118" fmla="*/ 0 60000 65536"/>
                              <a:gd name="T119" fmla="*/ 0 60000 65536"/>
                              <a:gd name="T120" fmla="*/ 0 60000 65536"/>
                              <a:gd name="T121" fmla="*/ 0 60000 65536"/>
                              <a:gd name="T122" fmla="*/ 0 60000 65536"/>
                              <a:gd name="T123" fmla="*/ 0 60000 65536"/>
                              <a:gd name="T124" fmla="*/ 0 60000 65536"/>
                              <a:gd name="T125" fmla="*/ 0 60000 65536"/>
                              <a:gd name="T126" fmla="*/ 0 60000 65536"/>
                              <a:gd name="T127" fmla="*/ 0 60000 65536"/>
                              <a:gd name="T128" fmla="*/ 0 60000 65536"/>
                              <a:gd name="T129" fmla="*/ 0 60000 65536"/>
                              <a:gd name="T130" fmla="*/ 0 60000 65536"/>
                              <a:gd name="T131" fmla="*/ 0 60000 65536"/>
                              <a:gd name="T132" fmla="*/ 0 60000 65536"/>
                              <a:gd name="T133" fmla="*/ 0 60000 65536"/>
                              <a:gd name="T134" fmla="*/ 0 60000 65536"/>
                              <a:gd name="T135" fmla="*/ 0 60000 65536"/>
                              <a:gd name="T136" fmla="*/ 0 60000 65536"/>
                              <a:gd name="T137" fmla="*/ 0 60000 65536"/>
                              <a:gd name="T138" fmla="*/ 0 60000 65536"/>
                              <a:gd name="T139" fmla="*/ 0 60000 65536"/>
                              <a:gd name="T140" fmla="*/ 0 60000 65536"/>
                              <a:gd name="T141" fmla="*/ 0 60000 65536"/>
                              <a:gd name="T142" fmla="*/ 0 60000 65536"/>
                              <a:gd name="T143" fmla="*/ 0 60000 65536"/>
                              <a:gd name="T144" fmla="*/ 0 60000 65536"/>
                              <a:gd name="T145" fmla="*/ 0 60000 65536"/>
                              <a:gd name="T146" fmla="*/ 0 60000 65536"/>
                              <a:gd name="T147" fmla="*/ 0 60000 65536"/>
                              <a:gd name="T148" fmla="*/ 0 60000 65536"/>
                              <a:gd name="T149" fmla="*/ 0 60000 65536"/>
                              <a:gd name="T150" fmla="*/ 0 60000 65536"/>
                              <a:gd name="T151" fmla="*/ 0 60000 65536"/>
                              <a:gd name="T152" fmla="*/ 0 60000 65536"/>
                              <a:gd name="T153" fmla="*/ 0 60000 65536"/>
                              <a:gd name="T154" fmla="*/ 0 60000 65536"/>
                              <a:gd name="T155" fmla="*/ 0 60000 65536"/>
                              <a:gd name="T156" fmla="*/ 0 60000 65536"/>
                              <a:gd name="T157" fmla="*/ 0 60000 65536"/>
                              <a:gd name="T158" fmla="*/ 0 60000 65536"/>
                              <a:gd name="T159" fmla="*/ 0 60000 65536"/>
                              <a:gd name="T160" fmla="*/ 0 60000 65536"/>
                              <a:gd name="T161" fmla="*/ 0 60000 65536"/>
                              <a:gd name="T162" fmla="*/ 0 w 765"/>
                              <a:gd name="T163" fmla="*/ 0 h 762"/>
                              <a:gd name="T164" fmla="*/ 765 w 765"/>
                              <a:gd name="T165" fmla="*/ 762 h 762"/>
                            </a:gdLst>
                            <a:ahLst/>
                            <a:cxnLst>
                              <a:cxn ang="T108">
                                <a:pos x="T0" y="T1"/>
                              </a:cxn>
                              <a:cxn ang="T109">
                                <a:pos x="T2" y="T3"/>
                              </a:cxn>
                              <a:cxn ang="T110">
                                <a:pos x="T4" y="T5"/>
                              </a:cxn>
                              <a:cxn ang="T111">
                                <a:pos x="T6" y="T7"/>
                              </a:cxn>
                              <a:cxn ang="T112">
                                <a:pos x="T8" y="T9"/>
                              </a:cxn>
                              <a:cxn ang="T113">
                                <a:pos x="T10" y="T11"/>
                              </a:cxn>
                              <a:cxn ang="T114">
                                <a:pos x="T12" y="T13"/>
                              </a:cxn>
                              <a:cxn ang="T115">
                                <a:pos x="T14" y="T15"/>
                              </a:cxn>
                              <a:cxn ang="T116">
                                <a:pos x="T16" y="T17"/>
                              </a:cxn>
                              <a:cxn ang="T117">
                                <a:pos x="T18" y="T19"/>
                              </a:cxn>
                              <a:cxn ang="T118">
                                <a:pos x="T20" y="T21"/>
                              </a:cxn>
                              <a:cxn ang="T119">
                                <a:pos x="T22" y="T23"/>
                              </a:cxn>
                              <a:cxn ang="T120">
                                <a:pos x="T24" y="T25"/>
                              </a:cxn>
                              <a:cxn ang="T121">
                                <a:pos x="T26" y="T27"/>
                              </a:cxn>
                              <a:cxn ang="T122">
                                <a:pos x="T28" y="T29"/>
                              </a:cxn>
                              <a:cxn ang="T123">
                                <a:pos x="T30" y="T31"/>
                              </a:cxn>
                              <a:cxn ang="T124">
                                <a:pos x="T32" y="T33"/>
                              </a:cxn>
                              <a:cxn ang="T125">
                                <a:pos x="T34" y="T35"/>
                              </a:cxn>
                              <a:cxn ang="T126">
                                <a:pos x="T36" y="T37"/>
                              </a:cxn>
                              <a:cxn ang="T127">
                                <a:pos x="T38" y="T39"/>
                              </a:cxn>
                              <a:cxn ang="T128">
                                <a:pos x="T40" y="T41"/>
                              </a:cxn>
                              <a:cxn ang="T129">
                                <a:pos x="T42" y="T43"/>
                              </a:cxn>
                              <a:cxn ang="T130">
                                <a:pos x="T44" y="T45"/>
                              </a:cxn>
                              <a:cxn ang="T131">
                                <a:pos x="T46" y="T47"/>
                              </a:cxn>
                              <a:cxn ang="T132">
                                <a:pos x="T48" y="T49"/>
                              </a:cxn>
                              <a:cxn ang="T133">
                                <a:pos x="T50" y="T51"/>
                              </a:cxn>
                              <a:cxn ang="T134">
                                <a:pos x="T52" y="T53"/>
                              </a:cxn>
                              <a:cxn ang="T135">
                                <a:pos x="T54" y="T55"/>
                              </a:cxn>
                              <a:cxn ang="T136">
                                <a:pos x="T56" y="T57"/>
                              </a:cxn>
                              <a:cxn ang="T137">
                                <a:pos x="T58" y="T59"/>
                              </a:cxn>
                              <a:cxn ang="T138">
                                <a:pos x="T60" y="T61"/>
                              </a:cxn>
                              <a:cxn ang="T139">
                                <a:pos x="T62" y="T63"/>
                              </a:cxn>
                              <a:cxn ang="T140">
                                <a:pos x="T64" y="T65"/>
                              </a:cxn>
                              <a:cxn ang="T141">
                                <a:pos x="T66" y="T67"/>
                              </a:cxn>
                              <a:cxn ang="T142">
                                <a:pos x="T68" y="T69"/>
                              </a:cxn>
                              <a:cxn ang="T143">
                                <a:pos x="T70" y="T71"/>
                              </a:cxn>
                              <a:cxn ang="T144">
                                <a:pos x="T72" y="T73"/>
                              </a:cxn>
                              <a:cxn ang="T145">
                                <a:pos x="T74" y="T75"/>
                              </a:cxn>
                              <a:cxn ang="T146">
                                <a:pos x="T76" y="T77"/>
                              </a:cxn>
                              <a:cxn ang="T147">
                                <a:pos x="T78" y="T79"/>
                              </a:cxn>
                              <a:cxn ang="T148">
                                <a:pos x="T80" y="T81"/>
                              </a:cxn>
                              <a:cxn ang="T149">
                                <a:pos x="T82" y="T83"/>
                              </a:cxn>
                              <a:cxn ang="T150">
                                <a:pos x="T84" y="T85"/>
                              </a:cxn>
                              <a:cxn ang="T151">
                                <a:pos x="T86" y="T87"/>
                              </a:cxn>
                              <a:cxn ang="T152">
                                <a:pos x="T88" y="T89"/>
                              </a:cxn>
                              <a:cxn ang="T153">
                                <a:pos x="T90" y="T91"/>
                              </a:cxn>
                              <a:cxn ang="T154">
                                <a:pos x="T92" y="T93"/>
                              </a:cxn>
                              <a:cxn ang="T155">
                                <a:pos x="T94" y="T95"/>
                              </a:cxn>
                              <a:cxn ang="T156">
                                <a:pos x="T96" y="T97"/>
                              </a:cxn>
                              <a:cxn ang="T157">
                                <a:pos x="T98" y="T99"/>
                              </a:cxn>
                              <a:cxn ang="T158">
                                <a:pos x="T100" y="T101"/>
                              </a:cxn>
                              <a:cxn ang="T159">
                                <a:pos x="T102" y="T103"/>
                              </a:cxn>
                              <a:cxn ang="T160">
                                <a:pos x="T104" y="T105"/>
                              </a:cxn>
                              <a:cxn ang="T161">
                                <a:pos x="T106" y="T107"/>
                              </a:cxn>
                            </a:cxnLst>
                            <a:rect l="T162" t="T163" r="T164" b="T165"/>
                            <a:pathLst>
                              <a:path w="765" h="762">
                                <a:moveTo>
                                  <a:pt x="0" y="74"/>
                                </a:moveTo>
                                <a:lnTo>
                                  <a:pt x="19" y="134"/>
                                </a:lnTo>
                                <a:lnTo>
                                  <a:pt x="19" y="175"/>
                                </a:lnTo>
                                <a:lnTo>
                                  <a:pt x="51" y="249"/>
                                </a:lnTo>
                                <a:lnTo>
                                  <a:pt x="70" y="269"/>
                                </a:lnTo>
                                <a:lnTo>
                                  <a:pt x="109" y="269"/>
                                </a:lnTo>
                                <a:lnTo>
                                  <a:pt x="147" y="290"/>
                                </a:lnTo>
                                <a:lnTo>
                                  <a:pt x="147" y="323"/>
                                </a:lnTo>
                                <a:lnTo>
                                  <a:pt x="159" y="343"/>
                                </a:lnTo>
                                <a:lnTo>
                                  <a:pt x="89" y="552"/>
                                </a:lnTo>
                                <a:lnTo>
                                  <a:pt x="89" y="613"/>
                                </a:lnTo>
                                <a:lnTo>
                                  <a:pt x="128" y="667"/>
                                </a:lnTo>
                                <a:lnTo>
                                  <a:pt x="147" y="707"/>
                                </a:lnTo>
                                <a:lnTo>
                                  <a:pt x="159" y="728"/>
                                </a:lnTo>
                                <a:lnTo>
                                  <a:pt x="198" y="747"/>
                                </a:lnTo>
                                <a:lnTo>
                                  <a:pt x="526" y="761"/>
                                </a:lnTo>
                                <a:lnTo>
                                  <a:pt x="564" y="707"/>
                                </a:lnTo>
                                <a:lnTo>
                                  <a:pt x="584" y="667"/>
                                </a:lnTo>
                                <a:lnTo>
                                  <a:pt x="584" y="613"/>
                                </a:lnTo>
                                <a:lnTo>
                                  <a:pt x="596" y="572"/>
                                </a:lnTo>
                                <a:lnTo>
                                  <a:pt x="654" y="518"/>
                                </a:lnTo>
                                <a:lnTo>
                                  <a:pt x="654" y="498"/>
                                </a:lnTo>
                                <a:lnTo>
                                  <a:pt x="635" y="478"/>
                                </a:lnTo>
                                <a:lnTo>
                                  <a:pt x="654" y="458"/>
                                </a:lnTo>
                                <a:lnTo>
                                  <a:pt x="693" y="437"/>
                                </a:lnTo>
                                <a:lnTo>
                                  <a:pt x="725" y="404"/>
                                </a:lnTo>
                                <a:lnTo>
                                  <a:pt x="744" y="343"/>
                                </a:lnTo>
                                <a:lnTo>
                                  <a:pt x="764" y="269"/>
                                </a:lnTo>
                                <a:lnTo>
                                  <a:pt x="764" y="209"/>
                                </a:lnTo>
                                <a:lnTo>
                                  <a:pt x="744" y="188"/>
                                </a:lnTo>
                                <a:lnTo>
                                  <a:pt x="674" y="175"/>
                                </a:lnTo>
                                <a:lnTo>
                                  <a:pt x="654" y="209"/>
                                </a:lnTo>
                                <a:lnTo>
                                  <a:pt x="616" y="249"/>
                                </a:lnTo>
                                <a:lnTo>
                                  <a:pt x="596" y="290"/>
                                </a:lnTo>
                                <a:lnTo>
                                  <a:pt x="584" y="343"/>
                                </a:lnTo>
                                <a:lnTo>
                                  <a:pt x="584" y="290"/>
                                </a:lnTo>
                                <a:lnTo>
                                  <a:pt x="506" y="269"/>
                                </a:lnTo>
                                <a:lnTo>
                                  <a:pt x="474" y="229"/>
                                </a:lnTo>
                                <a:lnTo>
                                  <a:pt x="436" y="229"/>
                                </a:lnTo>
                                <a:lnTo>
                                  <a:pt x="397" y="188"/>
                                </a:lnTo>
                                <a:lnTo>
                                  <a:pt x="378" y="134"/>
                                </a:lnTo>
                                <a:lnTo>
                                  <a:pt x="346" y="74"/>
                                </a:lnTo>
                                <a:lnTo>
                                  <a:pt x="307" y="60"/>
                                </a:lnTo>
                                <a:lnTo>
                                  <a:pt x="288" y="60"/>
                                </a:lnTo>
                                <a:lnTo>
                                  <a:pt x="256" y="40"/>
                                </a:lnTo>
                                <a:lnTo>
                                  <a:pt x="256" y="0"/>
                                </a:lnTo>
                                <a:lnTo>
                                  <a:pt x="198" y="0"/>
                                </a:lnTo>
                                <a:lnTo>
                                  <a:pt x="179" y="20"/>
                                </a:lnTo>
                                <a:lnTo>
                                  <a:pt x="198" y="20"/>
                                </a:lnTo>
                                <a:lnTo>
                                  <a:pt x="179" y="40"/>
                                </a:lnTo>
                                <a:lnTo>
                                  <a:pt x="128" y="40"/>
                                </a:lnTo>
                                <a:lnTo>
                                  <a:pt x="70" y="60"/>
                                </a:lnTo>
                                <a:lnTo>
                                  <a:pt x="19" y="74"/>
                                </a:lnTo>
                                <a:lnTo>
                                  <a:pt x="0" y="74"/>
                                </a:lnTo>
                              </a:path>
                            </a:pathLst>
                          </a:custGeom>
                          <a:grpFill/>
                          <a:ln w="12700" cap="rnd">
                            <a:solidFill>
                              <a:schemeClr val="tx2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>
                            <a:lvl1pPr eaLnBrk="0" hangingPunct="0">
                              <a:defRPr sz="1600">
                                <a:solidFill>
                                  <a:schemeClr val="tx1"/>
                                </a:solidFill>
                                <a:latin typeface="Arial" charset="0"/>
                              </a:defRPr>
                            </a:lvl1pPr>
                            <a:lvl2pPr marL="742950" indent="-285750" eaLnBrk="0" hangingPunct="0">
                              <a:defRPr sz="1600">
                                <a:solidFill>
                                  <a:schemeClr val="tx1"/>
                                </a:solidFill>
                                <a:latin typeface="Arial" charset="0"/>
                              </a:defRPr>
                            </a:lvl2pPr>
                            <a:lvl3pPr marL="1143000" indent="-228600" eaLnBrk="0" hangingPunct="0">
                              <a:defRPr sz="1600">
                                <a:solidFill>
                                  <a:schemeClr val="tx1"/>
                                </a:solidFill>
                                <a:latin typeface="Arial" charset="0"/>
                              </a:defRPr>
                            </a:lvl3pPr>
                            <a:lvl4pPr marL="1600200" indent="-228600" eaLnBrk="0" hangingPunct="0">
                              <a:defRPr sz="1600">
                                <a:solidFill>
                                  <a:schemeClr val="tx1"/>
                                </a:solidFill>
                                <a:latin typeface="Arial" charset="0"/>
                              </a:defRPr>
                            </a:lvl4pPr>
                            <a:lvl5pPr marL="2057400" indent="-228600" eaLnBrk="0" hangingPunct="0">
                              <a:defRPr sz="1600">
                                <a:solidFill>
                                  <a:schemeClr val="tx1"/>
                                </a:solidFill>
                                <a:latin typeface="Arial" charset="0"/>
                              </a:defRPr>
                            </a:lvl5pPr>
                            <a:lvl6pPr marL="25146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1600">
                                <a:solidFill>
                                  <a:schemeClr val="tx1"/>
                                </a:solidFill>
                                <a:latin typeface="Arial" charset="0"/>
                              </a:defRPr>
                            </a:lvl6pPr>
                            <a:lvl7pPr marL="29718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1600">
                                <a:solidFill>
                                  <a:schemeClr val="tx1"/>
                                </a:solidFill>
                                <a:latin typeface="Arial" charset="0"/>
                              </a:defRPr>
                            </a:lvl7pPr>
                            <a:lvl8pPr marL="34290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1600">
                                <a:solidFill>
                                  <a:schemeClr val="tx1"/>
                                </a:solidFill>
                                <a:latin typeface="Arial" charset="0"/>
                              </a:defRPr>
                            </a:lvl8pPr>
                            <a:lvl9pPr marL="38862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1600">
                                <a:solidFill>
                                  <a:schemeClr val="tx1"/>
                                </a:solidFill>
                                <a:latin typeface="Arial" charset="0"/>
                              </a:defRPr>
                            </a:lvl9pPr>
                          </a:lstStyle>
                          <a:p>
                            <a:pPr eaLnBrk="1" hangingPunct="1"/>
                            <a:endParaRPr lang="pt-BR" altLang="pt-BR" sz="1200"/>
                          </a:p>
                        </p:txBody>
                      </p:sp>
                      <p:sp>
                        <p:nvSpPr>
                          <p:cNvPr id="133" name="Freeform 43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1443" y="943"/>
                            <a:ext cx="1309" cy="1022"/>
                          </a:xfrm>
                          <a:custGeom>
                            <a:avLst/>
                            <a:gdLst>
                              <a:gd name="T0" fmla="*/ 819 w 964"/>
                              <a:gd name="T1" fmla="*/ 26 h 783"/>
                              <a:gd name="T2" fmla="*/ 836 w 964"/>
                              <a:gd name="T3" fmla="*/ 123 h 783"/>
                              <a:gd name="T4" fmla="*/ 819 w 964"/>
                              <a:gd name="T5" fmla="*/ 219 h 783"/>
                              <a:gd name="T6" fmla="*/ 889 w 964"/>
                              <a:gd name="T7" fmla="*/ 273 h 783"/>
                              <a:gd name="T8" fmla="*/ 941 w 964"/>
                              <a:gd name="T9" fmla="*/ 219 h 783"/>
                              <a:gd name="T10" fmla="*/ 984 w 964"/>
                              <a:gd name="T11" fmla="*/ 247 h 783"/>
                              <a:gd name="T12" fmla="*/ 1012 w 964"/>
                              <a:gd name="T13" fmla="*/ 193 h 783"/>
                              <a:gd name="T14" fmla="*/ 1116 w 964"/>
                              <a:gd name="T15" fmla="*/ 176 h 783"/>
                              <a:gd name="T16" fmla="*/ 1185 w 964"/>
                              <a:gd name="T17" fmla="*/ 299 h 783"/>
                              <a:gd name="T18" fmla="*/ 1290 w 964"/>
                              <a:gd name="T19" fmla="*/ 325 h 783"/>
                              <a:gd name="T20" fmla="*/ 1308 w 964"/>
                              <a:gd name="T21" fmla="*/ 395 h 783"/>
                              <a:gd name="T22" fmla="*/ 1213 w 964"/>
                              <a:gd name="T23" fmla="*/ 792 h 783"/>
                              <a:gd name="T24" fmla="*/ 1185 w 964"/>
                              <a:gd name="T25" fmla="*/ 898 h 783"/>
                              <a:gd name="T26" fmla="*/ 941 w 964"/>
                              <a:gd name="T27" fmla="*/ 898 h 783"/>
                              <a:gd name="T28" fmla="*/ 889 w 964"/>
                              <a:gd name="T29" fmla="*/ 923 h 783"/>
                              <a:gd name="T30" fmla="*/ 862 w 964"/>
                              <a:gd name="T31" fmla="*/ 844 h 783"/>
                              <a:gd name="T32" fmla="*/ 793 w 964"/>
                              <a:gd name="T33" fmla="*/ 818 h 783"/>
                              <a:gd name="T34" fmla="*/ 740 w 964"/>
                              <a:gd name="T35" fmla="*/ 871 h 783"/>
                              <a:gd name="T36" fmla="*/ 671 w 964"/>
                              <a:gd name="T37" fmla="*/ 923 h 783"/>
                              <a:gd name="T38" fmla="*/ 592 w 964"/>
                              <a:gd name="T39" fmla="*/ 967 h 783"/>
                              <a:gd name="T40" fmla="*/ 444 w 964"/>
                              <a:gd name="T41" fmla="*/ 993 h 783"/>
                              <a:gd name="T42" fmla="*/ 270 w 964"/>
                              <a:gd name="T43" fmla="*/ 898 h 783"/>
                              <a:gd name="T44" fmla="*/ 122 w 964"/>
                              <a:gd name="T45" fmla="*/ 871 h 783"/>
                              <a:gd name="T46" fmla="*/ 0 w 964"/>
                              <a:gd name="T47" fmla="*/ 818 h 783"/>
                              <a:gd name="T48" fmla="*/ 52 w 964"/>
                              <a:gd name="T49" fmla="*/ 748 h 783"/>
                              <a:gd name="T50" fmla="*/ 77 w 964"/>
                              <a:gd name="T51" fmla="*/ 668 h 783"/>
                              <a:gd name="T52" fmla="*/ 244 w 964"/>
                              <a:gd name="T53" fmla="*/ 572 h 783"/>
                              <a:gd name="T54" fmla="*/ 295 w 964"/>
                              <a:gd name="T55" fmla="*/ 474 h 783"/>
                              <a:gd name="T56" fmla="*/ 270 w 964"/>
                              <a:gd name="T57" fmla="*/ 273 h 783"/>
                              <a:gd name="T58" fmla="*/ 270 w 964"/>
                              <a:gd name="T59" fmla="*/ 149 h 783"/>
                              <a:gd name="T60" fmla="*/ 322 w 964"/>
                              <a:gd name="T61" fmla="*/ 123 h 783"/>
                              <a:gd name="T62" fmla="*/ 270 w 964"/>
                              <a:gd name="T63" fmla="*/ 70 h 783"/>
                              <a:gd name="T64" fmla="*/ 470 w 964"/>
                              <a:gd name="T65" fmla="*/ 43 h 783"/>
                              <a:gd name="T66" fmla="*/ 523 w 964"/>
                              <a:gd name="T67" fmla="*/ 123 h 783"/>
                              <a:gd name="T68" fmla="*/ 671 w 964"/>
                              <a:gd name="T69" fmla="*/ 123 h 783"/>
                              <a:gd name="T70" fmla="*/ 793 w 964"/>
                              <a:gd name="T71" fmla="*/ 26 h 783"/>
                              <a:gd name="T72" fmla="*/ 0 60000 65536"/>
                              <a:gd name="T73" fmla="*/ 0 60000 65536"/>
                              <a:gd name="T74" fmla="*/ 0 60000 65536"/>
                              <a:gd name="T75" fmla="*/ 0 60000 65536"/>
                              <a:gd name="T76" fmla="*/ 0 60000 65536"/>
                              <a:gd name="T77" fmla="*/ 0 60000 65536"/>
                              <a:gd name="T78" fmla="*/ 0 60000 65536"/>
                              <a:gd name="T79" fmla="*/ 0 60000 65536"/>
                              <a:gd name="T80" fmla="*/ 0 60000 65536"/>
                              <a:gd name="T81" fmla="*/ 0 60000 65536"/>
                              <a:gd name="T82" fmla="*/ 0 60000 65536"/>
                              <a:gd name="T83" fmla="*/ 0 60000 65536"/>
                              <a:gd name="T84" fmla="*/ 0 60000 65536"/>
                              <a:gd name="T85" fmla="*/ 0 60000 65536"/>
                              <a:gd name="T86" fmla="*/ 0 60000 65536"/>
                              <a:gd name="T87" fmla="*/ 0 60000 65536"/>
                              <a:gd name="T88" fmla="*/ 0 60000 65536"/>
                              <a:gd name="T89" fmla="*/ 0 60000 65536"/>
                              <a:gd name="T90" fmla="*/ 0 60000 65536"/>
                              <a:gd name="T91" fmla="*/ 0 60000 65536"/>
                              <a:gd name="T92" fmla="*/ 0 60000 65536"/>
                              <a:gd name="T93" fmla="*/ 0 60000 65536"/>
                              <a:gd name="T94" fmla="*/ 0 60000 65536"/>
                              <a:gd name="T95" fmla="*/ 0 60000 65536"/>
                              <a:gd name="T96" fmla="*/ 0 60000 65536"/>
                              <a:gd name="T97" fmla="*/ 0 60000 65536"/>
                              <a:gd name="T98" fmla="*/ 0 60000 65536"/>
                              <a:gd name="T99" fmla="*/ 0 60000 65536"/>
                              <a:gd name="T100" fmla="*/ 0 60000 65536"/>
                              <a:gd name="T101" fmla="*/ 0 60000 65536"/>
                              <a:gd name="T102" fmla="*/ 0 60000 65536"/>
                              <a:gd name="T103" fmla="*/ 0 60000 65536"/>
                              <a:gd name="T104" fmla="*/ 0 60000 65536"/>
                              <a:gd name="T105" fmla="*/ 0 60000 65536"/>
                              <a:gd name="T106" fmla="*/ 0 60000 65536"/>
                              <a:gd name="T107" fmla="*/ 0 60000 65536"/>
                              <a:gd name="T108" fmla="*/ 0 w 964"/>
                              <a:gd name="T109" fmla="*/ 0 h 783"/>
                              <a:gd name="T110" fmla="*/ 964 w 964"/>
                              <a:gd name="T111" fmla="*/ 783 h 783"/>
                            </a:gdLst>
                            <a:ahLst/>
                            <a:cxnLst>
                              <a:cxn ang="T72">
                                <a:pos x="T0" y="T1"/>
                              </a:cxn>
                              <a:cxn ang="T73">
                                <a:pos x="T2" y="T3"/>
                              </a:cxn>
                              <a:cxn ang="T74">
                                <a:pos x="T4" y="T5"/>
                              </a:cxn>
                              <a:cxn ang="T75">
                                <a:pos x="T6" y="T7"/>
                              </a:cxn>
                              <a:cxn ang="T76">
                                <a:pos x="T8" y="T9"/>
                              </a:cxn>
                              <a:cxn ang="T77">
                                <a:pos x="T10" y="T11"/>
                              </a:cxn>
                              <a:cxn ang="T78">
                                <a:pos x="T12" y="T13"/>
                              </a:cxn>
                              <a:cxn ang="T79">
                                <a:pos x="T14" y="T15"/>
                              </a:cxn>
                              <a:cxn ang="T80">
                                <a:pos x="T16" y="T17"/>
                              </a:cxn>
                              <a:cxn ang="T81">
                                <a:pos x="T18" y="T19"/>
                              </a:cxn>
                              <a:cxn ang="T82">
                                <a:pos x="T20" y="T21"/>
                              </a:cxn>
                              <a:cxn ang="T83">
                                <a:pos x="T22" y="T23"/>
                              </a:cxn>
                              <a:cxn ang="T84">
                                <a:pos x="T24" y="T25"/>
                              </a:cxn>
                              <a:cxn ang="T85">
                                <a:pos x="T26" y="T27"/>
                              </a:cxn>
                              <a:cxn ang="T86">
                                <a:pos x="T28" y="T29"/>
                              </a:cxn>
                              <a:cxn ang="T87">
                                <a:pos x="T30" y="T31"/>
                              </a:cxn>
                              <a:cxn ang="T88">
                                <a:pos x="T32" y="T33"/>
                              </a:cxn>
                              <a:cxn ang="T89">
                                <a:pos x="T34" y="T35"/>
                              </a:cxn>
                              <a:cxn ang="T90">
                                <a:pos x="T36" y="T37"/>
                              </a:cxn>
                              <a:cxn ang="T91">
                                <a:pos x="T38" y="T39"/>
                              </a:cxn>
                              <a:cxn ang="T92">
                                <a:pos x="T40" y="T41"/>
                              </a:cxn>
                              <a:cxn ang="T93">
                                <a:pos x="T42" y="T43"/>
                              </a:cxn>
                              <a:cxn ang="T94">
                                <a:pos x="T44" y="T45"/>
                              </a:cxn>
                              <a:cxn ang="T95">
                                <a:pos x="T46" y="T47"/>
                              </a:cxn>
                              <a:cxn ang="T96">
                                <a:pos x="T48" y="T49"/>
                              </a:cxn>
                              <a:cxn ang="T97">
                                <a:pos x="T50" y="T51"/>
                              </a:cxn>
                              <a:cxn ang="T98">
                                <a:pos x="T52" y="T53"/>
                              </a:cxn>
                              <a:cxn ang="T99">
                                <a:pos x="T54" y="T55"/>
                              </a:cxn>
                              <a:cxn ang="T100">
                                <a:pos x="T56" y="T57"/>
                              </a:cxn>
                              <a:cxn ang="T101">
                                <a:pos x="T58" y="T59"/>
                              </a:cxn>
                              <a:cxn ang="T102">
                                <a:pos x="T60" y="T61"/>
                              </a:cxn>
                              <a:cxn ang="T103">
                                <a:pos x="T62" y="T63"/>
                              </a:cxn>
                              <a:cxn ang="T104">
                                <a:pos x="T64" y="T65"/>
                              </a:cxn>
                              <a:cxn ang="T105">
                                <a:pos x="T66" y="T67"/>
                              </a:cxn>
                              <a:cxn ang="T106">
                                <a:pos x="T68" y="T69"/>
                              </a:cxn>
                              <a:cxn ang="T107">
                                <a:pos x="T70" y="T71"/>
                              </a:cxn>
                            </a:cxnLst>
                            <a:rect l="T108" t="T109" r="T110" b="T111"/>
                            <a:pathLst>
                              <a:path w="964" h="783">
                                <a:moveTo>
                                  <a:pt x="584" y="0"/>
                                </a:moveTo>
                                <a:lnTo>
                                  <a:pt x="603" y="20"/>
                                </a:lnTo>
                                <a:lnTo>
                                  <a:pt x="603" y="54"/>
                                </a:lnTo>
                                <a:lnTo>
                                  <a:pt x="616" y="94"/>
                                </a:lnTo>
                                <a:lnTo>
                                  <a:pt x="616" y="148"/>
                                </a:lnTo>
                                <a:lnTo>
                                  <a:pt x="603" y="168"/>
                                </a:lnTo>
                                <a:lnTo>
                                  <a:pt x="616" y="189"/>
                                </a:lnTo>
                                <a:lnTo>
                                  <a:pt x="655" y="209"/>
                                </a:lnTo>
                                <a:lnTo>
                                  <a:pt x="674" y="168"/>
                                </a:lnTo>
                                <a:lnTo>
                                  <a:pt x="693" y="168"/>
                                </a:lnTo>
                                <a:lnTo>
                                  <a:pt x="713" y="189"/>
                                </a:lnTo>
                                <a:lnTo>
                                  <a:pt x="725" y="189"/>
                                </a:lnTo>
                                <a:lnTo>
                                  <a:pt x="745" y="168"/>
                                </a:lnTo>
                                <a:lnTo>
                                  <a:pt x="745" y="148"/>
                                </a:lnTo>
                                <a:lnTo>
                                  <a:pt x="764" y="135"/>
                                </a:lnTo>
                                <a:lnTo>
                                  <a:pt x="822" y="135"/>
                                </a:lnTo>
                                <a:lnTo>
                                  <a:pt x="854" y="209"/>
                                </a:lnTo>
                                <a:lnTo>
                                  <a:pt x="873" y="229"/>
                                </a:lnTo>
                                <a:lnTo>
                                  <a:pt x="912" y="229"/>
                                </a:lnTo>
                                <a:lnTo>
                                  <a:pt x="950" y="249"/>
                                </a:lnTo>
                                <a:lnTo>
                                  <a:pt x="950" y="282"/>
                                </a:lnTo>
                                <a:lnTo>
                                  <a:pt x="963" y="303"/>
                                </a:lnTo>
                                <a:lnTo>
                                  <a:pt x="893" y="512"/>
                                </a:lnTo>
                                <a:lnTo>
                                  <a:pt x="893" y="607"/>
                                </a:lnTo>
                                <a:lnTo>
                                  <a:pt x="873" y="647"/>
                                </a:lnTo>
                                <a:lnTo>
                                  <a:pt x="873" y="688"/>
                                </a:lnTo>
                                <a:lnTo>
                                  <a:pt x="725" y="688"/>
                                </a:lnTo>
                                <a:lnTo>
                                  <a:pt x="693" y="688"/>
                                </a:lnTo>
                                <a:lnTo>
                                  <a:pt x="674" y="707"/>
                                </a:lnTo>
                                <a:lnTo>
                                  <a:pt x="655" y="707"/>
                                </a:lnTo>
                                <a:lnTo>
                                  <a:pt x="655" y="667"/>
                                </a:lnTo>
                                <a:lnTo>
                                  <a:pt x="635" y="647"/>
                                </a:lnTo>
                                <a:lnTo>
                                  <a:pt x="616" y="647"/>
                                </a:lnTo>
                                <a:lnTo>
                                  <a:pt x="584" y="627"/>
                                </a:lnTo>
                                <a:lnTo>
                                  <a:pt x="545" y="647"/>
                                </a:lnTo>
                                <a:lnTo>
                                  <a:pt x="545" y="667"/>
                                </a:lnTo>
                                <a:lnTo>
                                  <a:pt x="526" y="688"/>
                                </a:lnTo>
                                <a:lnTo>
                                  <a:pt x="494" y="707"/>
                                </a:lnTo>
                                <a:lnTo>
                                  <a:pt x="494" y="721"/>
                                </a:lnTo>
                                <a:lnTo>
                                  <a:pt x="436" y="741"/>
                                </a:lnTo>
                                <a:lnTo>
                                  <a:pt x="397" y="782"/>
                                </a:lnTo>
                                <a:lnTo>
                                  <a:pt x="327" y="761"/>
                                </a:lnTo>
                                <a:lnTo>
                                  <a:pt x="275" y="721"/>
                                </a:lnTo>
                                <a:lnTo>
                                  <a:pt x="199" y="688"/>
                                </a:lnTo>
                                <a:lnTo>
                                  <a:pt x="147" y="667"/>
                                </a:lnTo>
                                <a:lnTo>
                                  <a:pt x="90" y="667"/>
                                </a:lnTo>
                                <a:lnTo>
                                  <a:pt x="38" y="647"/>
                                </a:lnTo>
                                <a:lnTo>
                                  <a:pt x="0" y="627"/>
                                </a:lnTo>
                                <a:lnTo>
                                  <a:pt x="19" y="593"/>
                                </a:lnTo>
                                <a:lnTo>
                                  <a:pt x="38" y="573"/>
                                </a:lnTo>
                                <a:lnTo>
                                  <a:pt x="38" y="553"/>
                                </a:lnTo>
                                <a:lnTo>
                                  <a:pt x="57" y="512"/>
                                </a:lnTo>
                                <a:lnTo>
                                  <a:pt x="90" y="478"/>
                                </a:lnTo>
                                <a:lnTo>
                                  <a:pt x="180" y="438"/>
                                </a:lnTo>
                                <a:lnTo>
                                  <a:pt x="199" y="438"/>
                                </a:lnTo>
                                <a:lnTo>
                                  <a:pt x="217" y="363"/>
                                </a:lnTo>
                                <a:lnTo>
                                  <a:pt x="237" y="249"/>
                                </a:lnTo>
                                <a:lnTo>
                                  <a:pt x="199" y="209"/>
                                </a:lnTo>
                                <a:lnTo>
                                  <a:pt x="180" y="135"/>
                                </a:lnTo>
                                <a:lnTo>
                                  <a:pt x="199" y="114"/>
                                </a:lnTo>
                                <a:lnTo>
                                  <a:pt x="237" y="114"/>
                                </a:lnTo>
                                <a:lnTo>
                                  <a:pt x="237" y="94"/>
                                </a:lnTo>
                                <a:lnTo>
                                  <a:pt x="199" y="74"/>
                                </a:lnTo>
                                <a:lnTo>
                                  <a:pt x="199" y="54"/>
                                </a:lnTo>
                                <a:lnTo>
                                  <a:pt x="288" y="33"/>
                                </a:lnTo>
                                <a:lnTo>
                                  <a:pt x="346" y="33"/>
                                </a:lnTo>
                                <a:lnTo>
                                  <a:pt x="365" y="54"/>
                                </a:lnTo>
                                <a:lnTo>
                                  <a:pt x="385" y="94"/>
                                </a:lnTo>
                                <a:lnTo>
                                  <a:pt x="417" y="114"/>
                                </a:lnTo>
                                <a:lnTo>
                                  <a:pt x="494" y="94"/>
                                </a:lnTo>
                                <a:lnTo>
                                  <a:pt x="526" y="54"/>
                                </a:lnTo>
                                <a:lnTo>
                                  <a:pt x="584" y="20"/>
                                </a:lnTo>
                                <a:lnTo>
                                  <a:pt x="584" y="0"/>
                                </a:lnTo>
                              </a:path>
                            </a:pathLst>
                          </a:custGeom>
                          <a:grpFill/>
                          <a:ln w="12700" cap="rnd">
                            <a:solidFill>
                              <a:schemeClr val="tx2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>
                            <a:lvl1pPr eaLnBrk="0" hangingPunct="0">
                              <a:defRPr sz="1600">
                                <a:solidFill>
                                  <a:schemeClr val="tx1"/>
                                </a:solidFill>
                                <a:latin typeface="Arial" charset="0"/>
                              </a:defRPr>
                            </a:lvl1pPr>
                            <a:lvl2pPr marL="742950" indent="-285750" eaLnBrk="0" hangingPunct="0">
                              <a:defRPr sz="1600">
                                <a:solidFill>
                                  <a:schemeClr val="tx1"/>
                                </a:solidFill>
                                <a:latin typeface="Arial" charset="0"/>
                              </a:defRPr>
                            </a:lvl2pPr>
                            <a:lvl3pPr marL="1143000" indent="-228600" eaLnBrk="0" hangingPunct="0">
                              <a:defRPr sz="1600">
                                <a:solidFill>
                                  <a:schemeClr val="tx1"/>
                                </a:solidFill>
                                <a:latin typeface="Arial" charset="0"/>
                              </a:defRPr>
                            </a:lvl3pPr>
                            <a:lvl4pPr marL="1600200" indent="-228600" eaLnBrk="0" hangingPunct="0">
                              <a:defRPr sz="1600">
                                <a:solidFill>
                                  <a:schemeClr val="tx1"/>
                                </a:solidFill>
                                <a:latin typeface="Arial" charset="0"/>
                              </a:defRPr>
                            </a:lvl4pPr>
                            <a:lvl5pPr marL="2057400" indent="-228600" eaLnBrk="0" hangingPunct="0">
                              <a:defRPr sz="1600">
                                <a:solidFill>
                                  <a:schemeClr val="tx1"/>
                                </a:solidFill>
                                <a:latin typeface="Arial" charset="0"/>
                              </a:defRPr>
                            </a:lvl5pPr>
                            <a:lvl6pPr marL="25146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1600">
                                <a:solidFill>
                                  <a:schemeClr val="tx1"/>
                                </a:solidFill>
                                <a:latin typeface="Arial" charset="0"/>
                              </a:defRPr>
                            </a:lvl6pPr>
                            <a:lvl7pPr marL="29718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1600">
                                <a:solidFill>
                                  <a:schemeClr val="tx1"/>
                                </a:solidFill>
                                <a:latin typeface="Arial" charset="0"/>
                              </a:defRPr>
                            </a:lvl7pPr>
                            <a:lvl8pPr marL="34290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1600">
                                <a:solidFill>
                                  <a:schemeClr val="tx1"/>
                                </a:solidFill>
                                <a:latin typeface="Arial" charset="0"/>
                              </a:defRPr>
                            </a:lvl8pPr>
                            <a:lvl9pPr marL="38862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1600">
                                <a:solidFill>
                                  <a:schemeClr val="tx1"/>
                                </a:solidFill>
                                <a:latin typeface="Arial" charset="0"/>
                              </a:defRPr>
                            </a:lvl9pPr>
                          </a:lstStyle>
                          <a:p>
                            <a:pPr eaLnBrk="1" hangingPunct="1"/>
                            <a:endParaRPr lang="pt-BR" altLang="pt-BR" sz="1200"/>
                          </a:p>
                        </p:txBody>
                      </p:sp>
                      <p:sp>
                        <p:nvSpPr>
                          <p:cNvPr id="134" name="Freeform 44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193" y="1084"/>
                            <a:ext cx="219" cy="152"/>
                          </a:xfrm>
                          <a:custGeom>
                            <a:avLst/>
                            <a:gdLst>
                              <a:gd name="T0" fmla="*/ 218 w 162"/>
                              <a:gd name="T1" fmla="*/ 26 h 116"/>
                              <a:gd name="T2" fmla="*/ 200 w 162"/>
                              <a:gd name="T3" fmla="*/ 79 h 116"/>
                              <a:gd name="T4" fmla="*/ 147 w 162"/>
                              <a:gd name="T5" fmla="*/ 123 h 116"/>
                              <a:gd name="T6" fmla="*/ 95 w 162"/>
                              <a:gd name="T7" fmla="*/ 151 h 116"/>
                              <a:gd name="T8" fmla="*/ 51 w 162"/>
                              <a:gd name="T9" fmla="*/ 123 h 116"/>
                              <a:gd name="T10" fmla="*/ 0 w 162"/>
                              <a:gd name="T11" fmla="*/ 106 h 116"/>
                              <a:gd name="T12" fmla="*/ 26 w 162"/>
                              <a:gd name="T13" fmla="*/ 26 h 116"/>
                              <a:gd name="T14" fmla="*/ 69 w 162"/>
                              <a:gd name="T15" fmla="*/ 0 h 116"/>
                              <a:gd name="T16" fmla="*/ 95 w 162"/>
                              <a:gd name="T17" fmla="*/ 0 h 116"/>
                              <a:gd name="T18" fmla="*/ 147 w 162"/>
                              <a:gd name="T19" fmla="*/ 26 h 116"/>
                              <a:gd name="T20" fmla="*/ 200 w 162"/>
                              <a:gd name="T21" fmla="*/ 0 h 116"/>
                              <a:gd name="T22" fmla="*/ 218 w 162"/>
                              <a:gd name="T23" fmla="*/ 26 h 116"/>
                              <a:gd name="T24" fmla="*/ 0 60000 65536"/>
                              <a:gd name="T25" fmla="*/ 0 60000 65536"/>
                              <a:gd name="T26" fmla="*/ 0 60000 65536"/>
                              <a:gd name="T27" fmla="*/ 0 60000 65536"/>
                              <a:gd name="T28" fmla="*/ 0 60000 65536"/>
                              <a:gd name="T29" fmla="*/ 0 60000 65536"/>
                              <a:gd name="T30" fmla="*/ 0 60000 65536"/>
                              <a:gd name="T31" fmla="*/ 0 60000 65536"/>
                              <a:gd name="T32" fmla="*/ 0 60000 65536"/>
                              <a:gd name="T33" fmla="*/ 0 60000 65536"/>
                              <a:gd name="T34" fmla="*/ 0 60000 65536"/>
                              <a:gd name="T35" fmla="*/ 0 60000 65536"/>
                              <a:gd name="T36" fmla="*/ 0 w 162"/>
                              <a:gd name="T37" fmla="*/ 0 h 116"/>
                              <a:gd name="T38" fmla="*/ 162 w 162"/>
                              <a:gd name="T39" fmla="*/ 116 h 116"/>
                            </a:gdLst>
                            <a:ahLst/>
                            <a:cxnLst>
                              <a:cxn ang="T24">
                                <a:pos x="T0" y="T1"/>
                              </a:cxn>
                              <a:cxn ang="T25">
                                <a:pos x="T2" y="T3"/>
                              </a:cxn>
                              <a:cxn ang="T26">
                                <a:pos x="T4" y="T5"/>
                              </a:cxn>
                              <a:cxn ang="T27">
                                <a:pos x="T6" y="T7"/>
                              </a:cxn>
                              <a:cxn ang="T28">
                                <a:pos x="T8" y="T9"/>
                              </a:cxn>
                              <a:cxn ang="T29">
                                <a:pos x="T10" y="T11"/>
                              </a:cxn>
                              <a:cxn ang="T30">
                                <a:pos x="T12" y="T13"/>
                              </a:cxn>
                              <a:cxn ang="T31">
                                <a:pos x="T14" y="T15"/>
                              </a:cxn>
                              <a:cxn ang="T32">
                                <a:pos x="T16" y="T17"/>
                              </a:cxn>
                              <a:cxn ang="T33">
                                <a:pos x="T18" y="T19"/>
                              </a:cxn>
                              <a:cxn ang="T34">
                                <a:pos x="T20" y="T21"/>
                              </a:cxn>
                              <a:cxn ang="T35">
                                <a:pos x="T22" y="T23"/>
                              </a:cxn>
                            </a:cxnLst>
                            <a:rect l="T36" t="T37" r="T38" b="T39"/>
                            <a:pathLst>
                              <a:path w="162" h="116">
                                <a:moveTo>
                                  <a:pt x="161" y="20"/>
                                </a:moveTo>
                                <a:lnTo>
                                  <a:pt x="148" y="60"/>
                                </a:lnTo>
                                <a:lnTo>
                                  <a:pt x="109" y="94"/>
                                </a:lnTo>
                                <a:lnTo>
                                  <a:pt x="70" y="115"/>
                                </a:lnTo>
                                <a:lnTo>
                                  <a:pt x="38" y="94"/>
                                </a:lnTo>
                                <a:lnTo>
                                  <a:pt x="0" y="81"/>
                                </a:lnTo>
                                <a:lnTo>
                                  <a:pt x="19" y="20"/>
                                </a:lnTo>
                                <a:lnTo>
                                  <a:pt x="51" y="0"/>
                                </a:lnTo>
                                <a:lnTo>
                                  <a:pt x="70" y="0"/>
                                </a:lnTo>
                                <a:lnTo>
                                  <a:pt x="109" y="20"/>
                                </a:lnTo>
                                <a:lnTo>
                                  <a:pt x="148" y="0"/>
                                </a:lnTo>
                                <a:lnTo>
                                  <a:pt x="161" y="20"/>
                                </a:lnTo>
                              </a:path>
                            </a:pathLst>
                          </a:custGeom>
                          <a:grpFill/>
                          <a:ln w="12700" cap="rnd">
                            <a:solidFill>
                              <a:schemeClr val="tx2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>
                            <a:lvl1pPr eaLnBrk="0" hangingPunct="0">
                              <a:defRPr sz="1600">
                                <a:solidFill>
                                  <a:schemeClr val="tx1"/>
                                </a:solidFill>
                                <a:latin typeface="Arial" charset="0"/>
                              </a:defRPr>
                            </a:lvl1pPr>
                            <a:lvl2pPr marL="742950" indent="-285750" eaLnBrk="0" hangingPunct="0">
                              <a:defRPr sz="1600">
                                <a:solidFill>
                                  <a:schemeClr val="tx1"/>
                                </a:solidFill>
                                <a:latin typeface="Arial" charset="0"/>
                              </a:defRPr>
                            </a:lvl2pPr>
                            <a:lvl3pPr marL="1143000" indent="-228600" eaLnBrk="0" hangingPunct="0">
                              <a:defRPr sz="1600">
                                <a:solidFill>
                                  <a:schemeClr val="tx1"/>
                                </a:solidFill>
                                <a:latin typeface="Arial" charset="0"/>
                              </a:defRPr>
                            </a:lvl3pPr>
                            <a:lvl4pPr marL="1600200" indent="-228600" eaLnBrk="0" hangingPunct="0">
                              <a:defRPr sz="1600">
                                <a:solidFill>
                                  <a:schemeClr val="tx1"/>
                                </a:solidFill>
                                <a:latin typeface="Arial" charset="0"/>
                              </a:defRPr>
                            </a:lvl4pPr>
                            <a:lvl5pPr marL="2057400" indent="-228600" eaLnBrk="0" hangingPunct="0">
                              <a:defRPr sz="1600">
                                <a:solidFill>
                                  <a:schemeClr val="tx1"/>
                                </a:solidFill>
                                <a:latin typeface="Arial" charset="0"/>
                              </a:defRPr>
                            </a:lvl5pPr>
                            <a:lvl6pPr marL="25146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1600">
                                <a:solidFill>
                                  <a:schemeClr val="tx1"/>
                                </a:solidFill>
                                <a:latin typeface="Arial" charset="0"/>
                              </a:defRPr>
                            </a:lvl6pPr>
                            <a:lvl7pPr marL="29718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1600">
                                <a:solidFill>
                                  <a:schemeClr val="tx1"/>
                                </a:solidFill>
                                <a:latin typeface="Arial" charset="0"/>
                              </a:defRPr>
                            </a:lvl7pPr>
                            <a:lvl8pPr marL="34290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1600">
                                <a:solidFill>
                                  <a:schemeClr val="tx1"/>
                                </a:solidFill>
                                <a:latin typeface="Arial" charset="0"/>
                              </a:defRPr>
                            </a:lvl8pPr>
                            <a:lvl9pPr marL="38862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1600">
                                <a:solidFill>
                                  <a:schemeClr val="tx1"/>
                                </a:solidFill>
                                <a:latin typeface="Arial" charset="0"/>
                              </a:defRPr>
                            </a:lvl9pPr>
                          </a:lstStyle>
                          <a:p>
                            <a:pPr eaLnBrk="1" hangingPunct="1"/>
                            <a:endParaRPr lang="pt-BR" altLang="pt-BR" sz="1200"/>
                          </a:p>
                        </p:txBody>
                      </p:sp>
                    </p:grpSp>
                    <p:sp>
                      <p:nvSpPr>
                        <p:cNvPr id="103" name="CaixaDeTexto 102"/>
                        <p:cNvSpPr txBox="1"/>
                        <p:nvPr/>
                      </p:nvSpPr>
                      <p:spPr>
                        <a:xfrm>
                          <a:off x="4124296" y="8158458"/>
                          <a:ext cx="233749" cy="230677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pPr algn="ctr"/>
                          <a:r>
                            <a:rPr lang="pt-BR" sz="1100" dirty="0" smtClean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RS</a:t>
                          </a:r>
                          <a:endParaRPr lang="pt-BR" sz="1100" dirty="0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p:txBody>
                    </p:sp>
                    <p:sp>
                      <p:nvSpPr>
                        <p:cNvPr id="104" name="CaixaDeTexto 103"/>
                        <p:cNvSpPr txBox="1"/>
                        <p:nvPr/>
                      </p:nvSpPr>
                      <p:spPr>
                        <a:xfrm>
                          <a:off x="5266106" y="6299200"/>
                          <a:ext cx="246402" cy="230677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pPr algn="ctr"/>
                          <a:r>
                            <a:rPr lang="pt-BR" sz="1100" dirty="0" smtClean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BA</a:t>
                          </a:r>
                          <a:endParaRPr lang="pt-BR" sz="1100" dirty="0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p:txBody>
                    </p:sp>
                    <p:sp>
                      <p:nvSpPr>
                        <p:cNvPr id="105" name="CaixaDeTexto 104"/>
                        <p:cNvSpPr txBox="1"/>
                        <p:nvPr/>
                      </p:nvSpPr>
                      <p:spPr>
                        <a:xfrm>
                          <a:off x="5470703" y="5470896"/>
                          <a:ext cx="236049" cy="230677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pPr algn="ctr"/>
                          <a:r>
                            <a:rPr lang="pt-BR" sz="1100" dirty="0" smtClean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CE</a:t>
                          </a:r>
                          <a:endParaRPr lang="pt-BR" sz="1100" dirty="0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p:txBody>
                    </p:sp>
                    <p:sp>
                      <p:nvSpPr>
                        <p:cNvPr id="106" name="CaixaDeTexto 105"/>
                        <p:cNvSpPr txBox="1"/>
                        <p:nvPr/>
                      </p:nvSpPr>
                      <p:spPr>
                        <a:xfrm>
                          <a:off x="5777385" y="5520027"/>
                          <a:ext cx="253305" cy="230677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pPr algn="ctr"/>
                          <a:r>
                            <a:rPr lang="pt-BR" sz="1100" dirty="0" smtClean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RN</a:t>
                          </a:r>
                          <a:endParaRPr lang="pt-BR" sz="1100" dirty="0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p:txBody>
                    </p:sp>
                    <p:sp>
                      <p:nvSpPr>
                        <p:cNvPr id="107" name="CaixaDeTexto 106"/>
                        <p:cNvSpPr txBox="1"/>
                        <p:nvPr/>
                      </p:nvSpPr>
                      <p:spPr>
                        <a:xfrm>
                          <a:off x="5768513" y="5863065"/>
                          <a:ext cx="233749" cy="230677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pPr algn="ctr"/>
                          <a:r>
                            <a:rPr lang="pt-BR" sz="1100" dirty="0" smtClean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PE</a:t>
                          </a:r>
                          <a:endParaRPr lang="pt-BR" sz="1100" dirty="0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p:txBody>
                    </p:sp>
                  </p:grpSp>
                  <p:sp>
                    <p:nvSpPr>
                      <p:cNvPr id="100" name="CaixaDeTexto 99"/>
                      <p:cNvSpPr txBox="1"/>
                      <p:nvPr/>
                    </p:nvSpPr>
                    <p:spPr>
                      <a:xfrm>
                        <a:off x="6378573" y="5208404"/>
                        <a:ext cx="169084" cy="176573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pPr algn="ctr"/>
                        <a:r>
                          <a:rPr lang="pt-BR" sz="1100" dirty="0" smtClean="0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rPr>
                          <a:t>RJ</a:t>
                        </a:r>
                        <a:endParaRPr lang="pt-BR" sz="11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endParaRPr>
                      </a:p>
                    </p:txBody>
                  </p:sp>
                  <p:sp>
                    <p:nvSpPr>
                      <p:cNvPr id="101" name="CaixaDeTexto 100"/>
                      <p:cNvSpPr txBox="1"/>
                      <p:nvPr/>
                    </p:nvSpPr>
                    <p:spPr>
                      <a:xfrm>
                        <a:off x="5799922" y="5615049"/>
                        <a:ext cx="178812" cy="176573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pPr algn="ctr"/>
                        <a:r>
                          <a:rPr lang="pt-BR" sz="1100" dirty="0" smtClean="0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rPr>
                          <a:t>SC</a:t>
                        </a:r>
                        <a:endParaRPr lang="pt-BR" sz="11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endParaRPr>
                      </a:p>
                    </p:txBody>
                  </p:sp>
                </p:grpSp>
                <p:sp>
                  <p:nvSpPr>
                    <p:cNvPr id="143" name="CaixaDeTexto 142"/>
                    <p:cNvSpPr txBox="1"/>
                    <p:nvPr/>
                  </p:nvSpPr>
                  <p:spPr>
                    <a:xfrm>
                      <a:off x="6402697" y="3167390"/>
                      <a:ext cx="250309" cy="261610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PB</a:t>
                      </a:r>
                      <a:endParaRPr lang="pt-BR" sz="11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p:txBody>
                </p:sp>
              </p:grpSp>
              <p:sp>
                <p:nvSpPr>
                  <p:cNvPr id="147" name="CaixaDeTexto 146"/>
                  <p:cNvSpPr txBox="1"/>
                  <p:nvPr/>
                </p:nvSpPr>
                <p:spPr>
                  <a:xfrm>
                    <a:off x="5646186" y="3244906"/>
                    <a:ext cx="219051" cy="2616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pt-BR" sz="1100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PI</a:t>
                    </a:r>
                    <a:endParaRPr lang="pt-BR" sz="1100" dirty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</p:grpSp>
            <p:sp>
              <p:nvSpPr>
                <p:cNvPr id="155" name="CaixaDeTexto 154"/>
                <p:cNvSpPr txBox="1"/>
                <p:nvPr/>
              </p:nvSpPr>
              <p:spPr>
                <a:xfrm>
                  <a:off x="4729682" y="5358515"/>
                  <a:ext cx="250309" cy="2616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pt-BR" sz="1100" dirty="0" smtClean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PR</a:t>
                  </a:r>
                  <a:endParaRPr lang="pt-BR" sz="11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sp>
            <p:nvSpPr>
              <p:cNvPr id="183" name="CaixaDeTexto 182"/>
              <p:cNvSpPr txBox="1"/>
              <p:nvPr/>
            </p:nvSpPr>
            <p:spPr>
              <a:xfrm>
                <a:off x="6282170" y="3635505"/>
                <a:ext cx="238286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pt-BR" sz="1100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SE</a:t>
                </a:r>
                <a:endParaRPr lang="pt-BR" sz="11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194" name="CaixaDeTexto 193"/>
            <p:cNvSpPr txBox="1"/>
            <p:nvPr/>
          </p:nvSpPr>
          <p:spPr>
            <a:xfrm>
              <a:off x="4193157" y="2894323"/>
              <a:ext cx="289983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BR" sz="11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MA</a:t>
              </a:r>
              <a:endParaRPr lang="pt-BR" sz="1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14" name="Retângulo de cantos arredondados 213"/>
          <p:cNvSpPr/>
          <p:nvPr/>
        </p:nvSpPr>
        <p:spPr>
          <a:xfrm>
            <a:off x="5813028" y="1313499"/>
            <a:ext cx="1836000" cy="396000"/>
          </a:xfrm>
          <a:prstGeom prst="roundRect">
            <a:avLst/>
          </a:prstGeom>
          <a:solidFill>
            <a:schemeClr val="accent2"/>
          </a:solidFill>
          <a:ln w="12700">
            <a:solidFill>
              <a:schemeClr val="tx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pt-BR" sz="1200" dirty="0" smtClean="0">
                <a:solidFill>
                  <a:schemeClr val="bg1"/>
                </a:solidFill>
              </a:rPr>
              <a:t>Cap. Construção: 351,9</a:t>
            </a:r>
            <a:endParaRPr lang="pt-BR" sz="1200" dirty="0">
              <a:solidFill>
                <a:schemeClr val="bg1"/>
              </a:solidFill>
            </a:endParaRPr>
          </a:p>
        </p:txBody>
      </p:sp>
      <p:cxnSp>
        <p:nvCxnSpPr>
          <p:cNvPr id="236" name="Conector reto 235"/>
          <p:cNvCxnSpPr>
            <a:stCxn id="149" idx="1"/>
            <a:endCxn id="125" idx="36"/>
          </p:cNvCxnSpPr>
          <p:nvPr/>
        </p:nvCxnSpPr>
        <p:spPr>
          <a:xfrm flipH="1">
            <a:off x="6379496" y="2021278"/>
            <a:ext cx="1804077" cy="352768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8" name="Conector reto 237"/>
          <p:cNvCxnSpPr>
            <a:stCxn id="174" idx="1"/>
            <a:endCxn id="101" idx="3"/>
          </p:cNvCxnSpPr>
          <p:nvPr/>
        </p:nvCxnSpPr>
        <p:spPr>
          <a:xfrm flipH="1" flipV="1">
            <a:off x="5452588" y="5570496"/>
            <a:ext cx="691711" cy="51919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3" name="Imagem 8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450428" cy="652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344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Fabricantes Instalados no Brasil</a:t>
            </a:r>
            <a:endParaRPr lang="pt-BR" dirty="0"/>
          </a:p>
        </p:txBody>
      </p:sp>
      <p:sp>
        <p:nvSpPr>
          <p:cNvPr id="69" name="Espaço Reservado para Rodapé 68"/>
          <p:cNvSpPr>
            <a:spLocks noGrp="1"/>
          </p:cNvSpPr>
          <p:nvPr>
            <p:ph type="ftr" sz="quarter" idx="11"/>
          </p:nvPr>
        </p:nvSpPr>
        <p:spPr>
          <a:xfrm>
            <a:off x="4038600" y="6492875"/>
            <a:ext cx="4114800" cy="365125"/>
          </a:xfrm>
        </p:spPr>
        <p:txBody>
          <a:bodyPr/>
          <a:lstStyle/>
          <a:p>
            <a:r>
              <a:rPr lang="pt-BR" smtClean="0"/>
              <a:t>Fonte: ABEEólica</a:t>
            </a:r>
            <a:endParaRPr lang="pt-BR" dirty="0"/>
          </a:p>
        </p:txBody>
      </p:sp>
      <p:sp>
        <p:nvSpPr>
          <p:cNvPr id="70" name="Espaço Reservado para Número de Slide 69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F855CE28-ADD2-4038-9677-0A78C2F72788}" type="slidenum">
              <a:rPr lang="pt-BR" smtClean="0"/>
              <a:pPr/>
              <a:t>6</a:t>
            </a:fld>
            <a:endParaRPr lang="pt-BR"/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6119919"/>
              </p:ext>
            </p:extLst>
          </p:nvPr>
        </p:nvGraphicFramePr>
        <p:xfrm>
          <a:off x="4536000" y="1619158"/>
          <a:ext cx="3120000" cy="323596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120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Torres</a:t>
                      </a:r>
                      <a:endParaRPr lang="pt-BR" b="1" dirty="0"/>
                    </a:p>
                  </a:txBody>
                  <a:tcPr marL="121920" marR="1219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err="1" smtClean="0"/>
                        <a:t>Acciona</a:t>
                      </a:r>
                      <a:endParaRPr lang="pt-BR" dirty="0" smtClean="0"/>
                    </a:p>
                    <a:p>
                      <a:pPr algn="ctr"/>
                      <a:r>
                        <a:rPr lang="pt-BR" dirty="0" smtClean="0"/>
                        <a:t>Alstom</a:t>
                      </a:r>
                      <a:endParaRPr lang="pt-BR" dirty="0"/>
                    </a:p>
                  </a:txBody>
                  <a:tcPr marL="121920" marR="1219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err="1" smtClean="0"/>
                        <a:t>Engebasa</a:t>
                      </a:r>
                      <a:endParaRPr lang="pt-BR" dirty="0"/>
                    </a:p>
                  </a:txBody>
                  <a:tcPr marL="121920" marR="1219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err="1" smtClean="0"/>
                        <a:t>Intecnial</a:t>
                      </a:r>
                      <a:endParaRPr lang="pt-BR" dirty="0"/>
                    </a:p>
                  </a:txBody>
                  <a:tcPr marL="121920" marR="1219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RM </a:t>
                      </a:r>
                      <a:r>
                        <a:rPr lang="pt-BR" sz="1800" dirty="0" smtClean="0"/>
                        <a:t>Pernambucana</a:t>
                      </a:r>
                      <a:endParaRPr lang="pt-BR" dirty="0"/>
                    </a:p>
                  </a:txBody>
                  <a:tcPr marL="121920" marR="1219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err="1" smtClean="0"/>
                        <a:t>Tecnomaq</a:t>
                      </a:r>
                      <a:endParaRPr lang="pt-BR" dirty="0"/>
                    </a:p>
                  </a:txBody>
                  <a:tcPr marL="121920" marR="1219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err="1" smtClean="0"/>
                        <a:t>Torresbrás</a:t>
                      </a:r>
                      <a:endParaRPr lang="pt-BR" dirty="0"/>
                    </a:p>
                  </a:txBody>
                  <a:tcPr marL="121920" marR="1219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err="1" smtClean="0"/>
                        <a:t>Wobben</a:t>
                      </a:r>
                      <a:endParaRPr lang="pt-BR" dirty="0"/>
                    </a:p>
                  </a:txBody>
                  <a:tcPr marL="121920" marR="1219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2949012"/>
              </p:ext>
            </p:extLst>
          </p:nvPr>
        </p:nvGraphicFramePr>
        <p:xfrm>
          <a:off x="8304245" y="1607793"/>
          <a:ext cx="3120000" cy="185420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120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Pás</a:t>
                      </a:r>
                      <a:endParaRPr lang="pt-BR" b="1" dirty="0"/>
                    </a:p>
                  </a:txBody>
                  <a:tcPr marL="121920" marR="1219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 err="1" smtClean="0"/>
                        <a:t>Aeris</a:t>
                      </a:r>
                      <a:r>
                        <a:rPr lang="pt-BR" sz="1800" dirty="0" smtClean="0"/>
                        <a:t> Energy</a:t>
                      </a:r>
                      <a:endParaRPr lang="pt-BR" sz="1800" dirty="0" smtClean="0">
                        <a:cs typeface="Arial" charset="0"/>
                      </a:endParaRPr>
                    </a:p>
                  </a:txBody>
                  <a:tcPr marL="121920" marR="1219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LM</a:t>
                      </a:r>
                    </a:p>
                  </a:txBody>
                  <a:tcPr marL="121920" marR="1219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err="1" smtClean="0"/>
                        <a:t>Tecsis</a:t>
                      </a:r>
                      <a:endParaRPr lang="pt-BR" dirty="0"/>
                    </a:p>
                  </a:txBody>
                  <a:tcPr marL="121920" marR="1219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err="1" smtClean="0"/>
                        <a:t>Wobben</a:t>
                      </a:r>
                      <a:r>
                        <a:rPr lang="pt-BR" dirty="0" smtClean="0"/>
                        <a:t> </a:t>
                      </a:r>
                      <a:r>
                        <a:rPr lang="pt-BR" sz="1800" dirty="0" err="1" smtClean="0"/>
                        <a:t>Windpower</a:t>
                      </a:r>
                      <a:endParaRPr lang="pt-BR" dirty="0"/>
                    </a:p>
                  </a:txBody>
                  <a:tcPr marL="121920" marR="1219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54" name="Espaço Reservado para Conteúdo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31624"/>
              </p:ext>
            </p:extLst>
          </p:nvPr>
        </p:nvGraphicFramePr>
        <p:xfrm>
          <a:off x="765286" y="1602018"/>
          <a:ext cx="3120000" cy="407924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120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b="1" dirty="0" err="1" smtClean="0"/>
                        <a:t>Aerogeradores</a:t>
                      </a:r>
                      <a:endParaRPr lang="pt-BR" b="1" dirty="0"/>
                    </a:p>
                  </a:txBody>
                  <a:tcPr marL="121920" marR="1219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err="1" smtClean="0"/>
                        <a:t>Acciona</a:t>
                      </a:r>
                      <a:endParaRPr lang="pt-BR" dirty="0"/>
                    </a:p>
                  </a:txBody>
                  <a:tcPr marL="121920" marR="1219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Alstom</a:t>
                      </a:r>
                      <a:endParaRPr lang="pt-BR" dirty="0"/>
                    </a:p>
                  </a:txBody>
                  <a:tcPr marL="121920" marR="1219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err="1" smtClean="0"/>
                        <a:t>Gamesa</a:t>
                      </a:r>
                      <a:endParaRPr lang="pt-BR" dirty="0"/>
                    </a:p>
                  </a:txBody>
                  <a:tcPr marL="121920" marR="1219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GE Wind</a:t>
                      </a:r>
                      <a:endParaRPr lang="pt-BR" dirty="0"/>
                    </a:p>
                  </a:txBody>
                  <a:tcPr marL="121920" marR="1219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err="1" smtClean="0"/>
                        <a:t>Impsa</a:t>
                      </a:r>
                      <a:endParaRPr lang="pt-BR" dirty="0"/>
                    </a:p>
                  </a:txBody>
                  <a:tcPr marL="121920" marR="1219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Siemens</a:t>
                      </a:r>
                      <a:endParaRPr lang="pt-BR" dirty="0"/>
                    </a:p>
                  </a:txBody>
                  <a:tcPr marL="121920" marR="1219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err="1" smtClean="0"/>
                        <a:t>Suzlon</a:t>
                      </a:r>
                      <a:r>
                        <a:rPr lang="pt-BR" sz="1800" dirty="0" smtClean="0"/>
                        <a:t> </a:t>
                      </a:r>
                      <a:endParaRPr lang="pt-BR" dirty="0"/>
                    </a:p>
                  </a:txBody>
                  <a:tcPr marL="121920" marR="1219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err="1" smtClean="0"/>
                        <a:t>Vestas</a:t>
                      </a:r>
                      <a:endParaRPr lang="pt-BR" dirty="0"/>
                    </a:p>
                  </a:txBody>
                  <a:tcPr marL="121920" marR="1219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WEG</a:t>
                      </a:r>
                      <a:endParaRPr lang="pt-BR" dirty="0"/>
                    </a:p>
                  </a:txBody>
                  <a:tcPr marL="121920" marR="1219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err="1" smtClean="0"/>
                        <a:t>Wobben</a:t>
                      </a:r>
                      <a:r>
                        <a:rPr lang="pt-BR" sz="1800" dirty="0" smtClean="0"/>
                        <a:t> </a:t>
                      </a:r>
                      <a:r>
                        <a:rPr lang="pt-BR" sz="1800" dirty="0" err="1" smtClean="0"/>
                        <a:t>Windpower</a:t>
                      </a:r>
                      <a:endParaRPr lang="pt-BR" dirty="0"/>
                    </a:p>
                  </a:txBody>
                  <a:tcPr marL="121920" marR="1219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56" name="Imagem 5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450428" cy="652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653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Histórico de Geração (</a:t>
            </a:r>
            <a:r>
              <a:rPr lang="pt-BR" dirty="0" err="1" smtClean="0"/>
              <a:t>MWmed</a:t>
            </a:r>
            <a:r>
              <a:rPr lang="pt-BR" dirty="0" smtClean="0"/>
              <a:t>)</a:t>
            </a:r>
            <a:endParaRPr lang="pt-BR" dirty="0"/>
          </a:p>
        </p:txBody>
      </p:sp>
      <p:pic>
        <p:nvPicPr>
          <p:cNvPr id="1026" name="Picture 2"/>
          <p:cNvPicPr>
            <a:picLocks noGrp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3779" y="1570710"/>
            <a:ext cx="11556124" cy="4567612"/>
          </a:xfrm>
        </p:spPr>
      </p:pic>
      <p:sp>
        <p:nvSpPr>
          <p:cNvPr id="11" name="Espaço Reservado para Rodapé 10"/>
          <p:cNvSpPr>
            <a:spLocks noGrp="1"/>
          </p:cNvSpPr>
          <p:nvPr>
            <p:ph type="ftr" sz="quarter" idx="11"/>
          </p:nvPr>
        </p:nvSpPr>
        <p:spPr>
          <a:xfrm>
            <a:off x="4038600" y="6492875"/>
            <a:ext cx="4114800" cy="365125"/>
          </a:xfrm>
        </p:spPr>
        <p:txBody>
          <a:bodyPr/>
          <a:lstStyle/>
          <a:p>
            <a:r>
              <a:rPr lang="pt-BR" smtClean="0"/>
              <a:t>Fonte: ABEEólica</a:t>
            </a: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342B87F1-DC59-46F6-B85B-2EC2334DCDDC}" type="slidenum">
              <a:rPr lang="pt-BR" smtClean="0"/>
              <a:pPr/>
              <a:t>7</a:t>
            </a:fld>
            <a:endParaRPr lang="pt-BR" dirty="0" smtClean="0"/>
          </a:p>
        </p:txBody>
      </p:sp>
      <p:sp>
        <p:nvSpPr>
          <p:cNvPr id="7" name="Retângulo 6"/>
          <p:cNvSpPr/>
          <p:nvPr/>
        </p:nvSpPr>
        <p:spPr>
          <a:xfrm>
            <a:off x="1378722" y="2132904"/>
            <a:ext cx="1632000" cy="648000"/>
          </a:xfrm>
          <a:prstGeom prst="rect">
            <a:avLst/>
          </a:prstGeom>
          <a:solidFill>
            <a:srgbClr val="66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 smtClean="0"/>
              <a:t>Capacidade em Operação:</a:t>
            </a:r>
          </a:p>
          <a:p>
            <a:pPr algn="ctr"/>
            <a:r>
              <a:rPr lang="pt-BR" sz="1200" dirty="0" smtClean="0"/>
              <a:t>931,8 MW</a:t>
            </a:r>
            <a:endParaRPr lang="pt-BR" sz="1200" dirty="0"/>
          </a:p>
        </p:txBody>
      </p:sp>
      <p:sp>
        <p:nvSpPr>
          <p:cNvPr id="8" name="Retângulo 7"/>
          <p:cNvSpPr/>
          <p:nvPr/>
        </p:nvSpPr>
        <p:spPr>
          <a:xfrm>
            <a:off x="4001127" y="2132904"/>
            <a:ext cx="1632000" cy="648000"/>
          </a:xfrm>
          <a:prstGeom prst="rect">
            <a:avLst/>
          </a:prstGeom>
          <a:solidFill>
            <a:srgbClr val="74B2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 smtClean="0"/>
              <a:t>Capacidade </a:t>
            </a:r>
            <a:r>
              <a:rPr lang="pt-BR" sz="1200" dirty="0"/>
              <a:t>em </a:t>
            </a:r>
            <a:r>
              <a:rPr lang="pt-BR" sz="1200" dirty="0" smtClean="0"/>
              <a:t>Operação:</a:t>
            </a:r>
          </a:p>
          <a:p>
            <a:pPr algn="ctr"/>
            <a:r>
              <a:rPr lang="pt-BR" sz="1200" dirty="0" smtClean="0"/>
              <a:t>1.430,5 MW</a:t>
            </a:r>
            <a:endParaRPr lang="pt-BR" sz="1200" dirty="0"/>
          </a:p>
        </p:txBody>
      </p:sp>
      <p:sp>
        <p:nvSpPr>
          <p:cNvPr id="9" name="Retângulo 8"/>
          <p:cNvSpPr/>
          <p:nvPr/>
        </p:nvSpPr>
        <p:spPr>
          <a:xfrm>
            <a:off x="6576251" y="2132932"/>
            <a:ext cx="1631984" cy="647973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200" dirty="0" smtClean="0"/>
              <a:t>Capacidade </a:t>
            </a:r>
            <a:r>
              <a:rPr lang="pt-BR" sz="1200" dirty="0"/>
              <a:t>em </a:t>
            </a:r>
            <a:r>
              <a:rPr lang="pt-BR" sz="1200" dirty="0" smtClean="0"/>
              <a:t>Operação:</a:t>
            </a:r>
          </a:p>
          <a:p>
            <a:pPr algn="ctr"/>
            <a:r>
              <a:rPr lang="pt-BR" sz="1200" dirty="0" smtClean="0"/>
              <a:t>1.886,4 MW</a:t>
            </a:r>
            <a:endParaRPr lang="pt-BR" sz="1200" dirty="0"/>
          </a:p>
        </p:txBody>
      </p:sp>
      <p:sp>
        <p:nvSpPr>
          <p:cNvPr id="10" name="Retângulo 9"/>
          <p:cNvSpPr/>
          <p:nvPr/>
        </p:nvSpPr>
        <p:spPr>
          <a:xfrm>
            <a:off x="9808884" y="4437112"/>
            <a:ext cx="1631984" cy="648024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200" dirty="0" smtClean="0"/>
              <a:t>Capacidade </a:t>
            </a:r>
            <a:r>
              <a:rPr lang="pt-BR" sz="1200" dirty="0"/>
              <a:t>em </a:t>
            </a:r>
            <a:r>
              <a:rPr lang="pt-BR" sz="1200" dirty="0" smtClean="0"/>
              <a:t>Operação:</a:t>
            </a:r>
          </a:p>
          <a:p>
            <a:pPr algn="ctr"/>
            <a:r>
              <a:rPr lang="pt-BR" sz="1200" dirty="0" smtClean="0"/>
              <a:t>2.190,6 MW</a:t>
            </a:r>
            <a:endParaRPr lang="pt-BR" sz="1200" dirty="0"/>
          </a:p>
        </p:txBody>
      </p:sp>
      <p:sp>
        <p:nvSpPr>
          <p:cNvPr id="2" name="CaixaDeTexto 1"/>
          <p:cNvSpPr txBox="1"/>
          <p:nvPr/>
        </p:nvSpPr>
        <p:spPr>
          <a:xfrm>
            <a:off x="-48682" y="6217303"/>
            <a:ext cx="32706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b="1" i="1" dirty="0" smtClean="0"/>
              <a:t>Nota: </a:t>
            </a:r>
          </a:p>
          <a:p>
            <a:r>
              <a:rPr lang="pt-BR" sz="1200" i="1" dirty="0" smtClean="0"/>
              <a:t>Capacidade total instalada em 2012: 2.508,4 MW</a:t>
            </a:r>
          </a:p>
          <a:p>
            <a:r>
              <a:rPr lang="pt-BR" sz="1200" i="1" dirty="0" smtClean="0"/>
              <a:t>Capacidade </a:t>
            </a:r>
            <a:r>
              <a:rPr lang="pt-BR" sz="1200" i="1" dirty="0"/>
              <a:t>total instalada em </a:t>
            </a:r>
            <a:r>
              <a:rPr lang="pt-BR" sz="1200" i="1" dirty="0" smtClean="0"/>
              <a:t>2013: 3.456,6 </a:t>
            </a:r>
            <a:r>
              <a:rPr lang="pt-BR" sz="1200" i="1" dirty="0"/>
              <a:t>MW</a:t>
            </a:r>
          </a:p>
        </p:txBody>
      </p:sp>
      <p:pic>
        <p:nvPicPr>
          <p:cNvPr id="18" name="Imagem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450428" cy="652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976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Histórico de Contratação nos Leilões</a:t>
            </a:r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4038600" y="6492875"/>
            <a:ext cx="4114800" cy="365125"/>
          </a:xfrm>
        </p:spPr>
        <p:txBody>
          <a:bodyPr/>
          <a:lstStyle/>
          <a:p>
            <a:r>
              <a:rPr lang="pt-BR" smtClean="0"/>
              <a:t>Fonte: ABEEólica/ccee/EPE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D4797EAA-8ED8-41F6-8CD0-65BE24574B68}" type="slidenum">
              <a:rPr lang="pt-BR" smtClean="0"/>
              <a:pPr/>
              <a:t>8</a:t>
            </a:fld>
            <a:endParaRPr lang="pt-BR"/>
          </a:p>
        </p:txBody>
      </p:sp>
      <p:graphicFrame>
        <p:nvGraphicFramePr>
          <p:cNvPr id="9" name="Diagram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8700448"/>
              </p:ext>
            </p:extLst>
          </p:nvPr>
        </p:nvGraphicFramePr>
        <p:xfrm>
          <a:off x="590118" y="3865292"/>
          <a:ext cx="11011764" cy="234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8" name="CaixaDeTexto 17"/>
          <p:cNvSpPr txBox="1"/>
          <p:nvPr/>
        </p:nvSpPr>
        <p:spPr>
          <a:xfrm>
            <a:off x="4624892" y="6282754"/>
            <a:ext cx="29422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600" b="1" dirty="0"/>
              <a:t>Total Contratado = </a:t>
            </a:r>
            <a:r>
              <a:rPr lang="pt-BR" sz="1600" b="1" dirty="0" smtClean="0"/>
              <a:t>11.751,1 MW</a:t>
            </a:r>
            <a:endParaRPr lang="pt-BR" sz="1600" b="1" dirty="0"/>
          </a:p>
        </p:txBody>
      </p:sp>
      <p:graphicFrame>
        <p:nvGraphicFramePr>
          <p:cNvPr id="15" name="Diagram 1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72134014"/>
              </p:ext>
            </p:extLst>
          </p:nvPr>
        </p:nvGraphicFramePr>
        <p:xfrm>
          <a:off x="612978" y="1412320"/>
          <a:ext cx="10966044" cy="234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16" name="Imagem 1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450428" cy="652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399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Histórico de Preços nos Leilões</a:t>
            </a:r>
            <a:endParaRPr lang="pt-BR" dirty="0"/>
          </a:p>
        </p:txBody>
      </p:sp>
      <p:graphicFrame>
        <p:nvGraphicFramePr>
          <p:cNvPr id="7" name="Espaço Reservado para Conteúdo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7831280"/>
              </p:ext>
            </p:extLst>
          </p:nvPr>
        </p:nvGraphicFramePr>
        <p:xfrm>
          <a:off x="331788" y="1229710"/>
          <a:ext cx="11491912" cy="49472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038600" y="6492875"/>
            <a:ext cx="4114800" cy="365125"/>
          </a:xfrm>
        </p:spPr>
        <p:txBody>
          <a:bodyPr/>
          <a:lstStyle/>
          <a:p>
            <a:r>
              <a:rPr lang="pt-BR" dirty="0" smtClean="0"/>
              <a:t>Fonte: ABEEólica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F17EE7F6-8441-460F-ADCB-577327AAEF7F}" type="slidenum">
              <a:rPr lang="pt-BR" smtClean="0"/>
              <a:pPr/>
              <a:t>9</a:t>
            </a:fld>
            <a:endParaRPr lang="pt-BR"/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450428" cy="652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097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874</Words>
  <Application>Microsoft Office PowerPoint</Application>
  <PresentationFormat>Personalizar</PresentationFormat>
  <Paragraphs>318</Paragraphs>
  <Slides>17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18" baseType="lpstr">
      <vt:lpstr>Tema do Office</vt:lpstr>
      <vt:lpstr>Apresentação do PowerPoint</vt:lpstr>
      <vt:lpstr>Energia Eólica em um Contexto Mundial</vt:lpstr>
      <vt:lpstr>Matriz Elétrica Brasileira (GW)</vt:lpstr>
      <vt:lpstr>Capacidade Instalada (MW)</vt:lpstr>
      <vt:lpstr>Localização dos Parques Eólicos – Potência em MW</vt:lpstr>
      <vt:lpstr>Fabricantes Instalados no Brasil</vt:lpstr>
      <vt:lpstr>Histórico de Geração (MWmed)</vt:lpstr>
      <vt:lpstr>Histórico de Contratação nos Leilões</vt:lpstr>
      <vt:lpstr>Histórico de Preços nos Leilões</vt:lpstr>
      <vt:lpstr>Resultados dos Leilões de 2013</vt:lpstr>
      <vt:lpstr>Benefícios e Índices da Fonte Eólica 2013 - VÍDEO</vt:lpstr>
      <vt:lpstr>Processo de Desenvolvimento e Leilão</vt:lpstr>
      <vt:lpstr>Obtenção de Outorga e Regularizações</vt:lpstr>
      <vt:lpstr>Desafios</vt:lpstr>
      <vt:lpstr>Considerações Finais</vt:lpstr>
      <vt:lpstr>Potencial Eólico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Daniela Giordano Leite</dc:creator>
  <cp:lastModifiedBy>Sandro</cp:lastModifiedBy>
  <cp:revision>13</cp:revision>
  <dcterms:created xsi:type="dcterms:W3CDTF">2014-05-26T19:08:54Z</dcterms:created>
  <dcterms:modified xsi:type="dcterms:W3CDTF">2014-06-03T15:09:36Z</dcterms:modified>
</cp:coreProperties>
</file>