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97" r:id="rId2"/>
    <p:sldId id="301" r:id="rId3"/>
    <p:sldId id="302" r:id="rId4"/>
    <p:sldId id="298" r:id="rId5"/>
    <p:sldId id="309" r:id="rId6"/>
    <p:sldId id="269" r:id="rId7"/>
    <p:sldId id="312" r:id="rId8"/>
    <p:sldId id="315" r:id="rId9"/>
    <p:sldId id="325" r:id="rId10"/>
    <p:sldId id="326" r:id="rId11"/>
    <p:sldId id="328" r:id="rId12"/>
    <p:sldId id="329" r:id="rId13"/>
    <p:sldId id="330" r:id="rId14"/>
    <p:sldId id="331" r:id="rId15"/>
    <p:sldId id="333" r:id="rId16"/>
    <p:sldId id="304" r:id="rId17"/>
    <p:sldId id="305" r:id="rId18"/>
    <p:sldId id="334" r:id="rId19"/>
    <p:sldId id="275" r:id="rId20"/>
    <p:sldId id="332" r:id="rId21"/>
  </p:sldIdLst>
  <p:sldSz cx="10693400" cy="7561263"/>
  <p:notesSz cx="6858000" cy="9144000"/>
  <p:defaultTextStyle>
    <a:defPPr>
      <a:defRPr lang="fr-FR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E" initials="LG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2540" autoAdjust="0"/>
  </p:normalViewPr>
  <p:slideViewPr>
    <p:cSldViewPr showGuides="1">
      <p:cViewPr>
        <p:scale>
          <a:sx n="66" d="100"/>
          <a:sy n="66" d="100"/>
        </p:scale>
        <p:origin x="-1032" y="-24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220174\Dropbox\Alexandre\0.%20Perfil\3.%20Energias%20Renovaveis\S&#237;ntese%2015%20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\Documents\Dropbox\EnvirOconsult\PEMC%20(FEAM-EC)\1.%20Cen&#225;rios\TEND\Excel%20BILAN%20SECTEU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ropbox\Alexandre\1.%20Cen&#225;rios\TEND\Excel%20BILAN%20SECTE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areaChart>
        <c:grouping val="percentStacked"/>
        <c:ser>
          <c:idx val="0"/>
          <c:order val="0"/>
          <c:tx>
            <c:strRef>
              <c:f>Equilibrio!$A$14</c:f>
              <c:strCache>
                <c:ptCount val="1"/>
                <c:pt idx="0">
                  <c:v>Renovaveis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Equilibrio!$C$13:$N$13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Equilibrio!$C$14:$N$14</c:f>
              <c:numCache>
                <c:formatCode>General</c:formatCode>
                <c:ptCount val="12"/>
                <c:pt idx="0">
                  <c:v>14.570000000000002</c:v>
                </c:pt>
                <c:pt idx="1">
                  <c:v>13.709999999999999</c:v>
                </c:pt>
                <c:pt idx="2">
                  <c:v>14.21</c:v>
                </c:pt>
                <c:pt idx="3">
                  <c:v>15.78</c:v>
                </c:pt>
                <c:pt idx="4">
                  <c:v>17</c:v>
                </c:pt>
                <c:pt idx="5">
                  <c:v>17.38</c:v>
                </c:pt>
                <c:pt idx="6">
                  <c:v>15.460000000000004</c:v>
                </c:pt>
                <c:pt idx="7">
                  <c:v>18.190000000000001</c:v>
                </c:pt>
                <c:pt idx="8">
                  <c:v>18.25</c:v>
                </c:pt>
                <c:pt idx="9">
                  <c:v>17.420000000000002</c:v>
                </c:pt>
                <c:pt idx="10">
                  <c:v>19.18</c:v>
                </c:pt>
                <c:pt idx="11">
                  <c:v>18.309999999999999</c:v>
                </c:pt>
              </c:numCache>
            </c:numRef>
          </c:val>
        </c:ser>
        <c:ser>
          <c:idx val="1"/>
          <c:order val="1"/>
          <c:tx>
            <c:strRef>
              <c:f>Equilibrio!$A$15</c:f>
              <c:strCache>
                <c:ptCount val="1"/>
                <c:pt idx="0">
                  <c:v>Não renovaveis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cat>
            <c:numRef>
              <c:f>Equilibrio!$C$13:$N$13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Equilibrio!$C$15:$N$15</c:f>
              <c:numCache>
                <c:formatCode>General</c:formatCode>
                <c:ptCount val="12"/>
                <c:pt idx="0">
                  <c:v>12.540000000000001</c:v>
                </c:pt>
                <c:pt idx="1">
                  <c:v>13.12</c:v>
                </c:pt>
                <c:pt idx="2">
                  <c:v>13.27</c:v>
                </c:pt>
                <c:pt idx="3">
                  <c:v>12.950000000000006</c:v>
                </c:pt>
                <c:pt idx="4">
                  <c:v>13.94</c:v>
                </c:pt>
                <c:pt idx="5">
                  <c:v>13.94</c:v>
                </c:pt>
                <c:pt idx="6">
                  <c:v>14.3</c:v>
                </c:pt>
                <c:pt idx="7">
                  <c:v>15.25</c:v>
                </c:pt>
                <c:pt idx="8">
                  <c:v>16.12</c:v>
                </c:pt>
                <c:pt idx="9">
                  <c:v>14.19</c:v>
                </c:pt>
                <c:pt idx="10">
                  <c:v>16.630000000000031</c:v>
                </c:pt>
                <c:pt idx="11">
                  <c:v>17.610000000000031</c:v>
                </c:pt>
              </c:numCache>
            </c:numRef>
          </c:val>
        </c:ser>
        <c:axId val="71076480"/>
        <c:axId val="71094656"/>
      </c:areaChart>
      <c:catAx>
        <c:axId val="71076480"/>
        <c:scaling>
          <c:orientation val="minMax"/>
        </c:scaling>
        <c:axPos val="b"/>
        <c:numFmt formatCode="General" sourceLinked="1"/>
        <c:tickLblPos val="nextTo"/>
        <c:crossAx val="71094656"/>
        <c:crosses val="autoZero"/>
        <c:auto val="1"/>
        <c:lblAlgn val="ctr"/>
        <c:lblOffset val="100"/>
      </c:catAx>
      <c:valAx>
        <c:axId val="71094656"/>
        <c:scaling>
          <c:orientation val="minMax"/>
        </c:scaling>
        <c:axPos val="l"/>
        <c:majorGridlines/>
        <c:numFmt formatCode="0%" sourceLinked="1"/>
        <c:tickLblPos val="nextTo"/>
        <c:crossAx val="7107648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v>MW</c:v>
          </c:tx>
          <c:cat>
            <c:strRef>
              <c:f>Plan1!$J$10:$M$10</c:f>
              <c:strCache>
                <c:ptCount val="4"/>
                <c:pt idx="0">
                  <c:v>Potencial teórico</c:v>
                </c:pt>
                <c:pt idx="1">
                  <c:v>Potencial técnico</c:v>
                </c:pt>
                <c:pt idx="2">
                  <c:v>Potencial econômico</c:v>
                </c:pt>
                <c:pt idx="3">
                  <c:v>Inventário</c:v>
                </c:pt>
              </c:strCache>
            </c:strRef>
          </c:cat>
          <c:val>
            <c:numRef>
              <c:f>Plan1!$J$11:$M$11</c:f>
              <c:numCache>
                <c:formatCode>General</c:formatCode>
                <c:ptCount val="4"/>
                <c:pt idx="0">
                  <c:v>760</c:v>
                </c:pt>
                <c:pt idx="1">
                  <c:v>38</c:v>
                </c:pt>
                <c:pt idx="2">
                  <c:v>22</c:v>
                </c:pt>
                <c:pt idx="3">
                  <c:v>8.2800000000000011</c:v>
                </c:pt>
              </c:numCache>
            </c:numRef>
          </c:val>
        </c:ser>
        <c:axId val="71099520"/>
        <c:axId val="71101056"/>
      </c:barChart>
      <c:catAx>
        <c:axId val="71099520"/>
        <c:scaling>
          <c:orientation val="minMax"/>
        </c:scaling>
        <c:axPos val="b"/>
        <c:tickLblPos val="nextTo"/>
        <c:crossAx val="71101056"/>
        <c:crosses val="autoZero"/>
        <c:auto val="1"/>
        <c:lblAlgn val="ctr"/>
        <c:lblOffset val="100"/>
      </c:catAx>
      <c:valAx>
        <c:axId val="71101056"/>
        <c:scaling>
          <c:orientation val="minMax"/>
        </c:scaling>
        <c:delete val="1"/>
        <c:axPos val="l"/>
        <c:numFmt formatCode="General" sourceLinked="1"/>
        <c:tickLblPos val="none"/>
        <c:crossAx val="7109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099167714330282"/>
          <c:y val="0.26297373773568511"/>
          <c:w val="0.11401445461612671"/>
          <c:h val="0.10659949316631399"/>
        </c:manualLayout>
      </c:layout>
    </c:legend>
    <c:plotVisOnly val="1"/>
    <c:dispBlanksAs val="gap"/>
  </c:chart>
  <c:txPr>
    <a:bodyPr/>
    <a:lstStyle/>
    <a:p>
      <a:pPr>
        <a:defRPr sz="20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Cenário TEND : Emissão Total 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'TOTAL '!$B$12</c:f>
              <c:strCache>
                <c:ptCount val="1"/>
                <c:pt idx="0">
                  <c:v>Energia</c:v>
                </c:pt>
              </c:strCache>
            </c:strRef>
          </c:tx>
          <c:cat>
            <c:numRef>
              <c:f>'TOTAL '!$D$11:$AC$11</c:f>
              <c:numCache>
                <c:formatCode>General</c:formatCode>
                <c:ptCount val="2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</c:numCache>
            </c:numRef>
          </c:cat>
          <c:val>
            <c:numRef>
              <c:f>'TOTAL '!$D$12:$AC$12</c:f>
              <c:numCache>
                <c:formatCode>#,##0</c:formatCode>
                <c:ptCount val="26"/>
                <c:pt idx="0">
                  <c:v>37615.556857886026</c:v>
                </c:pt>
                <c:pt idx="1">
                  <c:v>38238.83524927804</c:v>
                </c:pt>
                <c:pt idx="2">
                  <c:v>42239.769342093976</c:v>
                </c:pt>
                <c:pt idx="3">
                  <c:v>43068.084909641992</c:v>
                </c:pt>
                <c:pt idx="4">
                  <c:v>39558.014567096041</c:v>
                </c:pt>
                <c:pt idx="5">
                  <c:v>44647.606854450409</c:v>
                </c:pt>
                <c:pt idx="6">
                  <c:v>47878.151565039836</c:v>
                </c:pt>
                <c:pt idx="7">
                  <c:v>46988.732297964671</c:v>
                </c:pt>
                <c:pt idx="8">
                  <c:v>48450.766666488169</c:v>
                </c:pt>
                <c:pt idx="9">
                  <c:v>49998.579157754168</c:v>
                </c:pt>
                <c:pt idx="10">
                  <c:v>51591.32974975383</c:v>
                </c:pt>
                <c:pt idx="11">
                  <c:v>53272.112839542351</c:v>
                </c:pt>
                <c:pt idx="12">
                  <c:v>54879.663888778654</c:v>
                </c:pt>
                <c:pt idx="13">
                  <c:v>56612.359758901417</c:v>
                </c:pt>
                <c:pt idx="14">
                  <c:v>58437.544396779092</c:v>
                </c:pt>
                <c:pt idx="15">
                  <c:v>60302.248223572911</c:v>
                </c:pt>
                <c:pt idx="16">
                  <c:v>62131.637787273925</c:v>
                </c:pt>
                <c:pt idx="17">
                  <c:v>64010.031771934526</c:v>
                </c:pt>
                <c:pt idx="18">
                  <c:v>65842.025640743348</c:v>
                </c:pt>
                <c:pt idx="19">
                  <c:v>67667.860026634065</c:v>
                </c:pt>
                <c:pt idx="20">
                  <c:v>69700.374772983894</c:v>
                </c:pt>
                <c:pt idx="21">
                  <c:v>71778.383425905427</c:v>
                </c:pt>
                <c:pt idx="22">
                  <c:v>73657.446380668058</c:v>
                </c:pt>
                <c:pt idx="23">
                  <c:v>75861.876860612771</c:v>
                </c:pt>
                <c:pt idx="24">
                  <c:v>78244.045824021217</c:v>
                </c:pt>
                <c:pt idx="25">
                  <c:v>80517.822841461602</c:v>
                </c:pt>
              </c:numCache>
            </c:numRef>
          </c:val>
        </c:ser>
        <c:ser>
          <c:idx val="2"/>
          <c:order val="1"/>
          <c:tx>
            <c:strRef>
              <c:f>'TOTAL '!$B$14</c:f>
              <c:strCache>
                <c:ptCount val="1"/>
                <c:pt idx="0">
                  <c:v>AGROPECUARIA</c:v>
                </c:pt>
              </c:strCache>
            </c:strRef>
          </c:tx>
          <c:cat>
            <c:numRef>
              <c:f>'TOTAL '!$D$11:$AC$11</c:f>
              <c:numCache>
                <c:formatCode>General</c:formatCode>
                <c:ptCount val="2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</c:numCache>
            </c:numRef>
          </c:cat>
          <c:val>
            <c:numRef>
              <c:f>'TOTAL '!$D$14:$AC$14</c:f>
              <c:numCache>
                <c:formatCode>#,##0</c:formatCode>
                <c:ptCount val="26"/>
                <c:pt idx="0">
                  <c:v>42534.791342980621</c:v>
                </c:pt>
                <c:pt idx="1">
                  <c:v>44061.012163321335</c:v>
                </c:pt>
                <c:pt idx="2">
                  <c:v>46318.661572663252</c:v>
                </c:pt>
                <c:pt idx="3">
                  <c:v>45377.607975548533</c:v>
                </c:pt>
                <c:pt idx="4">
                  <c:v>44086.434112901101</c:v>
                </c:pt>
                <c:pt idx="5">
                  <c:v>47237.795869861839</c:v>
                </c:pt>
                <c:pt idx="6">
                  <c:v>48302.398174768336</c:v>
                </c:pt>
                <c:pt idx="7">
                  <c:v>49288.350373989648</c:v>
                </c:pt>
                <c:pt idx="8">
                  <c:v>48833.297091028129</c:v>
                </c:pt>
                <c:pt idx="9">
                  <c:v>49614.395612696062</c:v>
                </c:pt>
                <c:pt idx="10">
                  <c:v>50358.202056118163</c:v>
                </c:pt>
                <c:pt idx="11">
                  <c:v>51215.373108048603</c:v>
                </c:pt>
                <c:pt idx="12">
                  <c:v>51938.743932457161</c:v>
                </c:pt>
                <c:pt idx="13">
                  <c:v>52787.050339662143</c:v>
                </c:pt>
                <c:pt idx="14">
                  <c:v>53718.010101395783</c:v>
                </c:pt>
                <c:pt idx="15">
                  <c:v>54584.717505251596</c:v>
                </c:pt>
                <c:pt idx="16">
                  <c:v>55434.965582227545</c:v>
                </c:pt>
                <c:pt idx="17">
                  <c:v>56269.849555941946</c:v>
                </c:pt>
                <c:pt idx="18">
                  <c:v>57135.053243443042</c:v>
                </c:pt>
                <c:pt idx="19">
                  <c:v>58014.956432639912</c:v>
                </c:pt>
                <c:pt idx="20">
                  <c:v>58915.897676128712</c:v>
                </c:pt>
                <c:pt idx="21">
                  <c:v>59829.904737276614</c:v>
                </c:pt>
                <c:pt idx="22">
                  <c:v>60744.834764348612</c:v>
                </c:pt>
                <c:pt idx="23">
                  <c:v>61678.538278634442</c:v>
                </c:pt>
                <c:pt idx="24">
                  <c:v>62603.069413458339</c:v>
                </c:pt>
                <c:pt idx="25">
                  <c:v>63533.153819482293</c:v>
                </c:pt>
              </c:numCache>
            </c:numRef>
          </c:val>
        </c:ser>
        <c:ser>
          <c:idx val="3"/>
          <c:order val="2"/>
          <c:tx>
            <c:strRef>
              <c:f>'TOTAL '!$B$15</c:f>
              <c:strCache>
                <c:ptCount val="1"/>
                <c:pt idx="0">
                  <c:v>IPPU</c:v>
                </c:pt>
              </c:strCache>
            </c:strRef>
          </c:tx>
          <c:cat>
            <c:numRef>
              <c:f>'TOTAL '!$D$11:$AC$11</c:f>
              <c:numCache>
                <c:formatCode>General</c:formatCode>
                <c:ptCount val="2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</c:numCache>
            </c:numRef>
          </c:cat>
          <c:val>
            <c:numRef>
              <c:f>'TOTAL '!$D$15:$AC$15</c:f>
              <c:numCache>
                <c:formatCode>#,##0</c:formatCode>
                <c:ptCount val="26"/>
                <c:pt idx="0">
                  <c:v>14517.035510469406</c:v>
                </c:pt>
                <c:pt idx="1">
                  <c:v>17301.783495910415</c:v>
                </c:pt>
                <c:pt idx="2">
                  <c:v>19831.231034917386</c:v>
                </c:pt>
                <c:pt idx="3">
                  <c:v>22360.67857392439</c:v>
                </c:pt>
                <c:pt idx="4">
                  <c:v>24890.126112931386</c:v>
                </c:pt>
                <c:pt idx="5">
                  <c:v>27419.573651938383</c:v>
                </c:pt>
                <c:pt idx="6">
                  <c:v>29092.502746700236</c:v>
                </c:pt>
                <c:pt idx="7">
                  <c:v>30765.431841462079</c:v>
                </c:pt>
                <c:pt idx="8">
                  <c:v>32438.360936223922</c:v>
                </c:pt>
                <c:pt idx="9">
                  <c:v>34111.290030985729</c:v>
                </c:pt>
                <c:pt idx="10">
                  <c:v>35784.219125747586</c:v>
                </c:pt>
                <c:pt idx="11">
                  <c:v>37457.148220509458</c:v>
                </c:pt>
                <c:pt idx="12">
                  <c:v>39130.077315271301</c:v>
                </c:pt>
                <c:pt idx="13">
                  <c:v>40803.006410033151</c:v>
                </c:pt>
                <c:pt idx="14">
                  <c:v>42475.935504795001</c:v>
                </c:pt>
                <c:pt idx="15">
                  <c:v>44148.864599556866</c:v>
                </c:pt>
                <c:pt idx="16">
                  <c:v>47122.565569764774</c:v>
                </c:pt>
                <c:pt idx="17">
                  <c:v>50096.266539972719</c:v>
                </c:pt>
                <c:pt idx="18">
                  <c:v>53069.967510180657</c:v>
                </c:pt>
                <c:pt idx="19">
                  <c:v>56043.668480388587</c:v>
                </c:pt>
                <c:pt idx="20">
                  <c:v>59017.36945059654</c:v>
                </c:pt>
                <c:pt idx="21">
                  <c:v>61991.07042080447</c:v>
                </c:pt>
                <c:pt idx="22">
                  <c:v>64964.771391012364</c:v>
                </c:pt>
                <c:pt idx="23">
                  <c:v>67938.472361220338</c:v>
                </c:pt>
                <c:pt idx="24">
                  <c:v>70912.173331428276</c:v>
                </c:pt>
                <c:pt idx="25">
                  <c:v>73885.874301636257</c:v>
                </c:pt>
              </c:numCache>
            </c:numRef>
          </c:val>
        </c:ser>
        <c:ser>
          <c:idx val="1"/>
          <c:order val="3"/>
          <c:tx>
            <c:strRef>
              <c:f>'TOTAL '!$B$13</c:f>
              <c:strCache>
                <c:ptCount val="1"/>
                <c:pt idx="0">
                  <c:v>RSU</c:v>
                </c:pt>
              </c:strCache>
            </c:strRef>
          </c:tx>
          <c:cat>
            <c:numRef>
              <c:f>'TOTAL '!$D$11:$AC$11</c:f>
              <c:numCache>
                <c:formatCode>General</c:formatCode>
                <c:ptCount val="2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</c:numCache>
            </c:numRef>
          </c:cat>
          <c:val>
            <c:numRef>
              <c:f>'TOTAL '!$D$13:$AC$13</c:f>
              <c:numCache>
                <c:formatCode>#,##0</c:formatCode>
                <c:ptCount val="26"/>
                <c:pt idx="0">
                  <c:v>7261.4192085176828</c:v>
                </c:pt>
                <c:pt idx="1">
                  <c:v>7362.0622666555664</c:v>
                </c:pt>
                <c:pt idx="2">
                  <c:v>7462.7053247934355</c:v>
                </c:pt>
                <c:pt idx="3">
                  <c:v>7563.3483829313036</c:v>
                </c:pt>
                <c:pt idx="4">
                  <c:v>7663.9914410691854</c:v>
                </c:pt>
                <c:pt idx="5">
                  <c:v>7908.8039798844011</c:v>
                </c:pt>
                <c:pt idx="6">
                  <c:v>8031.1935652556967</c:v>
                </c:pt>
                <c:pt idx="7">
                  <c:v>8154.1918592246311</c:v>
                </c:pt>
                <c:pt idx="8">
                  <c:v>8277.1901531935691</c:v>
                </c:pt>
                <c:pt idx="9">
                  <c:v>8400.1884471625162</c:v>
                </c:pt>
                <c:pt idx="10">
                  <c:v>8523.1867411314561</c:v>
                </c:pt>
                <c:pt idx="11">
                  <c:v>8646.1850351003832</c:v>
                </c:pt>
                <c:pt idx="12">
                  <c:v>8769.1833290693212</c:v>
                </c:pt>
                <c:pt idx="13">
                  <c:v>8892.1816230382501</c:v>
                </c:pt>
                <c:pt idx="14">
                  <c:v>9015.1799170071899</c:v>
                </c:pt>
                <c:pt idx="15">
                  <c:v>9051.244017740175</c:v>
                </c:pt>
                <c:pt idx="16">
                  <c:v>9202.2655905656011</c:v>
                </c:pt>
                <c:pt idx="17">
                  <c:v>9353.2871633910472</c:v>
                </c:pt>
                <c:pt idx="18">
                  <c:v>9504.3087362164861</c:v>
                </c:pt>
                <c:pt idx="19">
                  <c:v>9655.3303090419231</c:v>
                </c:pt>
                <c:pt idx="20">
                  <c:v>9806.3518818673583</c:v>
                </c:pt>
                <c:pt idx="21">
                  <c:v>9957.3734546928081</c:v>
                </c:pt>
                <c:pt idx="22">
                  <c:v>10108.395027518249</c:v>
                </c:pt>
                <c:pt idx="23">
                  <c:v>10259.41660034368</c:v>
                </c:pt>
                <c:pt idx="24">
                  <c:v>10410.438173169125</c:v>
                </c:pt>
                <c:pt idx="25">
                  <c:v>10561.459745994565</c:v>
                </c:pt>
              </c:numCache>
            </c:numRef>
          </c:val>
        </c:ser>
        <c:overlap val="100"/>
        <c:axId val="71960832"/>
        <c:axId val="72015872"/>
      </c:barChart>
      <c:catAx>
        <c:axId val="71960832"/>
        <c:scaling>
          <c:orientation val="minMax"/>
        </c:scaling>
        <c:axPos val="b"/>
        <c:numFmt formatCode="General" sourceLinked="1"/>
        <c:tickLblPos val="nextTo"/>
        <c:txPr>
          <a:bodyPr rot="-3000000" vert="horz"/>
          <a:lstStyle/>
          <a:p>
            <a:pPr>
              <a:defRPr/>
            </a:pPr>
            <a:endParaRPr lang="pt-BR"/>
          </a:p>
        </c:txPr>
        <c:crossAx val="72015872"/>
        <c:crosses val="autoZero"/>
        <c:auto val="1"/>
        <c:lblAlgn val="ctr"/>
        <c:lblOffset val="100"/>
      </c:catAx>
      <c:valAx>
        <c:axId val="72015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GgCO2e</a:t>
                </a:r>
              </a:p>
            </c:rich>
          </c:tx>
          <c:layout/>
        </c:title>
        <c:numFmt formatCode="#,##0" sourceLinked="1"/>
        <c:tickLblPos val="nextTo"/>
        <c:crossAx val="719608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619203849518823"/>
                  <c:y val="0.111193721089804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5011277555767285E-3"/>
                  <c:y val="-5.399551885260751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2631660104986878"/>
                  <c:y val="-0.243166083426421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9562585650245047E-2"/>
                  <c:y val="0.1666467661691542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'TOTAL '!$B$12:$B$15</c:f>
              <c:strCache>
                <c:ptCount val="4"/>
                <c:pt idx="0">
                  <c:v>Energia</c:v>
                </c:pt>
                <c:pt idx="1">
                  <c:v>RSU</c:v>
                </c:pt>
                <c:pt idx="2">
                  <c:v>Agropecuária</c:v>
                </c:pt>
                <c:pt idx="3">
                  <c:v>IPPU</c:v>
                </c:pt>
              </c:strCache>
            </c:strRef>
          </c:cat>
          <c:val>
            <c:numRef>
              <c:f>'TOTAL '!$S$12:$S$15</c:f>
              <c:numCache>
                <c:formatCode>#,##0</c:formatCode>
                <c:ptCount val="4"/>
                <c:pt idx="0">
                  <c:v>60302.248223572911</c:v>
                </c:pt>
                <c:pt idx="1">
                  <c:v>9225.1124042121155</c:v>
                </c:pt>
                <c:pt idx="2">
                  <c:v>54584.717505251603</c:v>
                </c:pt>
                <c:pt idx="3">
                  <c:v>44148.864599556844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90197-B00D-4A38-93CE-B4ECFC24F73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D7FE26F-8F31-4BB0-B234-B5CDFA59E00B}">
      <dgm:prSet phldrT="[Text]"/>
      <dgm:spPr/>
      <dgm:t>
        <a:bodyPr/>
        <a:lstStyle/>
        <a:p>
          <a:r>
            <a:rPr lang="pt-BR" dirty="0" smtClean="0"/>
            <a:t>PMDI</a:t>
          </a:r>
          <a:endParaRPr lang="pt-BR" dirty="0"/>
        </a:p>
      </dgm:t>
    </dgm:pt>
    <dgm:pt modelId="{43FA9179-C9B2-49B3-BDDB-80ABB481E845}" type="parTrans" cxnId="{D9CC3408-F9A3-4C75-96C3-A64E63F1496D}">
      <dgm:prSet/>
      <dgm:spPr/>
      <dgm:t>
        <a:bodyPr/>
        <a:lstStyle/>
        <a:p>
          <a:endParaRPr lang="pt-BR"/>
        </a:p>
      </dgm:t>
    </dgm:pt>
    <dgm:pt modelId="{752C269D-1383-448B-8C29-31F012488609}" type="sibTrans" cxnId="{D9CC3408-F9A3-4C75-96C3-A64E63F1496D}">
      <dgm:prSet/>
      <dgm:spPr/>
      <dgm:t>
        <a:bodyPr/>
        <a:lstStyle/>
        <a:p>
          <a:endParaRPr lang="pt-BR"/>
        </a:p>
      </dgm:t>
    </dgm:pt>
    <dgm:pt modelId="{03D2882F-30D5-4C0E-8DED-5115CB54C429}">
      <dgm:prSet phldrT="[Text]"/>
      <dgm:spPr/>
      <dgm:t>
        <a:bodyPr/>
        <a:lstStyle/>
        <a:p>
          <a:r>
            <a:rPr lang="pt-BR" dirty="0" smtClean="0"/>
            <a:t>PPAG</a:t>
          </a:r>
          <a:endParaRPr lang="pt-BR" dirty="0"/>
        </a:p>
      </dgm:t>
    </dgm:pt>
    <dgm:pt modelId="{20DD392C-DFEB-468B-BA6E-23358DD80905}" type="parTrans" cxnId="{697BE1CF-25DF-4521-840A-7D9FA1D6DD1A}">
      <dgm:prSet/>
      <dgm:spPr/>
      <dgm:t>
        <a:bodyPr/>
        <a:lstStyle/>
        <a:p>
          <a:endParaRPr lang="pt-BR"/>
        </a:p>
      </dgm:t>
    </dgm:pt>
    <dgm:pt modelId="{6CF3E710-AEA4-4107-8C85-BAF5E6D8FB25}" type="sibTrans" cxnId="{697BE1CF-25DF-4521-840A-7D9FA1D6DD1A}">
      <dgm:prSet/>
      <dgm:spPr/>
      <dgm:t>
        <a:bodyPr/>
        <a:lstStyle/>
        <a:p>
          <a:endParaRPr lang="pt-BR"/>
        </a:p>
      </dgm:t>
    </dgm:pt>
    <dgm:pt modelId="{C55E6B09-10BC-4B69-BEA5-BAEF51635F8D}">
      <dgm:prSet phldrT="[Text]"/>
      <dgm:spPr/>
      <dgm:t>
        <a:bodyPr/>
        <a:lstStyle/>
        <a:p>
          <a:r>
            <a:rPr lang="pt-BR" dirty="0" smtClean="0"/>
            <a:t>PEMC</a:t>
          </a:r>
          <a:endParaRPr lang="pt-BR" dirty="0"/>
        </a:p>
      </dgm:t>
    </dgm:pt>
    <dgm:pt modelId="{928343D1-0846-472A-A0F1-A0E508986BA0}" type="parTrans" cxnId="{4F2C4A44-143D-4DC3-8D71-159CAE8715F1}">
      <dgm:prSet/>
      <dgm:spPr/>
      <dgm:t>
        <a:bodyPr/>
        <a:lstStyle/>
        <a:p>
          <a:endParaRPr lang="pt-BR"/>
        </a:p>
      </dgm:t>
    </dgm:pt>
    <dgm:pt modelId="{F8675DCD-70C4-440D-A7E7-2923387E8990}" type="sibTrans" cxnId="{4F2C4A44-143D-4DC3-8D71-159CAE8715F1}">
      <dgm:prSet/>
      <dgm:spPr/>
      <dgm:t>
        <a:bodyPr/>
        <a:lstStyle/>
        <a:p>
          <a:endParaRPr lang="pt-BR"/>
        </a:p>
      </dgm:t>
    </dgm:pt>
    <dgm:pt modelId="{D4D45C4F-B1F5-4EF2-9202-A621DFAC1FEF}" type="pres">
      <dgm:prSet presAssocID="{9CD90197-B00D-4A38-93CE-B4ECFC24F73C}" presName="Name0" presStyleCnt="0">
        <dgm:presLayoutVars>
          <dgm:dir/>
          <dgm:resizeHandles val="exact"/>
        </dgm:presLayoutVars>
      </dgm:prSet>
      <dgm:spPr/>
    </dgm:pt>
    <dgm:pt modelId="{3E9712A8-FFE6-4FBE-81A9-563F3DBBD4CE}" type="pres">
      <dgm:prSet presAssocID="{9CD90197-B00D-4A38-93CE-B4ECFC24F73C}" presName="arrow" presStyleLbl="bgShp" presStyleIdx="0" presStyleCn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96C84132-21DF-4A42-9E8A-2F806CA30513}" type="pres">
      <dgm:prSet presAssocID="{9CD90197-B00D-4A38-93CE-B4ECFC24F73C}" presName="points" presStyleCnt="0"/>
      <dgm:spPr/>
    </dgm:pt>
    <dgm:pt modelId="{D4D6FCB1-5DD3-4844-AAD6-A1C5E236786F}" type="pres">
      <dgm:prSet presAssocID="{DD7FE26F-8F31-4BB0-B234-B5CDFA59E00B}" presName="compositeA" presStyleCnt="0"/>
      <dgm:spPr/>
    </dgm:pt>
    <dgm:pt modelId="{7760653E-0254-4851-AB04-BC3460407688}" type="pres">
      <dgm:prSet presAssocID="{DD7FE26F-8F31-4BB0-B234-B5CDFA59E00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3B98D2-EA44-45F7-96CD-F0808F3C9ABB}" type="pres">
      <dgm:prSet presAssocID="{DD7FE26F-8F31-4BB0-B234-B5CDFA59E00B}" presName="circleA" presStyleLbl="node1" presStyleIdx="0" presStyleCnt="3"/>
      <dgm:spPr/>
    </dgm:pt>
    <dgm:pt modelId="{E12C4F12-A648-4AEE-B620-44447F585CC1}" type="pres">
      <dgm:prSet presAssocID="{DD7FE26F-8F31-4BB0-B234-B5CDFA59E00B}" presName="spaceA" presStyleCnt="0"/>
      <dgm:spPr/>
    </dgm:pt>
    <dgm:pt modelId="{89D12824-DE42-4798-8FD8-F8891670BAAC}" type="pres">
      <dgm:prSet presAssocID="{752C269D-1383-448B-8C29-31F012488609}" presName="space" presStyleCnt="0"/>
      <dgm:spPr/>
    </dgm:pt>
    <dgm:pt modelId="{8F4316F0-A210-4C43-A40D-1252B00E4382}" type="pres">
      <dgm:prSet presAssocID="{03D2882F-30D5-4C0E-8DED-5115CB54C429}" presName="compositeB" presStyleCnt="0"/>
      <dgm:spPr/>
    </dgm:pt>
    <dgm:pt modelId="{B337D453-C3B1-4A3A-9AF9-99B8ED47CA35}" type="pres">
      <dgm:prSet presAssocID="{03D2882F-30D5-4C0E-8DED-5115CB54C42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E64E35-45D2-40D0-B8AB-084AC10AA962}" type="pres">
      <dgm:prSet presAssocID="{03D2882F-30D5-4C0E-8DED-5115CB54C429}" presName="circleB" presStyleLbl="node1" presStyleIdx="1" presStyleCnt="3"/>
      <dgm:spPr/>
    </dgm:pt>
    <dgm:pt modelId="{82D9A515-EE32-41A1-A896-38CDD744913D}" type="pres">
      <dgm:prSet presAssocID="{03D2882F-30D5-4C0E-8DED-5115CB54C429}" presName="spaceB" presStyleCnt="0"/>
      <dgm:spPr/>
    </dgm:pt>
    <dgm:pt modelId="{4A2BE868-7FD2-4292-81E2-D1833483854A}" type="pres">
      <dgm:prSet presAssocID="{6CF3E710-AEA4-4107-8C85-BAF5E6D8FB25}" presName="space" presStyleCnt="0"/>
      <dgm:spPr/>
    </dgm:pt>
    <dgm:pt modelId="{0A32537D-5574-4F03-9756-69AF5DBC8E03}" type="pres">
      <dgm:prSet presAssocID="{C55E6B09-10BC-4B69-BEA5-BAEF51635F8D}" presName="compositeA" presStyleCnt="0"/>
      <dgm:spPr/>
    </dgm:pt>
    <dgm:pt modelId="{4C1762F6-2498-44D7-A64A-A62FEF9C7880}" type="pres">
      <dgm:prSet presAssocID="{C55E6B09-10BC-4B69-BEA5-BAEF51635F8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AAA4D7-80BE-4D45-904F-8F7302F9835F}" type="pres">
      <dgm:prSet presAssocID="{C55E6B09-10BC-4B69-BEA5-BAEF51635F8D}" presName="circleA" presStyleLbl="node1" presStyleIdx="2" presStyleCnt="3"/>
      <dgm:spPr/>
    </dgm:pt>
    <dgm:pt modelId="{DABF34C2-8574-411F-BED8-4FDCC4EC0159}" type="pres">
      <dgm:prSet presAssocID="{C55E6B09-10BC-4B69-BEA5-BAEF51635F8D}" presName="spaceA" presStyleCnt="0"/>
      <dgm:spPr/>
    </dgm:pt>
  </dgm:ptLst>
  <dgm:cxnLst>
    <dgm:cxn modelId="{D9CC3408-F9A3-4C75-96C3-A64E63F1496D}" srcId="{9CD90197-B00D-4A38-93CE-B4ECFC24F73C}" destId="{DD7FE26F-8F31-4BB0-B234-B5CDFA59E00B}" srcOrd="0" destOrd="0" parTransId="{43FA9179-C9B2-49B3-BDDB-80ABB481E845}" sibTransId="{752C269D-1383-448B-8C29-31F012488609}"/>
    <dgm:cxn modelId="{696E7A0B-12DB-4612-BA82-EDBBA159EF26}" type="presOf" srcId="{C55E6B09-10BC-4B69-BEA5-BAEF51635F8D}" destId="{4C1762F6-2498-44D7-A64A-A62FEF9C7880}" srcOrd="0" destOrd="0" presId="urn:microsoft.com/office/officeart/2005/8/layout/hProcess11"/>
    <dgm:cxn modelId="{483CF603-9932-47DB-A3A0-65ADC8DB0713}" type="presOf" srcId="{9CD90197-B00D-4A38-93CE-B4ECFC24F73C}" destId="{D4D45C4F-B1F5-4EF2-9202-A621DFAC1FEF}" srcOrd="0" destOrd="0" presId="urn:microsoft.com/office/officeart/2005/8/layout/hProcess11"/>
    <dgm:cxn modelId="{6E08FD13-4598-4219-BEF6-2E0C7358C22C}" type="presOf" srcId="{DD7FE26F-8F31-4BB0-B234-B5CDFA59E00B}" destId="{7760653E-0254-4851-AB04-BC3460407688}" srcOrd="0" destOrd="0" presId="urn:microsoft.com/office/officeart/2005/8/layout/hProcess11"/>
    <dgm:cxn modelId="{2EBA95A0-BD52-46AE-B1C9-32BCFB68948F}" type="presOf" srcId="{03D2882F-30D5-4C0E-8DED-5115CB54C429}" destId="{B337D453-C3B1-4A3A-9AF9-99B8ED47CA35}" srcOrd="0" destOrd="0" presId="urn:microsoft.com/office/officeart/2005/8/layout/hProcess11"/>
    <dgm:cxn modelId="{4F2C4A44-143D-4DC3-8D71-159CAE8715F1}" srcId="{9CD90197-B00D-4A38-93CE-B4ECFC24F73C}" destId="{C55E6B09-10BC-4B69-BEA5-BAEF51635F8D}" srcOrd="2" destOrd="0" parTransId="{928343D1-0846-472A-A0F1-A0E508986BA0}" sibTransId="{F8675DCD-70C4-440D-A7E7-2923387E8990}"/>
    <dgm:cxn modelId="{697BE1CF-25DF-4521-840A-7D9FA1D6DD1A}" srcId="{9CD90197-B00D-4A38-93CE-B4ECFC24F73C}" destId="{03D2882F-30D5-4C0E-8DED-5115CB54C429}" srcOrd="1" destOrd="0" parTransId="{20DD392C-DFEB-468B-BA6E-23358DD80905}" sibTransId="{6CF3E710-AEA4-4107-8C85-BAF5E6D8FB25}"/>
    <dgm:cxn modelId="{F6F00767-21C8-4C76-8C98-E0132A2A3513}" type="presParOf" srcId="{D4D45C4F-B1F5-4EF2-9202-A621DFAC1FEF}" destId="{3E9712A8-FFE6-4FBE-81A9-563F3DBBD4CE}" srcOrd="0" destOrd="0" presId="urn:microsoft.com/office/officeart/2005/8/layout/hProcess11"/>
    <dgm:cxn modelId="{EA671293-7265-49AE-B7C5-D4648CB03BD2}" type="presParOf" srcId="{D4D45C4F-B1F5-4EF2-9202-A621DFAC1FEF}" destId="{96C84132-21DF-4A42-9E8A-2F806CA30513}" srcOrd="1" destOrd="0" presId="urn:microsoft.com/office/officeart/2005/8/layout/hProcess11"/>
    <dgm:cxn modelId="{494E33AF-B099-4BEC-A5B3-F5BD707C900D}" type="presParOf" srcId="{96C84132-21DF-4A42-9E8A-2F806CA30513}" destId="{D4D6FCB1-5DD3-4844-AAD6-A1C5E236786F}" srcOrd="0" destOrd="0" presId="urn:microsoft.com/office/officeart/2005/8/layout/hProcess11"/>
    <dgm:cxn modelId="{8962EB87-625C-4330-8105-71439FEC30BE}" type="presParOf" srcId="{D4D6FCB1-5DD3-4844-AAD6-A1C5E236786F}" destId="{7760653E-0254-4851-AB04-BC3460407688}" srcOrd="0" destOrd="0" presId="urn:microsoft.com/office/officeart/2005/8/layout/hProcess11"/>
    <dgm:cxn modelId="{AED7BB66-46B2-4D70-992E-A871BCD695D4}" type="presParOf" srcId="{D4D6FCB1-5DD3-4844-AAD6-A1C5E236786F}" destId="{363B98D2-EA44-45F7-96CD-F0808F3C9ABB}" srcOrd="1" destOrd="0" presId="urn:microsoft.com/office/officeart/2005/8/layout/hProcess11"/>
    <dgm:cxn modelId="{F56B15C1-901F-4AEA-87FB-0A2AAE096192}" type="presParOf" srcId="{D4D6FCB1-5DD3-4844-AAD6-A1C5E236786F}" destId="{E12C4F12-A648-4AEE-B620-44447F585CC1}" srcOrd="2" destOrd="0" presId="urn:microsoft.com/office/officeart/2005/8/layout/hProcess11"/>
    <dgm:cxn modelId="{F9F16D3F-A184-499F-B46C-9887FC90E326}" type="presParOf" srcId="{96C84132-21DF-4A42-9E8A-2F806CA30513}" destId="{89D12824-DE42-4798-8FD8-F8891670BAAC}" srcOrd="1" destOrd="0" presId="urn:microsoft.com/office/officeart/2005/8/layout/hProcess11"/>
    <dgm:cxn modelId="{1B77130A-FE28-492A-A65D-5E33F862B5FD}" type="presParOf" srcId="{96C84132-21DF-4A42-9E8A-2F806CA30513}" destId="{8F4316F0-A210-4C43-A40D-1252B00E4382}" srcOrd="2" destOrd="0" presId="urn:microsoft.com/office/officeart/2005/8/layout/hProcess11"/>
    <dgm:cxn modelId="{990F980A-699D-46B0-8BF2-C9A7963A3B3C}" type="presParOf" srcId="{8F4316F0-A210-4C43-A40D-1252B00E4382}" destId="{B337D453-C3B1-4A3A-9AF9-99B8ED47CA35}" srcOrd="0" destOrd="0" presId="urn:microsoft.com/office/officeart/2005/8/layout/hProcess11"/>
    <dgm:cxn modelId="{E83376F7-1025-4B51-B178-471F61EB8DE6}" type="presParOf" srcId="{8F4316F0-A210-4C43-A40D-1252B00E4382}" destId="{78E64E35-45D2-40D0-B8AB-084AC10AA962}" srcOrd="1" destOrd="0" presId="urn:microsoft.com/office/officeart/2005/8/layout/hProcess11"/>
    <dgm:cxn modelId="{F0811B56-B677-4F34-9ACD-6128907AAB78}" type="presParOf" srcId="{8F4316F0-A210-4C43-A40D-1252B00E4382}" destId="{82D9A515-EE32-41A1-A896-38CDD744913D}" srcOrd="2" destOrd="0" presId="urn:microsoft.com/office/officeart/2005/8/layout/hProcess11"/>
    <dgm:cxn modelId="{E17604A4-BAF7-4FB8-BEEC-F0348EEFE95D}" type="presParOf" srcId="{96C84132-21DF-4A42-9E8A-2F806CA30513}" destId="{4A2BE868-7FD2-4292-81E2-D1833483854A}" srcOrd="3" destOrd="0" presId="urn:microsoft.com/office/officeart/2005/8/layout/hProcess11"/>
    <dgm:cxn modelId="{7E30FF3C-2F7F-4995-9DB7-E6E788393E71}" type="presParOf" srcId="{96C84132-21DF-4A42-9E8A-2F806CA30513}" destId="{0A32537D-5574-4F03-9756-69AF5DBC8E03}" srcOrd="4" destOrd="0" presId="urn:microsoft.com/office/officeart/2005/8/layout/hProcess11"/>
    <dgm:cxn modelId="{8EFCC6DC-A05F-4FCC-B6C9-2FBAEF433645}" type="presParOf" srcId="{0A32537D-5574-4F03-9756-69AF5DBC8E03}" destId="{4C1762F6-2498-44D7-A64A-A62FEF9C7880}" srcOrd="0" destOrd="0" presId="urn:microsoft.com/office/officeart/2005/8/layout/hProcess11"/>
    <dgm:cxn modelId="{BD9BE314-6FDE-4323-9725-16460ECD7325}" type="presParOf" srcId="{0A32537D-5574-4F03-9756-69AF5DBC8E03}" destId="{9CAAA4D7-80BE-4D45-904F-8F7302F9835F}" srcOrd="1" destOrd="0" presId="urn:microsoft.com/office/officeart/2005/8/layout/hProcess11"/>
    <dgm:cxn modelId="{F1794D76-A7B3-4E2A-9647-0340F8C66C04}" type="presParOf" srcId="{0A32537D-5574-4F03-9756-69AF5DBC8E03}" destId="{DABF34C2-8574-411F-BED8-4FDCC4EC01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730AD-75AC-4823-ACD1-37D0318D253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B9C915-2E79-43C7-BCED-7E498A509348}">
      <dgm:prSet phldrT="[Text]" custT="1"/>
      <dgm:spPr/>
      <dgm:t>
        <a:bodyPr/>
        <a:lstStyle/>
        <a:p>
          <a:pPr algn="ctr"/>
          <a:r>
            <a:rPr lang="pt-BR" sz="2000" dirty="0" smtClean="0"/>
            <a:t> Programa Ações   Estratégicas para o Setor Energético do estado</a:t>
          </a:r>
          <a:endParaRPr lang="pt-BR" sz="2000" dirty="0"/>
        </a:p>
      </dgm:t>
    </dgm:pt>
    <dgm:pt modelId="{29B527E2-5CD5-4813-9517-F10930AEFEEE}" type="parTrans" cxnId="{2805435D-D632-4224-BBB4-310E8595B6D9}">
      <dgm:prSet/>
      <dgm:spPr/>
      <dgm:t>
        <a:bodyPr/>
        <a:lstStyle/>
        <a:p>
          <a:endParaRPr lang="pt-BR"/>
        </a:p>
      </dgm:t>
    </dgm:pt>
    <dgm:pt modelId="{13762F49-7F0D-4D63-9FDA-FA2C59C3E3BE}" type="sibTrans" cxnId="{2805435D-D632-4224-BBB4-310E8595B6D9}">
      <dgm:prSet/>
      <dgm:spPr/>
      <dgm:t>
        <a:bodyPr/>
        <a:lstStyle/>
        <a:p>
          <a:endParaRPr lang="pt-BR"/>
        </a:p>
      </dgm:t>
    </dgm:pt>
    <dgm:pt modelId="{41936657-9696-41C5-AEC0-857B612F6C73}">
      <dgm:prSet phldrT="[Text]" custT="1"/>
      <dgm:spPr/>
      <dgm:t>
        <a:bodyPr/>
        <a:lstStyle/>
        <a:p>
          <a:pPr algn="ctr"/>
          <a:r>
            <a:rPr lang="pt-BR" sz="2000" dirty="0" smtClean="0"/>
            <a:t>Plano de Energia e Mudanças Climáticas</a:t>
          </a:r>
          <a:endParaRPr lang="pt-BR" sz="2000" dirty="0"/>
        </a:p>
      </dgm:t>
    </dgm:pt>
    <dgm:pt modelId="{6E434F86-9DFB-4FDF-835B-B0E190FBEE4F}" type="parTrans" cxnId="{86A8B81B-D3A6-46E7-9623-3D058504D0FC}">
      <dgm:prSet/>
      <dgm:spPr/>
      <dgm:t>
        <a:bodyPr/>
        <a:lstStyle/>
        <a:p>
          <a:endParaRPr lang="pt-BR"/>
        </a:p>
      </dgm:t>
    </dgm:pt>
    <dgm:pt modelId="{B8A9A79C-8323-4013-93F7-1BCF2E3564D7}" type="sibTrans" cxnId="{86A8B81B-D3A6-46E7-9623-3D058504D0FC}">
      <dgm:prSet/>
      <dgm:spPr/>
      <dgm:t>
        <a:bodyPr/>
        <a:lstStyle/>
        <a:p>
          <a:endParaRPr lang="pt-BR"/>
        </a:p>
      </dgm:t>
    </dgm:pt>
    <dgm:pt modelId="{D2FA19E0-1933-4DAA-9490-7C4EC49E170C}" type="pres">
      <dgm:prSet presAssocID="{A78730AD-75AC-4823-ACD1-37D0318D25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C11920-FF69-4A6A-8741-D0C9B763155D}" type="pres">
      <dgm:prSet presAssocID="{A78730AD-75AC-4823-ACD1-37D0318D2532}" presName="radial" presStyleCnt="0">
        <dgm:presLayoutVars>
          <dgm:animLvl val="ctr"/>
        </dgm:presLayoutVars>
      </dgm:prSet>
      <dgm:spPr/>
    </dgm:pt>
    <dgm:pt modelId="{CE7F30B8-1CB3-46AF-884C-BB5E3D24FDD9}" type="pres">
      <dgm:prSet presAssocID="{A0B9C915-2E79-43C7-BCED-7E498A509348}" presName="centerShape" presStyleLbl="vennNode1" presStyleIdx="0" presStyleCnt="2" custScaleX="81018" custScaleY="76054" custLinFactNeighborX="56228" custLinFactNeighborY="-4615"/>
      <dgm:spPr/>
      <dgm:t>
        <a:bodyPr/>
        <a:lstStyle/>
        <a:p>
          <a:endParaRPr lang="pt-BR"/>
        </a:p>
      </dgm:t>
    </dgm:pt>
    <dgm:pt modelId="{4ABE9835-10F2-42A4-BA4D-D2E57B887427}" type="pres">
      <dgm:prSet presAssocID="{41936657-9696-41C5-AEC0-857B612F6C73}" presName="node" presStyleLbl="vennNode1" presStyleIdx="1" presStyleCnt="2" custScaleX="119877" custScaleY="120088" custRadScaleRad="20592" custRadScaleInc="-48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A8B81B-D3A6-46E7-9623-3D058504D0FC}" srcId="{A0B9C915-2E79-43C7-BCED-7E498A509348}" destId="{41936657-9696-41C5-AEC0-857B612F6C73}" srcOrd="0" destOrd="0" parTransId="{6E434F86-9DFB-4FDF-835B-B0E190FBEE4F}" sibTransId="{B8A9A79C-8323-4013-93F7-1BCF2E3564D7}"/>
    <dgm:cxn modelId="{BA1C54C1-ABD8-43FE-9792-BF8B86B67D9A}" type="presOf" srcId="{A78730AD-75AC-4823-ACD1-37D0318D2532}" destId="{D2FA19E0-1933-4DAA-9490-7C4EC49E170C}" srcOrd="0" destOrd="0" presId="urn:microsoft.com/office/officeart/2005/8/layout/radial3"/>
    <dgm:cxn modelId="{2805435D-D632-4224-BBB4-310E8595B6D9}" srcId="{A78730AD-75AC-4823-ACD1-37D0318D2532}" destId="{A0B9C915-2E79-43C7-BCED-7E498A509348}" srcOrd="0" destOrd="0" parTransId="{29B527E2-5CD5-4813-9517-F10930AEFEEE}" sibTransId="{13762F49-7F0D-4D63-9FDA-FA2C59C3E3BE}"/>
    <dgm:cxn modelId="{00927333-D861-4170-82B4-E89B4B2BE02A}" type="presOf" srcId="{41936657-9696-41C5-AEC0-857B612F6C73}" destId="{4ABE9835-10F2-42A4-BA4D-D2E57B887427}" srcOrd="0" destOrd="0" presId="urn:microsoft.com/office/officeart/2005/8/layout/radial3"/>
    <dgm:cxn modelId="{90C9B733-EF29-4DCA-89A4-EFC8048F938A}" type="presOf" srcId="{A0B9C915-2E79-43C7-BCED-7E498A509348}" destId="{CE7F30B8-1CB3-46AF-884C-BB5E3D24FDD9}" srcOrd="0" destOrd="0" presId="urn:microsoft.com/office/officeart/2005/8/layout/radial3"/>
    <dgm:cxn modelId="{0C8D9B59-4FC3-4029-81CE-B725A404FE24}" type="presParOf" srcId="{D2FA19E0-1933-4DAA-9490-7C4EC49E170C}" destId="{3AC11920-FF69-4A6A-8741-D0C9B763155D}" srcOrd="0" destOrd="0" presId="urn:microsoft.com/office/officeart/2005/8/layout/radial3"/>
    <dgm:cxn modelId="{46C2CD23-376F-49CA-88BB-141EFFFDDC4E}" type="presParOf" srcId="{3AC11920-FF69-4A6A-8741-D0C9B763155D}" destId="{CE7F30B8-1CB3-46AF-884C-BB5E3D24FDD9}" srcOrd="0" destOrd="0" presId="urn:microsoft.com/office/officeart/2005/8/layout/radial3"/>
    <dgm:cxn modelId="{CECC5DDB-0243-48D7-AFC8-AB0FAB58A1D0}" type="presParOf" srcId="{3AC11920-FF69-4A6A-8741-D0C9B763155D}" destId="{4ABE9835-10F2-42A4-BA4D-D2E57B887427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712A8-FFE6-4FBE-81A9-563F3DBBD4CE}">
      <dsp:nvSpPr>
        <dsp:cNvPr id="0" name=""/>
        <dsp:cNvSpPr/>
      </dsp:nvSpPr>
      <dsp:spPr>
        <a:xfrm>
          <a:off x="0" y="432048"/>
          <a:ext cx="6120679" cy="5760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0653E-0254-4851-AB04-BC3460407688}">
      <dsp:nvSpPr>
        <dsp:cNvPr id="0" name=""/>
        <dsp:cNvSpPr/>
      </dsp:nvSpPr>
      <dsp:spPr>
        <a:xfrm>
          <a:off x="2689" y="0"/>
          <a:ext cx="1775235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PMDI</a:t>
          </a:r>
          <a:endParaRPr lang="pt-BR" sz="2000" kern="1200" dirty="0"/>
        </a:p>
      </dsp:txBody>
      <dsp:txXfrm>
        <a:off x="2689" y="0"/>
        <a:ext cx="1775235" cy="576064"/>
      </dsp:txXfrm>
    </dsp:sp>
    <dsp:sp modelId="{363B98D2-EA44-45F7-96CD-F0808F3C9ABB}">
      <dsp:nvSpPr>
        <dsp:cNvPr id="0" name=""/>
        <dsp:cNvSpPr/>
      </dsp:nvSpPr>
      <dsp:spPr>
        <a:xfrm>
          <a:off x="818299" y="648072"/>
          <a:ext cx="144016" cy="144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D453-C3B1-4A3A-9AF9-99B8ED47CA35}">
      <dsp:nvSpPr>
        <dsp:cNvPr id="0" name=""/>
        <dsp:cNvSpPr/>
      </dsp:nvSpPr>
      <dsp:spPr>
        <a:xfrm>
          <a:off x="1866687" y="864095"/>
          <a:ext cx="1775235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PPAG</a:t>
          </a:r>
          <a:endParaRPr lang="pt-BR" sz="2000" kern="1200" dirty="0"/>
        </a:p>
      </dsp:txBody>
      <dsp:txXfrm>
        <a:off x="1866687" y="864095"/>
        <a:ext cx="1775235" cy="576064"/>
      </dsp:txXfrm>
    </dsp:sp>
    <dsp:sp modelId="{78E64E35-45D2-40D0-B8AB-084AC10AA962}">
      <dsp:nvSpPr>
        <dsp:cNvPr id="0" name=""/>
        <dsp:cNvSpPr/>
      </dsp:nvSpPr>
      <dsp:spPr>
        <a:xfrm>
          <a:off x="2682297" y="648072"/>
          <a:ext cx="144016" cy="144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762F6-2498-44D7-A64A-A62FEF9C7880}">
      <dsp:nvSpPr>
        <dsp:cNvPr id="0" name=""/>
        <dsp:cNvSpPr/>
      </dsp:nvSpPr>
      <dsp:spPr>
        <a:xfrm>
          <a:off x="3730685" y="0"/>
          <a:ext cx="1775235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PEMC</a:t>
          </a:r>
          <a:endParaRPr lang="pt-BR" sz="2000" kern="1200" dirty="0"/>
        </a:p>
      </dsp:txBody>
      <dsp:txXfrm>
        <a:off x="3730685" y="0"/>
        <a:ext cx="1775235" cy="576064"/>
      </dsp:txXfrm>
    </dsp:sp>
    <dsp:sp modelId="{9CAAA4D7-80BE-4D45-904F-8F7302F9835F}">
      <dsp:nvSpPr>
        <dsp:cNvPr id="0" name=""/>
        <dsp:cNvSpPr/>
      </dsp:nvSpPr>
      <dsp:spPr>
        <a:xfrm>
          <a:off x="4546295" y="648072"/>
          <a:ext cx="144016" cy="144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7F30B8-1CB3-46AF-884C-BB5E3D24FDD9}">
      <dsp:nvSpPr>
        <dsp:cNvPr id="0" name=""/>
        <dsp:cNvSpPr/>
      </dsp:nvSpPr>
      <dsp:spPr>
        <a:xfrm>
          <a:off x="3223123" y="936103"/>
          <a:ext cx="2915664" cy="27370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Programa Ações   Estratégicas para o Setor Energético do estado</a:t>
          </a:r>
          <a:endParaRPr lang="pt-BR" sz="2000" kern="1200" dirty="0"/>
        </a:p>
      </dsp:txBody>
      <dsp:txXfrm>
        <a:off x="3223123" y="936103"/>
        <a:ext cx="2915664" cy="2737020"/>
      </dsp:txXfrm>
    </dsp:sp>
    <dsp:sp modelId="{4ABE9835-10F2-42A4-BA4D-D2E57B887427}">
      <dsp:nvSpPr>
        <dsp:cNvPr id="0" name=""/>
        <dsp:cNvSpPr/>
      </dsp:nvSpPr>
      <dsp:spPr>
        <a:xfrm>
          <a:off x="1470238" y="1296152"/>
          <a:ext cx="2157058" cy="21608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Plano de Energia e Mudanças Climáticas</a:t>
          </a:r>
          <a:endParaRPr lang="pt-BR" sz="2000" kern="1200" dirty="0"/>
        </a:p>
      </dsp:txBody>
      <dsp:txXfrm>
        <a:off x="1470238" y="1296152"/>
        <a:ext cx="2157058" cy="216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BECA-AB29-4F34-B659-5D0B1FD4F694}" type="datetimeFigureOut">
              <a:rPr lang="fr-FR" smtClean="0"/>
              <a:pPr/>
              <a:t>02/06/2014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9A9B-E7DD-43F4-BE2A-A6239B61FE0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202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708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75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L’ordre du jour est composé</a:t>
            </a:r>
            <a:r>
              <a:rPr lang="fr-FR" baseline="0" dirty="0" smtClean="0"/>
              <a:t> de 4 principales parties:</a:t>
            </a:r>
          </a:p>
          <a:p>
            <a:r>
              <a:rPr lang="fr-FR" baseline="0" dirty="0" smtClean="0"/>
              <a:t> - Une introduction générale et un tour de table des participants</a:t>
            </a:r>
          </a:p>
          <a:p>
            <a:r>
              <a:rPr lang="fr-FR" baseline="0" dirty="0" smtClean="0"/>
              <a:t> - Une présentation de l’état d’avancement des études relatives au diagnostic du Plan Energie et Changement Climatique</a:t>
            </a:r>
          </a:p>
          <a:p>
            <a:r>
              <a:rPr lang="fr-FR" baseline="0" dirty="0" smtClean="0"/>
              <a:t>	* Le bilan des consommations d’énergie</a:t>
            </a:r>
          </a:p>
          <a:p>
            <a:r>
              <a:rPr lang="fr-FR" baseline="0" dirty="0" smtClean="0"/>
              <a:t>	* L’inventaire des émissions de GES</a:t>
            </a:r>
          </a:p>
          <a:p>
            <a:r>
              <a:rPr lang="fr-FR" baseline="0" dirty="0" smtClean="0"/>
              <a:t>	* L’évaluation du potentiel de développement des </a:t>
            </a:r>
            <a:r>
              <a:rPr lang="fr-FR" baseline="0" dirty="0" err="1" smtClean="0"/>
              <a:t>ENRs</a:t>
            </a:r>
            <a:endParaRPr lang="fr-FR" baseline="0" dirty="0" smtClean="0"/>
          </a:p>
          <a:p>
            <a:r>
              <a:rPr lang="fr-FR" baseline="0" dirty="0" smtClean="0"/>
              <a:t>	* L’exercice de scénarios à l’horizon 2030</a:t>
            </a:r>
          </a:p>
          <a:p>
            <a:r>
              <a:rPr lang="fr-FR" baseline="0" dirty="0" smtClean="0"/>
              <a:t>	* L’analyse de la vulnérabilité aux changements climatiques</a:t>
            </a:r>
          </a:p>
          <a:p>
            <a:r>
              <a:rPr lang="fr-FR" baseline="0" dirty="0" smtClean="0"/>
              <a:t> - Un échange sur la méthode participative dans le cadre de la concertation</a:t>
            </a:r>
          </a:p>
          <a:p>
            <a:r>
              <a:rPr lang="fr-FR" baseline="0" dirty="0" smtClean="0"/>
              <a:t> - Une conclusion et des recommandations éventuelles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75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Simplificar texto</a:t>
            </a:r>
          </a:p>
          <a:p>
            <a:r>
              <a:rPr lang="pt-BR" dirty="0" smtClean="0"/>
              <a:t>Colocar diagrama</a:t>
            </a:r>
            <a:r>
              <a:rPr lang="pt-BR" baseline="0" dirty="0" smtClean="0"/>
              <a:t> em barra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968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406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2005:</a:t>
            </a:r>
            <a:r>
              <a:rPr lang="fr-FR" b="1" baseline="0" dirty="0" smtClean="0"/>
              <a:t> </a:t>
            </a:r>
            <a:r>
              <a:rPr lang="fr-FR" baseline="0" dirty="0" smtClean="0"/>
              <a:t>101 929 GgCO2e ; essentiellement dû au secteur </a:t>
            </a:r>
            <a:r>
              <a:rPr lang="fr-FR" baseline="0" dirty="0" err="1" smtClean="0"/>
              <a:t>Agropecuaria</a:t>
            </a:r>
            <a:r>
              <a:rPr lang="fr-FR" baseline="0" dirty="0" smtClean="0"/>
              <a:t> (41,73%)</a:t>
            </a:r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2010: </a:t>
            </a:r>
            <a:r>
              <a:rPr lang="fr-FR" baseline="0" dirty="0" smtClean="0"/>
              <a:t>127 214 GgCO2e ; essentiellement dû au secteur </a:t>
            </a:r>
            <a:r>
              <a:rPr lang="fr-FR" baseline="0" dirty="0" err="1" smtClean="0"/>
              <a:t>Agropecuaria</a:t>
            </a:r>
            <a:r>
              <a:rPr lang="fr-FR" baseline="0" dirty="0" smtClean="0"/>
              <a:t> (37,13%)</a:t>
            </a:r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2020:</a:t>
            </a:r>
            <a:r>
              <a:rPr lang="fr-FR" baseline="0" dirty="0" smtClean="0"/>
              <a:t> 171 115 GgCO2e ; essentiellement dû au secteur </a:t>
            </a:r>
            <a:r>
              <a:rPr lang="fr-FR" baseline="0" dirty="0" err="1" smtClean="0"/>
              <a:t>Energia</a:t>
            </a:r>
            <a:r>
              <a:rPr lang="fr-FR" baseline="0" dirty="0" smtClean="0"/>
              <a:t> (35,24%)</a:t>
            </a:r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2030:</a:t>
            </a:r>
            <a:r>
              <a:rPr lang="fr-FR" baseline="0" dirty="0" smtClean="0"/>
              <a:t> 235 753 GgCO2e ; essentiellement dû au secteur </a:t>
            </a:r>
            <a:r>
              <a:rPr lang="fr-FR" baseline="0" dirty="0" err="1" smtClean="0"/>
              <a:t>Energia</a:t>
            </a:r>
            <a:r>
              <a:rPr lang="fr-FR" baseline="0" dirty="0" smtClean="0"/>
              <a:t> (34,15%)</a:t>
            </a:r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Diminution de la part des secteurs RSU, </a:t>
            </a:r>
            <a:r>
              <a:rPr lang="fr-FR" baseline="0" dirty="0" err="1" smtClean="0"/>
              <a:t>Energia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Agropecuaria</a:t>
            </a:r>
            <a:r>
              <a:rPr lang="fr-FR" baseline="0" dirty="0" smtClean="0"/>
              <a:t> dans les émissions totales.</a:t>
            </a:r>
          </a:p>
          <a:p>
            <a:pPr marL="0" marR="0" indent="0" algn="l" defTabSz="913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Augmentation de la part du secteur IPPU dans les émissions totales.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D2EB-092D-45B7-8FE8-53BA2D36D54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653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Triângulo</a:t>
            </a:r>
            <a:r>
              <a:rPr lang="pt-BR" baseline="0" dirty="0" smtClean="0"/>
              <a:t> (Uberlandia) : adaptação da agropecuaria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Central (RMBH)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Rio doce (Governado Valadares)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Jequitinhonha (Teoflo Otoni) : adaptação (ENR : Facteur de dvp économique)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Mata (Uba): adaptação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Norte de Minas (Montes Claros) : Recursus hidricos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370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Triângulo</a:t>
            </a:r>
            <a:r>
              <a:rPr lang="pt-BR" baseline="0" dirty="0" smtClean="0"/>
              <a:t> (Uberlandia) : adaptação da agropecuaria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Central (RMBH)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Rio doce (Governado Valadares)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Jequitinhonha (Teoflo Otoni) : adaptação (ENR : Facteur de dvp économique)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Mata (Uba): adaptação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Norte de Minas (Montes Claros) : Recursus hidricos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370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Triângulo</a:t>
            </a:r>
            <a:r>
              <a:rPr lang="pt-BR" baseline="0" dirty="0" smtClean="0"/>
              <a:t> (Uberlandia) : adaptação da agropecuaria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Central (RMBH)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Rio doce (Governado Valadares) : energia, industria, transporte, residuos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Jequitinhonha (Teoflo Otoni) : adaptação (ENR : Facteur de dvp économique)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Mata (Uba): adaptação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aseline="0" dirty="0" smtClean="0"/>
              <a:t>Norte de Minas (Montes Claros) : Recursus hidricos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37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8427" y="3132560"/>
            <a:ext cx="7416825" cy="1620771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8429" y="4284718"/>
            <a:ext cx="741682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3D12-F706-466C-BE89-BEC91FCDFC8B}" type="datetime1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Plan Climat Energie Territorial Du Minas Gerais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112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670" y="1764295"/>
            <a:ext cx="9852590" cy="4990084"/>
          </a:xfrm>
        </p:spPr>
        <p:txBody>
          <a:bodyPr/>
          <a:lstStyle>
            <a:lvl1pPr marL="391007" indent="-391007">
              <a:buFontTx/>
              <a:buBlip>
                <a:blip r:embed="rId3"/>
              </a:buBlip>
              <a:defRPr sz="3200"/>
            </a:lvl1pPr>
            <a:lvl2pPr marL="847184" indent="-325841">
              <a:buFontTx/>
              <a:buBlip>
                <a:blip r:embed="rId4"/>
              </a:buBlip>
              <a:defRPr sz="2900"/>
            </a:lvl2pPr>
            <a:lvl3pPr marL="1303360" indent="-260672">
              <a:buFontTx/>
              <a:buBlip>
                <a:blip r:embed="rId5"/>
              </a:buBlip>
              <a:defRPr sz="2400"/>
            </a:lvl3pPr>
            <a:lvl4pPr>
              <a:defRPr sz="21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B266-8540-4E8E-8714-F59D6B2440BA}" type="datetime1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1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Plan Climat Energie Territorial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Du Minas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08358" y="6948984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474494" y="302801"/>
            <a:ext cx="6924768" cy="54032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r">
              <a:defRPr sz="3700"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862702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40" y="1944577"/>
            <a:ext cx="4721061" cy="4860392"/>
          </a:xfrm>
        </p:spPr>
        <p:txBody>
          <a:bodyPr/>
          <a:lstStyle>
            <a:lvl1pPr marL="391007" indent="-391007">
              <a:buFontTx/>
              <a:buBlip>
                <a:blip r:embed="rId3"/>
              </a:buBlip>
              <a:defRPr sz="3200"/>
            </a:lvl1pPr>
            <a:lvl2pPr marL="847184" indent="-325841">
              <a:buFontTx/>
              <a:buBlip>
                <a:blip r:embed="rId4"/>
              </a:buBlip>
              <a:defRPr sz="2700"/>
            </a:lvl2pPr>
            <a:lvl3pPr marL="1303360" indent="-260672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2724" y="1944576"/>
            <a:ext cx="4824536" cy="4860392"/>
          </a:xfrm>
        </p:spPr>
        <p:txBody>
          <a:bodyPr/>
          <a:lstStyle>
            <a:lvl1pPr marL="391007" indent="-391007">
              <a:buFontTx/>
              <a:buBlip>
                <a:blip r:embed="rId3"/>
              </a:buBlip>
              <a:defRPr sz="3200"/>
            </a:lvl1pPr>
            <a:lvl2pPr marL="847184" indent="-325841">
              <a:buFontTx/>
              <a:buBlip>
                <a:blip r:embed="rId4"/>
              </a:buBlip>
              <a:defRPr sz="2700"/>
            </a:lvl2pPr>
            <a:lvl3pPr marL="1303360" indent="-260672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3EBD-91AD-45F8-AAFB-5E4E82BF2065}" type="datetime1">
              <a:rPr lang="fr-FR" smtClean="0"/>
              <a:pPr/>
              <a:t>02/06/2014</a:t>
            </a:fld>
            <a:endParaRPr lang="fr-FR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3474494" y="302801"/>
            <a:ext cx="6924768" cy="54032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r">
              <a:defRPr sz="3700"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1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Plan Climat Energie Territorial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Du Minas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78364" y="6948984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382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3" y="1764407"/>
            <a:ext cx="3518055" cy="465929"/>
          </a:xfrm>
        </p:spPr>
        <p:txBody>
          <a:bodyPr anchor="b"/>
          <a:lstStyle>
            <a:lvl1pPr algn="l">
              <a:defRPr sz="2300" b="1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3" y="2340471"/>
            <a:ext cx="3518055" cy="4392489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535-8650-4F29-887D-46C7F1DB2425}" type="datetime1">
              <a:rPr lang="fr-FR" smtClean="0"/>
              <a:pPr/>
              <a:t>02/06/2014</a:t>
            </a:fld>
            <a:endParaRPr lang="fr-FR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3"/>
          </p:nvPr>
        </p:nvSpPr>
        <p:spPr>
          <a:xfrm>
            <a:off x="4194573" y="1764408"/>
            <a:ext cx="6192689" cy="4896544"/>
          </a:xfrm>
        </p:spPr>
        <p:txBody>
          <a:bodyPr/>
          <a:lstStyle>
            <a:lvl1pPr marL="391007" indent="-391007">
              <a:buFontTx/>
              <a:buBlip>
                <a:blip r:embed="rId3"/>
              </a:buBlip>
              <a:defRPr sz="3200"/>
            </a:lvl1pPr>
            <a:lvl2pPr marL="847184" indent="-325841">
              <a:buFontTx/>
              <a:buBlip>
                <a:blip r:embed="rId4"/>
              </a:buBlip>
              <a:defRPr sz="2700"/>
            </a:lvl2pPr>
            <a:lvl3pPr marL="1303360" indent="-260672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itre 1"/>
          <p:cNvSpPr txBox="1">
            <a:spLocks/>
          </p:cNvSpPr>
          <p:nvPr userDrawn="1"/>
        </p:nvSpPr>
        <p:spPr>
          <a:xfrm>
            <a:off x="3474494" y="302801"/>
            <a:ext cx="6924768" cy="54032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r" defTabSz="104287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1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Plan Climat Energie Territorial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Du Minas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78364" y="6948984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0413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353A-0EC7-468C-B531-A5424F1C346D}" type="datetime1">
              <a:rPr lang="fr-FR" smtClean="0"/>
              <a:pPr/>
              <a:t>02/06/2014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Plan Climat Energie Territorial Du Minas Gerais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F7C3-15BE-4662-BD58-369563E4172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9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</p:sldLayoutIdLst>
  <p:hf hdr="0" dt="0"/>
  <p:txStyles>
    <p:titleStyle>
      <a:lvl1pPr algn="ctr" defTabSz="10426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4" indent="-325841" algn="l" defTabSz="104268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0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4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48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e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pemc.meioambiente.mg.gov.b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6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20.jpe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1.png"/><Relationship Id="rId7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6381" y="4860752"/>
            <a:ext cx="7416824" cy="11402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err="1" smtClean="0">
                <a:solidFill>
                  <a:prstClr val="white"/>
                </a:solidFill>
              </a:rPr>
              <a:t>Fórum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Mineiro</a:t>
            </a:r>
            <a:r>
              <a:rPr lang="fr-FR" dirty="0" smtClean="0">
                <a:solidFill>
                  <a:prstClr val="white"/>
                </a:solidFill>
              </a:rPr>
              <a:t> de </a:t>
            </a:r>
            <a:r>
              <a:rPr lang="fr-FR" dirty="0" err="1" smtClean="0">
                <a:solidFill>
                  <a:prstClr val="white"/>
                </a:solidFill>
              </a:rPr>
              <a:t>Energia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Renovável</a:t>
            </a:r>
            <a:endParaRPr lang="fr-FR" dirty="0" smtClean="0">
              <a:solidFill>
                <a:prstClr val="white"/>
              </a:solidFill>
            </a:endParaRPr>
          </a:p>
          <a:p>
            <a:pPr lvl="0"/>
            <a:r>
              <a:rPr lang="fr-FR" dirty="0" smtClean="0">
                <a:solidFill>
                  <a:prstClr val="white"/>
                </a:solidFill>
              </a:rPr>
              <a:t>03/06/2014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22364" y="3204568"/>
            <a:ext cx="7992888" cy="1620771"/>
          </a:xfrm>
        </p:spPr>
        <p:txBody>
          <a:bodyPr>
            <a:noAutofit/>
          </a:bodyPr>
          <a:lstStyle/>
          <a:p>
            <a:r>
              <a:rPr lang="fr-FR" sz="4800" dirty="0" smtClean="0"/>
              <a:t>Plano de Energia e Mudanças Climáticas de Minas Gerais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xmlns="" val="15206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defRPr/>
            </a:pPr>
            <a:r>
              <a:rPr lang="pt-BR" sz="5000" b="1" cap="small" dirty="0"/>
              <a:t>Diagnóstico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 marL="0" indent="0">
              <a:buNone/>
              <a:defRPr/>
            </a:pPr>
            <a:endParaRPr lang="pt-BR" sz="1800" dirty="0" smtClean="0"/>
          </a:p>
          <a:p>
            <a:pPr>
              <a:defRPr/>
            </a:pPr>
            <a:r>
              <a:rPr lang="pt-BR" sz="3800" dirty="0" smtClean="0"/>
              <a:t>Arranjo Institucional e Governança</a:t>
            </a:r>
          </a:p>
          <a:p>
            <a:pPr>
              <a:defRPr/>
            </a:pPr>
            <a:r>
              <a:rPr lang="pt-BR" sz="38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3800" b="1" dirty="0" smtClean="0">
                <a:solidFill>
                  <a:srgbClr val="FF0000"/>
                </a:solidFill>
              </a:rPr>
              <a:t>Vulnerabilidade às Mudanças Climáticas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dirty="0" smtClean="0"/>
              <a:t>Potencial de Energias Renováveis</a:t>
            </a:r>
            <a:endParaRPr lang="pt-BR" sz="3800" dirty="0"/>
          </a:p>
        </p:txBody>
      </p:sp>
      <p:pic>
        <p:nvPicPr>
          <p:cNvPr id="11" name="Picture 3" descr="C:\Users\m1220174\Desktop\fig_vulnerabilidade_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469" y="1332359"/>
            <a:ext cx="5544616" cy="41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5" t="15130" r="36061" b="7871"/>
          <a:stretch/>
        </p:blipFill>
        <p:spPr bwMode="auto">
          <a:xfrm>
            <a:off x="7545053" y="4644727"/>
            <a:ext cx="3168352" cy="23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/>
          <p:nvPr/>
        </p:nvSpPr>
        <p:spPr>
          <a:xfrm>
            <a:off x="8074801" y="4224538"/>
            <a:ext cx="2618600" cy="4616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sz="2400" b="1" dirty="0" smtClean="0"/>
              <a:t>Eixos de trabalho: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865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t-BR" sz="7200" b="1" cap="small" dirty="0" smtClean="0"/>
              <a:t>Diagnóstico</a:t>
            </a:r>
          </a:p>
          <a:p>
            <a:pPr marL="0" indent="0">
              <a:buNone/>
              <a:defRPr/>
            </a:pPr>
            <a:endParaRPr lang="pt-BR" sz="2900" dirty="0" smtClean="0"/>
          </a:p>
          <a:p>
            <a:pPr marL="0" indent="0">
              <a:buNone/>
              <a:defRPr/>
            </a:pPr>
            <a:endParaRPr lang="pt-BR" sz="2900" dirty="0" smtClean="0"/>
          </a:p>
          <a:p>
            <a:pPr>
              <a:defRPr/>
            </a:pPr>
            <a:r>
              <a:rPr lang="pt-BR" sz="6400" dirty="0" smtClean="0"/>
              <a:t>Arranjo Institucional e Governança</a:t>
            </a:r>
          </a:p>
          <a:p>
            <a:pPr>
              <a:defRPr/>
            </a:pPr>
            <a:r>
              <a:rPr lang="pt-BR" sz="64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6400" dirty="0" smtClean="0"/>
              <a:t>Vulnerabilidade às Mudanças Climáticas</a:t>
            </a:r>
          </a:p>
          <a:p>
            <a:pPr>
              <a:defRPr/>
            </a:pPr>
            <a:r>
              <a:rPr lang="pt-BR" sz="6400" b="1" dirty="0" smtClean="0">
                <a:solidFill>
                  <a:srgbClr val="FF0000"/>
                </a:solidFill>
              </a:rPr>
              <a:t>Balanço energético</a:t>
            </a:r>
          </a:p>
          <a:p>
            <a:pPr>
              <a:defRPr/>
            </a:pPr>
            <a:r>
              <a:rPr lang="pt-BR" sz="6400" dirty="0" smtClean="0"/>
              <a:t>Potencial de Energias Renováveis</a:t>
            </a:r>
            <a:endParaRPr lang="pt-BR" sz="6400" dirty="0"/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2466381" y="1692399"/>
            <a:ext cx="8227019" cy="1512168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9660">
              <a:defRPr/>
            </a:pPr>
            <a:r>
              <a:rPr lang="pt-BR" dirty="0" smtClean="0"/>
              <a:t>Balanço Energético de Minas Gerais – BEEMG</a:t>
            </a:r>
          </a:p>
          <a:p>
            <a:pPr marL="126517" lvl="1" indent="0">
              <a:buNone/>
              <a:defRPr/>
            </a:pPr>
            <a:endParaRPr lang="pt-BR" sz="22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8508" y="2556495"/>
            <a:ext cx="6210795" cy="33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1"/>
          <p:cNvSpPr txBox="1">
            <a:spLocks/>
          </p:cNvSpPr>
          <p:nvPr/>
        </p:nvSpPr>
        <p:spPr>
          <a:xfrm>
            <a:off x="2754413" y="6084888"/>
            <a:ext cx="7938988" cy="576064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sz="2900" dirty="0" smtClean="0"/>
              <a:t>VULNERABILIDADE ENERGÉTICA</a:t>
            </a:r>
          </a:p>
          <a:p>
            <a:pPr lvl="1">
              <a:buNone/>
            </a:pPr>
            <a:r>
              <a:rPr lang="pt-BR" sz="2400" b="1" dirty="0"/>
              <a:t>60% da energia consumida </a:t>
            </a:r>
            <a:r>
              <a:rPr lang="pt-BR" sz="2400" b="1" dirty="0" smtClean="0"/>
              <a:t>importada</a:t>
            </a:r>
            <a:endParaRPr lang="pt-BR" sz="2400" b="1" dirty="0"/>
          </a:p>
          <a:p>
            <a:pPr lvl="1"/>
            <a:endParaRPr lang="pt-BR" sz="210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1242244" y="6300911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9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t-BR" sz="7200" b="1" cap="small" dirty="0" smtClean="0"/>
              <a:t>Diagnóstico</a:t>
            </a:r>
          </a:p>
          <a:p>
            <a:pPr marL="0" indent="0">
              <a:buNone/>
              <a:defRPr/>
            </a:pPr>
            <a:endParaRPr lang="pt-BR" sz="2900" dirty="0" smtClean="0"/>
          </a:p>
          <a:p>
            <a:pPr marL="0" indent="0">
              <a:buNone/>
              <a:defRPr/>
            </a:pPr>
            <a:endParaRPr lang="pt-BR" sz="2900" dirty="0" smtClean="0"/>
          </a:p>
          <a:p>
            <a:pPr>
              <a:defRPr/>
            </a:pPr>
            <a:r>
              <a:rPr lang="pt-BR" sz="6400" dirty="0" smtClean="0"/>
              <a:t>Arranjo Institucional e Governança</a:t>
            </a:r>
          </a:p>
          <a:p>
            <a:pPr>
              <a:defRPr/>
            </a:pPr>
            <a:r>
              <a:rPr lang="pt-BR" sz="64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6400" dirty="0" smtClean="0"/>
              <a:t>Vulnerabilidade às Mudanças Climáticas</a:t>
            </a:r>
          </a:p>
          <a:p>
            <a:pPr>
              <a:defRPr/>
            </a:pPr>
            <a:r>
              <a:rPr lang="pt-BR" sz="6400" b="1" dirty="0" smtClean="0">
                <a:solidFill>
                  <a:srgbClr val="FF0000"/>
                </a:solidFill>
              </a:rPr>
              <a:t>Balanço energético</a:t>
            </a:r>
          </a:p>
          <a:p>
            <a:pPr>
              <a:defRPr/>
            </a:pPr>
            <a:r>
              <a:rPr lang="pt-BR" sz="6400" dirty="0" smtClean="0"/>
              <a:t>Potencial de Energias Renováveis</a:t>
            </a:r>
            <a:endParaRPr lang="pt-BR" sz="6400" dirty="0"/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2466381" y="1692399"/>
            <a:ext cx="8227019" cy="1512168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9660">
              <a:defRPr/>
            </a:pPr>
            <a:r>
              <a:rPr lang="pt-BR" dirty="0" smtClean="0"/>
              <a:t>Balanço Energético de Minas Gerais – BEEMG</a:t>
            </a:r>
          </a:p>
          <a:p>
            <a:pPr marL="582694" lvl="2" indent="0">
              <a:buNone/>
              <a:defRPr/>
            </a:pPr>
            <a:endParaRPr lang="pt-BR" dirty="0" smtClean="0"/>
          </a:p>
          <a:p>
            <a:pPr marL="582694" lvl="2" indent="0"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Estabilização das renováveis (2000 – 2011)</a:t>
            </a:r>
          </a:p>
          <a:p>
            <a:pPr marL="126517" lvl="1" indent="0">
              <a:buNone/>
              <a:defRPr/>
            </a:pPr>
            <a:endParaRPr lang="pt-BR" sz="2200" dirty="0" smtClean="0"/>
          </a:p>
        </p:txBody>
      </p:sp>
      <p:graphicFrame>
        <p:nvGraphicFramePr>
          <p:cNvPr id="11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9169941"/>
              </p:ext>
            </p:extLst>
          </p:nvPr>
        </p:nvGraphicFramePr>
        <p:xfrm>
          <a:off x="3834533" y="3204568"/>
          <a:ext cx="6165378" cy="392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9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58868" y="1764408"/>
            <a:ext cx="3834532" cy="4140248"/>
          </a:xfrm>
        </p:spPr>
        <p:txBody>
          <a:bodyPr>
            <a:normAutofit/>
          </a:bodyPr>
          <a:lstStyle/>
          <a:p>
            <a:pPr algn="just"/>
            <a:r>
              <a:rPr lang="pt-BR" sz="2400" b="1" i="1" dirty="0" smtClean="0"/>
              <a:t>Potencial teórico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i="1" dirty="0" smtClean="0"/>
              <a:t>Potencial técnico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i="1" dirty="0" smtClean="0"/>
              <a:t>Potencial econômico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i="1" dirty="0" smtClean="0"/>
              <a:t>Inventário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graphicFrame>
        <p:nvGraphicFramePr>
          <p:cNvPr id="8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5941326"/>
              </p:ext>
            </p:extLst>
          </p:nvPr>
        </p:nvGraphicFramePr>
        <p:xfrm>
          <a:off x="2898428" y="1692400"/>
          <a:ext cx="7218908" cy="489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9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1"/>
          <p:cNvSpPr txBox="1">
            <a:spLocks/>
          </p:cNvSpPr>
          <p:nvPr/>
        </p:nvSpPr>
        <p:spPr>
          <a:xfrm>
            <a:off x="209785" y="2914954"/>
            <a:ext cx="2443146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 fontScale="40000" lnSpcReduction="20000"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5000" b="1" cap="small" dirty="0" smtClean="0"/>
              <a:t>Diagnóstico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 marL="0" indent="0">
              <a:buNone/>
              <a:defRPr/>
            </a:pPr>
            <a:endParaRPr lang="pt-BR" sz="1800" dirty="0" smtClean="0"/>
          </a:p>
          <a:p>
            <a:pPr>
              <a:defRPr/>
            </a:pPr>
            <a:r>
              <a:rPr lang="pt-BR" sz="3800" dirty="0" smtClean="0"/>
              <a:t>Arranjo Institucional e Governança</a:t>
            </a:r>
          </a:p>
          <a:p>
            <a:pPr>
              <a:defRPr/>
            </a:pPr>
            <a:r>
              <a:rPr lang="pt-BR" sz="38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3800" dirty="0" smtClean="0"/>
              <a:t>Vulnerabilidade às Mudanças Climáticas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b="1" dirty="0" smtClean="0">
                <a:solidFill>
                  <a:srgbClr val="FF0000"/>
                </a:solidFill>
              </a:rPr>
              <a:t>Potencial de Energias Renováveis</a:t>
            </a:r>
            <a:endParaRPr lang="pt-BR" sz="3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94372" y="1260351"/>
            <a:ext cx="5256584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sz="29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CONCEITOS DE POTENCIAL</a:t>
            </a:r>
            <a:endParaRPr lang="pt-BR" sz="29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91930" y="302801"/>
            <a:ext cx="7707332" cy="540320"/>
          </a:xfrm>
        </p:spPr>
        <p:txBody>
          <a:bodyPr/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62126" y="4709889"/>
            <a:ext cx="4824535" cy="4924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endParaRPr lang="pt-BR" sz="1300" dirty="0" smtClean="0"/>
          </a:p>
          <a:p>
            <a:endParaRPr lang="pt-BR" sz="1300" dirty="0"/>
          </a:p>
        </p:txBody>
      </p:sp>
      <p:sp>
        <p:nvSpPr>
          <p:cNvPr id="11" name="Retângulo 10"/>
          <p:cNvSpPr/>
          <p:nvPr/>
        </p:nvSpPr>
        <p:spPr>
          <a:xfrm>
            <a:off x="666181" y="3204568"/>
            <a:ext cx="4752527" cy="66170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endParaRPr lang="pt-BR" u="sng" dirty="0" smtClean="0"/>
          </a:p>
          <a:p>
            <a:endParaRPr lang="pt-BR" sz="1600" b="1" dirty="0" smtClean="0"/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3474494" y="302801"/>
            <a:ext cx="6924768" cy="54032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pPr algn="r" defTabSz="1042688">
              <a:spcBef>
                <a:spcPct val="0"/>
              </a:spcBef>
              <a:defRPr/>
            </a:pPr>
            <a:r>
              <a:rPr lang="pt-BR" sz="3700" dirty="0" smtClean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Diagnóstico</a:t>
            </a:r>
            <a:endParaRPr lang="pt-BR" sz="3700" dirty="0">
              <a:solidFill>
                <a:srgbClr val="C0000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51108" y="6612941"/>
            <a:ext cx="4104456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sz="2900" b="1" dirty="0" smtClean="0">
                <a:solidFill>
                  <a:srgbClr val="FF0000"/>
                </a:solidFill>
              </a:rPr>
              <a:t>X 1,75 oferta atual total</a:t>
            </a:r>
            <a:endParaRPr lang="pt-BR" sz="29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29063"/>
              </p:ext>
            </p:extLst>
          </p:nvPr>
        </p:nvGraphicFramePr>
        <p:xfrm>
          <a:off x="5695566" y="1333847"/>
          <a:ext cx="4835712" cy="5151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0396"/>
                <a:gridCol w="1965316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 smtClean="0">
                          <a:effectLst/>
                        </a:rPr>
                        <a:t>Fonte de energia</a:t>
                      </a:r>
                      <a:endParaRPr lang="pt-B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 smtClean="0">
                          <a:effectLst/>
                        </a:rPr>
                        <a:t>Potencial</a:t>
                      </a:r>
                      <a:r>
                        <a:rPr lang="pt-BR" sz="1800" b="1" i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800" b="1" i="1" u="none" strike="noStrike" dirty="0" err="1" smtClean="0">
                          <a:effectLst/>
                        </a:rPr>
                        <a:t>ktep</a:t>
                      </a:r>
                      <a:r>
                        <a:rPr lang="pt-BR" sz="1800" b="1" i="1" u="none" strike="noStrike" dirty="0" smtClean="0">
                          <a:effectLst/>
                        </a:rPr>
                        <a:t>/ </a:t>
                      </a:r>
                      <a:r>
                        <a:rPr lang="pt-BR" sz="1800" b="1" i="1" u="none" strike="noStrike" dirty="0">
                          <a:effectLst/>
                        </a:rPr>
                        <a:t>ano</a:t>
                      </a:r>
                      <a:endParaRPr lang="pt-B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Eolica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             15.493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Usinas Solares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58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Solar (</a:t>
                      </a:r>
                      <a:r>
                        <a:rPr lang="pt-BR" sz="2000" u="none" strike="noStrike" dirty="0" smtClean="0">
                          <a:effectLst/>
                        </a:rPr>
                        <a:t>descentralizado</a:t>
                      </a:r>
                      <a:r>
                        <a:rPr lang="pt-BR" sz="2000" u="none" strike="noStrike" dirty="0">
                          <a:effectLst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561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effectLst/>
                        </a:rPr>
                        <a:t>Térmico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165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RSU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27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Lodos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65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Dejetos </a:t>
                      </a:r>
                      <a:r>
                        <a:rPr lang="pt-BR" sz="2000" u="none" strike="noStrike" dirty="0" smtClean="0">
                          <a:effectLst/>
                        </a:rPr>
                        <a:t>Pecuária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10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effectLst/>
                        </a:rPr>
                        <a:t>Resíduos Agrícolas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2.506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Bioeletricidade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3.643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Lenha e carvão vegetal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1.010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Cavaco e madeira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656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Biodiesel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 -  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Etanol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2.574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Bioquerosene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       -  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Hidroeletriciade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          3.558 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Total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                30.325  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4" t="6939" r="7517" b="3065"/>
          <a:stretch/>
        </p:blipFill>
        <p:spPr bwMode="auto">
          <a:xfrm>
            <a:off x="674386" y="1420941"/>
            <a:ext cx="4356483" cy="571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8268" y="471673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0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50526053"/>
              </p:ext>
            </p:extLst>
          </p:nvPr>
        </p:nvGraphicFramePr>
        <p:xfrm>
          <a:off x="3233625" y="1889749"/>
          <a:ext cx="7330940" cy="336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409889" y="207985"/>
            <a:ext cx="6924768" cy="540320"/>
          </a:xfrm>
        </p:spPr>
        <p:txBody>
          <a:bodyPr anchor="t"/>
          <a:lstStyle/>
          <a:p>
            <a:r>
              <a:rPr lang="pt-BR" sz="4100" b="1" cap="small" dirty="0"/>
              <a:t>Cenários</a:t>
            </a:r>
            <a:br>
              <a:rPr lang="pt-BR" sz="4100" b="1" cap="small" dirty="0"/>
            </a:br>
            <a:endParaRPr lang="fr-FR" sz="41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0476" y="1980434"/>
            <a:ext cx="6768751" cy="415418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defTabSz="1042136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334192" y="1081298"/>
            <a:ext cx="8673564" cy="714529"/>
          </a:xfrm>
          <a:prstGeom prst="rect">
            <a:avLst/>
          </a:prstGeom>
        </p:spPr>
        <p:txBody>
          <a:bodyPr vert="horz" lIns="118960" tIns="59481" rIns="118960" bIns="59481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76109">
              <a:defRPr/>
            </a:pPr>
            <a:r>
              <a:rPr lang="pt-BR" b="1" dirty="0" smtClean="0"/>
              <a:t>Evolução </a:t>
            </a:r>
            <a:r>
              <a:rPr lang="pt-BR" b="1" dirty="0"/>
              <a:t>das emissões </a:t>
            </a:r>
            <a:r>
              <a:rPr lang="pt-BR" b="1" dirty="0" smtClean="0"/>
              <a:t>totais </a:t>
            </a:r>
            <a:r>
              <a:rPr lang="pt-BR" b="1" dirty="0"/>
              <a:t>de </a:t>
            </a:r>
            <a:r>
              <a:rPr lang="pt-BR" b="1" dirty="0" smtClean="0"/>
              <a:t>GEE 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262491" y="2558089"/>
            <a:ext cx="3789421" cy="9704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548718" y="2558090"/>
            <a:ext cx="1158129" cy="382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  <a:t>+ 80%</a:t>
            </a:r>
            <a:endParaRPr lang="fr-FR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49078" y="1980434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anchor="ctr"/>
          <a:lstStyle/>
          <a:p>
            <a:pPr defTabSz="1042136">
              <a:defRPr/>
            </a:pP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294139" y="1992677"/>
            <a:ext cx="2040054" cy="3088550"/>
          </a:xfrm>
          <a:prstGeom prst="rect">
            <a:avLst/>
          </a:prstGeom>
        </p:spPr>
        <p:txBody>
          <a:bodyPr vert="horz" lIns="104160" tIns="52080" rIns="104160" bIns="52080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>
                <a:solidFill>
                  <a:prstClr val="black"/>
                </a:solidFill>
              </a:rPr>
              <a:t>Cenários</a:t>
            </a:r>
          </a:p>
          <a:p>
            <a:pPr marL="0" indent="0" algn="ctr">
              <a:buNone/>
              <a:defRPr/>
            </a:pPr>
            <a:r>
              <a:rPr lang="pt-BR" sz="2300" b="1" cap="small" dirty="0">
                <a:solidFill>
                  <a:prstClr val="black"/>
                </a:solidFill>
              </a:rPr>
              <a:t>(Projeções)</a:t>
            </a:r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endParaRPr lang="pt-BR" sz="21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500" b="1" dirty="0">
                <a:solidFill>
                  <a:srgbClr val="FF0000"/>
                </a:solidFill>
              </a:rPr>
              <a:t>Cenário de Referência (2030)</a:t>
            </a:r>
          </a:p>
          <a:p>
            <a:pPr>
              <a:defRPr/>
            </a:pPr>
            <a:r>
              <a:rPr lang="pt-BR" sz="1500" dirty="0">
                <a:solidFill>
                  <a:prstClr val="black"/>
                </a:solidFill>
              </a:rPr>
              <a:t>Cenário de Baixo Carbono (2030)</a:t>
            </a:r>
          </a:p>
          <a:p>
            <a:pPr marL="0" indent="0">
              <a:buNone/>
              <a:defRPr/>
            </a:pPr>
            <a:endParaRPr lang="pt-BR" sz="1500" dirty="0">
              <a:solidFill>
                <a:prstClr val="black"/>
              </a:solidFill>
            </a:endParaRPr>
          </a:p>
          <a:p>
            <a:pPr>
              <a:defRPr/>
            </a:pPr>
            <a:endParaRPr lang="pt-BR" sz="15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68785">
            <a:off x="1940154" y="1957975"/>
            <a:ext cx="303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PRELIMINAR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666180" y="5724847"/>
            <a:ext cx="8673564" cy="714529"/>
          </a:xfrm>
          <a:prstGeom prst="rect">
            <a:avLst/>
          </a:prstGeom>
        </p:spPr>
        <p:txBody>
          <a:bodyPr vert="horz" lIns="118960" tIns="59481" rIns="118960" bIns="59481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76109">
              <a:defRPr/>
            </a:pPr>
            <a:r>
              <a:rPr lang="pt-BR" sz="2800" b="1" dirty="0" smtClean="0"/>
              <a:t>Mudança de perfil nas emissões (2020)</a:t>
            </a:r>
          </a:p>
        </p:txBody>
      </p:sp>
      <p:graphicFrame>
        <p:nvGraphicFramePr>
          <p:cNvPr id="28" name="Chart 27"/>
          <p:cNvGraphicFramePr/>
          <p:nvPr/>
        </p:nvGraphicFramePr>
        <p:xfrm>
          <a:off x="6426820" y="5004767"/>
          <a:ext cx="3690516" cy="234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0897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94"/>
          <p:cNvSpPr>
            <a:spLocks noGrp="1"/>
          </p:cNvSpPr>
          <p:nvPr>
            <p:ph sz="half" idx="2"/>
          </p:nvPr>
        </p:nvSpPr>
        <p:spPr>
          <a:xfrm>
            <a:off x="2970437" y="1944576"/>
            <a:ext cx="7416825" cy="486039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Oficinas Institucionais</a:t>
            </a:r>
          </a:p>
          <a:p>
            <a:endParaRPr lang="pt-BR" dirty="0" smtClean="0"/>
          </a:p>
          <a:p>
            <a:r>
              <a:rPr lang="pt-BR" dirty="0" smtClean="0"/>
              <a:t>6 Grupos de Trabalho</a:t>
            </a:r>
          </a:p>
          <a:p>
            <a:pPr lvl="1"/>
            <a:r>
              <a:rPr lang="pt-BR" dirty="0" smtClean="0"/>
              <a:t>Energia</a:t>
            </a:r>
          </a:p>
          <a:p>
            <a:pPr lvl="1"/>
            <a:r>
              <a:rPr lang="pt-BR" dirty="0" smtClean="0"/>
              <a:t>Agropecuária</a:t>
            </a:r>
          </a:p>
          <a:p>
            <a:pPr lvl="1"/>
            <a:r>
              <a:rPr lang="pt-BR" dirty="0" smtClean="0"/>
              <a:t>Transportes</a:t>
            </a:r>
          </a:p>
          <a:p>
            <a:pPr lvl="1"/>
            <a:r>
              <a:rPr lang="pt-BR" dirty="0" smtClean="0"/>
              <a:t>Resíduos</a:t>
            </a:r>
          </a:p>
          <a:p>
            <a:pPr lvl="1"/>
            <a:r>
              <a:rPr lang="pt-BR" dirty="0" smtClean="0"/>
              <a:t>Processos Industriais</a:t>
            </a:r>
          </a:p>
          <a:p>
            <a:pPr lvl="1"/>
            <a:r>
              <a:rPr lang="pt-BR" dirty="0" smtClean="0"/>
              <a:t>Recursos Naturais </a:t>
            </a:r>
            <a:endParaRPr lang="pt-BR" dirty="0"/>
          </a:p>
          <a:p>
            <a:pPr marL="521344" lvl="1" indent="0">
              <a:buNone/>
            </a:pPr>
            <a:r>
              <a:rPr lang="pt-BR" dirty="0"/>
              <a:t>(</a:t>
            </a:r>
            <a:r>
              <a:rPr lang="pt-BR" dirty="0" smtClean="0"/>
              <a:t>Adaptação)</a:t>
            </a:r>
          </a:p>
          <a:p>
            <a:pPr lvl="1"/>
            <a:endParaRPr lang="pt-B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PARTICIPATIVO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738189" y="3348583"/>
            <a:ext cx="936104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000" dirty="0" smtClean="0"/>
              <a:t>15/07 - 21/08</a:t>
            </a:r>
            <a:endParaRPr lang="fr-FR" sz="1000" dirty="0"/>
          </a:p>
        </p:txBody>
      </p:sp>
      <p:sp>
        <p:nvSpPr>
          <p:cNvPr id="37" name="Chevron 36"/>
          <p:cNvSpPr/>
          <p:nvPr/>
        </p:nvSpPr>
        <p:spPr>
          <a:xfrm>
            <a:off x="90116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50156" y="2112605"/>
            <a:ext cx="1507472" cy="654609"/>
            <a:chOff x="3767" y="400"/>
            <a:chExt cx="1897" cy="861"/>
          </a:xfrm>
        </p:grpSpPr>
        <p:grpSp>
          <p:nvGrpSpPr>
            <p:cNvPr id="44" name="Group 20"/>
            <p:cNvGrpSpPr>
              <a:grpSpLocks/>
            </p:cNvGrpSpPr>
            <p:nvPr/>
          </p:nvGrpSpPr>
          <p:grpSpPr bwMode="auto">
            <a:xfrm>
              <a:off x="3886" y="400"/>
              <a:ext cx="1551" cy="197"/>
              <a:chOff x="3886" y="400"/>
              <a:chExt cx="1551" cy="197"/>
            </a:xfrm>
          </p:grpSpPr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4026" y="441"/>
                <a:ext cx="31" cy="128"/>
              </a:xfrm>
              <a:custGeom>
                <a:avLst/>
                <a:gdLst>
                  <a:gd name="T0" fmla="*/ 19 w 31"/>
                  <a:gd name="T1" fmla="*/ 2 h 128"/>
                  <a:gd name="T2" fmla="*/ 12 w 31"/>
                  <a:gd name="T3" fmla="*/ 0 h 128"/>
                  <a:gd name="T4" fmla="*/ 7 w 31"/>
                  <a:gd name="T5" fmla="*/ 0 h 128"/>
                  <a:gd name="T6" fmla="*/ 2 w 31"/>
                  <a:gd name="T7" fmla="*/ 1 h 128"/>
                  <a:gd name="T8" fmla="*/ 0 w 31"/>
                  <a:gd name="T9" fmla="*/ 5 h 128"/>
                  <a:gd name="T10" fmla="*/ 0 w 31"/>
                  <a:gd name="T11" fmla="*/ 9 h 128"/>
                  <a:gd name="T12" fmla="*/ 3 w 31"/>
                  <a:gd name="T13" fmla="*/ 13 h 128"/>
                  <a:gd name="T14" fmla="*/ 4 w 31"/>
                  <a:gd name="T15" fmla="*/ 13 h 128"/>
                  <a:gd name="T16" fmla="*/ 2 w 31"/>
                  <a:gd name="T17" fmla="*/ 19 h 128"/>
                  <a:gd name="T18" fmla="*/ 0 w 31"/>
                  <a:gd name="T19" fmla="*/ 27 h 128"/>
                  <a:gd name="T20" fmla="*/ 0 w 31"/>
                  <a:gd name="T21" fmla="*/ 34 h 128"/>
                  <a:gd name="T22" fmla="*/ 0 w 31"/>
                  <a:gd name="T23" fmla="*/ 44 h 128"/>
                  <a:gd name="T24" fmla="*/ 2 w 31"/>
                  <a:gd name="T25" fmla="*/ 53 h 128"/>
                  <a:gd name="T26" fmla="*/ 5 w 31"/>
                  <a:gd name="T27" fmla="*/ 53 h 128"/>
                  <a:gd name="T28" fmla="*/ 5 w 31"/>
                  <a:gd name="T29" fmla="*/ 56 h 128"/>
                  <a:gd name="T30" fmla="*/ 8 w 31"/>
                  <a:gd name="T31" fmla="*/ 57 h 128"/>
                  <a:gd name="T32" fmla="*/ 8 w 31"/>
                  <a:gd name="T33" fmla="*/ 67 h 128"/>
                  <a:gd name="T34" fmla="*/ 9 w 31"/>
                  <a:gd name="T35" fmla="*/ 68 h 128"/>
                  <a:gd name="T36" fmla="*/ 9 w 31"/>
                  <a:gd name="T37" fmla="*/ 85 h 128"/>
                  <a:gd name="T38" fmla="*/ 9 w 31"/>
                  <a:gd name="T39" fmla="*/ 96 h 128"/>
                  <a:gd name="T40" fmla="*/ 7 w 31"/>
                  <a:gd name="T41" fmla="*/ 108 h 128"/>
                  <a:gd name="T42" fmla="*/ 5 w 31"/>
                  <a:gd name="T43" fmla="*/ 124 h 128"/>
                  <a:gd name="T44" fmla="*/ 8 w 31"/>
                  <a:gd name="T45" fmla="*/ 125 h 128"/>
                  <a:gd name="T46" fmla="*/ 8 w 31"/>
                  <a:gd name="T47" fmla="*/ 127 h 128"/>
                  <a:gd name="T48" fmla="*/ 14 w 31"/>
                  <a:gd name="T49" fmla="*/ 127 h 128"/>
                  <a:gd name="T50" fmla="*/ 14 w 31"/>
                  <a:gd name="T51" fmla="*/ 126 h 128"/>
                  <a:gd name="T52" fmla="*/ 17 w 31"/>
                  <a:gd name="T53" fmla="*/ 126 h 128"/>
                  <a:gd name="T54" fmla="*/ 17 w 31"/>
                  <a:gd name="T55" fmla="*/ 127 h 128"/>
                  <a:gd name="T56" fmla="*/ 21 w 31"/>
                  <a:gd name="T57" fmla="*/ 127 h 128"/>
                  <a:gd name="T58" fmla="*/ 28 w 31"/>
                  <a:gd name="T59" fmla="*/ 126 h 128"/>
                  <a:gd name="T60" fmla="*/ 28 w 31"/>
                  <a:gd name="T61" fmla="*/ 125 h 128"/>
                  <a:gd name="T62" fmla="*/ 21 w 31"/>
                  <a:gd name="T63" fmla="*/ 123 h 128"/>
                  <a:gd name="T64" fmla="*/ 21 w 31"/>
                  <a:gd name="T65" fmla="*/ 121 h 128"/>
                  <a:gd name="T66" fmla="*/ 27 w 31"/>
                  <a:gd name="T67" fmla="*/ 119 h 128"/>
                  <a:gd name="T68" fmla="*/ 27 w 31"/>
                  <a:gd name="T69" fmla="*/ 118 h 128"/>
                  <a:gd name="T70" fmla="*/ 22 w 31"/>
                  <a:gd name="T71" fmla="*/ 115 h 128"/>
                  <a:gd name="T72" fmla="*/ 22 w 31"/>
                  <a:gd name="T73" fmla="*/ 98 h 128"/>
                  <a:gd name="T74" fmla="*/ 25 w 31"/>
                  <a:gd name="T75" fmla="*/ 82 h 128"/>
                  <a:gd name="T76" fmla="*/ 24 w 31"/>
                  <a:gd name="T77" fmla="*/ 66 h 128"/>
                  <a:gd name="T78" fmla="*/ 24 w 31"/>
                  <a:gd name="T79" fmla="*/ 57 h 128"/>
                  <a:gd name="T80" fmla="*/ 25 w 31"/>
                  <a:gd name="T81" fmla="*/ 54 h 128"/>
                  <a:gd name="T82" fmla="*/ 25 w 31"/>
                  <a:gd name="T83" fmla="*/ 42 h 128"/>
                  <a:gd name="T84" fmla="*/ 30 w 31"/>
                  <a:gd name="T85" fmla="*/ 39 h 128"/>
                  <a:gd name="T86" fmla="*/ 30 w 31"/>
                  <a:gd name="T87" fmla="*/ 37 h 128"/>
                  <a:gd name="T88" fmla="*/ 18 w 31"/>
                  <a:gd name="T89" fmla="*/ 20 h 128"/>
                  <a:gd name="T90" fmla="*/ 13 w 31"/>
                  <a:gd name="T91" fmla="*/ 18 h 128"/>
                  <a:gd name="T92" fmla="*/ 13 w 31"/>
                  <a:gd name="T93" fmla="*/ 17 h 128"/>
                  <a:gd name="T94" fmla="*/ 17 w 31"/>
                  <a:gd name="T95" fmla="*/ 16 h 128"/>
                  <a:gd name="T96" fmla="*/ 17 w 31"/>
                  <a:gd name="T97" fmla="*/ 15 h 128"/>
                  <a:gd name="T98" fmla="*/ 18 w 31"/>
                  <a:gd name="T99" fmla="*/ 15 h 128"/>
                  <a:gd name="T100" fmla="*/ 18 w 31"/>
                  <a:gd name="T101" fmla="*/ 13 h 128"/>
                  <a:gd name="T102" fmla="*/ 19 w 31"/>
                  <a:gd name="T103" fmla="*/ 13 h 128"/>
                  <a:gd name="T104" fmla="*/ 18 w 31"/>
                  <a:gd name="T105" fmla="*/ 13 h 128"/>
                  <a:gd name="T106" fmla="*/ 19 w 31"/>
                  <a:gd name="T107" fmla="*/ 12 h 128"/>
                  <a:gd name="T108" fmla="*/ 17 w 31"/>
                  <a:gd name="T109" fmla="*/ 9 h 128"/>
                  <a:gd name="T110" fmla="*/ 18 w 31"/>
                  <a:gd name="T111" fmla="*/ 7 h 128"/>
                  <a:gd name="T112" fmla="*/ 17 w 31"/>
                  <a:gd name="T113" fmla="*/ 6 h 128"/>
                  <a:gd name="T114" fmla="*/ 19 w 31"/>
                  <a:gd name="T115" fmla="*/ 4 h 128"/>
                  <a:gd name="T116" fmla="*/ 19 w 31"/>
                  <a:gd name="T117" fmla="*/ 2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128"/>
                  <a:gd name="T179" fmla="*/ 31 w 31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128">
                    <a:moveTo>
                      <a:pt x="19" y="2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8" y="5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9" y="85"/>
                    </a:lnTo>
                    <a:lnTo>
                      <a:pt x="9" y="96"/>
                    </a:lnTo>
                    <a:lnTo>
                      <a:pt x="7" y="108"/>
                    </a:lnTo>
                    <a:lnTo>
                      <a:pt x="5" y="124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14" y="127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8" y="126"/>
                    </a:lnTo>
                    <a:lnTo>
                      <a:pt x="28" y="125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2" y="115"/>
                    </a:lnTo>
                    <a:lnTo>
                      <a:pt x="22" y="98"/>
                    </a:lnTo>
                    <a:lnTo>
                      <a:pt x="25" y="82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5" y="54"/>
                    </a:lnTo>
                    <a:lnTo>
                      <a:pt x="25" y="42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3886" y="444"/>
                <a:ext cx="53" cy="147"/>
              </a:xfrm>
              <a:custGeom>
                <a:avLst/>
                <a:gdLst>
                  <a:gd name="T0" fmla="*/ 31 w 53"/>
                  <a:gd name="T1" fmla="*/ 2 h 147"/>
                  <a:gd name="T2" fmla="*/ 42 w 53"/>
                  <a:gd name="T3" fmla="*/ 0 h 147"/>
                  <a:gd name="T4" fmla="*/ 46 w 53"/>
                  <a:gd name="T5" fmla="*/ 3 h 147"/>
                  <a:gd name="T6" fmla="*/ 47 w 53"/>
                  <a:gd name="T7" fmla="*/ 2 h 147"/>
                  <a:gd name="T8" fmla="*/ 50 w 53"/>
                  <a:gd name="T9" fmla="*/ 9 h 147"/>
                  <a:gd name="T10" fmla="*/ 44 w 53"/>
                  <a:gd name="T11" fmla="*/ 13 h 147"/>
                  <a:gd name="T12" fmla="*/ 44 w 53"/>
                  <a:gd name="T13" fmla="*/ 16 h 147"/>
                  <a:gd name="T14" fmla="*/ 42 w 53"/>
                  <a:gd name="T15" fmla="*/ 16 h 147"/>
                  <a:gd name="T16" fmla="*/ 42 w 53"/>
                  <a:gd name="T17" fmla="*/ 20 h 147"/>
                  <a:gd name="T18" fmla="*/ 37 w 53"/>
                  <a:gd name="T19" fmla="*/ 20 h 147"/>
                  <a:gd name="T20" fmla="*/ 37 w 53"/>
                  <a:gd name="T21" fmla="*/ 22 h 147"/>
                  <a:gd name="T22" fmla="*/ 44 w 53"/>
                  <a:gd name="T23" fmla="*/ 26 h 147"/>
                  <a:gd name="T24" fmla="*/ 50 w 53"/>
                  <a:gd name="T25" fmla="*/ 47 h 147"/>
                  <a:gd name="T26" fmla="*/ 46 w 53"/>
                  <a:gd name="T27" fmla="*/ 52 h 147"/>
                  <a:gd name="T28" fmla="*/ 46 w 53"/>
                  <a:gd name="T29" fmla="*/ 90 h 147"/>
                  <a:gd name="T30" fmla="*/ 40 w 53"/>
                  <a:gd name="T31" fmla="*/ 92 h 147"/>
                  <a:gd name="T32" fmla="*/ 39 w 53"/>
                  <a:gd name="T33" fmla="*/ 98 h 147"/>
                  <a:gd name="T34" fmla="*/ 37 w 53"/>
                  <a:gd name="T35" fmla="*/ 114 h 147"/>
                  <a:gd name="T36" fmla="*/ 37 w 53"/>
                  <a:gd name="T37" fmla="*/ 123 h 147"/>
                  <a:gd name="T38" fmla="*/ 46 w 53"/>
                  <a:gd name="T39" fmla="*/ 128 h 147"/>
                  <a:gd name="T40" fmla="*/ 52 w 53"/>
                  <a:gd name="T41" fmla="*/ 131 h 147"/>
                  <a:gd name="T42" fmla="*/ 52 w 53"/>
                  <a:gd name="T43" fmla="*/ 132 h 147"/>
                  <a:gd name="T44" fmla="*/ 38 w 53"/>
                  <a:gd name="T45" fmla="*/ 130 h 147"/>
                  <a:gd name="T46" fmla="*/ 37 w 53"/>
                  <a:gd name="T47" fmla="*/ 128 h 147"/>
                  <a:gd name="T48" fmla="*/ 36 w 53"/>
                  <a:gd name="T49" fmla="*/ 130 h 147"/>
                  <a:gd name="T50" fmla="*/ 34 w 53"/>
                  <a:gd name="T51" fmla="*/ 130 h 147"/>
                  <a:gd name="T52" fmla="*/ 33 w 53"/>
                  <a:gd name="T53" fmla="*/ 124 h 147"/>
                  <a:gd name="T54" fmla="*/ 31 w 53"/>
                  <a:gd name="T55" fmla="*/ 96 h 147"/>
                  <a:gd name="T56" fmla="*/ 28 w 53"/>
                  <a:gd name="T57" fmla="*/ 96 h 147"/>
                  <a:gd name="T58" fmla="*/ 21 w 53"/>
                  <a:gd name="T59" fmla="*/ 121 h 147"/>
                  <a:gd name="T60" fmla="*/ 21 w 53"/>
                  <a:gd name="T61" fmla="*/ 136 h 147"/>
                  <a:gd name="T62" fmla="*/ 18 w 53"/>
                  <a:gd name="T63" fmla="*/ 143 h 147"/>
                  <a:gd name="T64" fmla="*/ 15 w 53"/>
                  <a:gd name="T65" fmla="*/ 146 h 147"/>
                  <a:gd name="T66" fmla="*/ 14 w 53"/>
                  <a:gd name="T67" fmla="*/ 141 h 147"/>
                  <a:gd name="T68" fmla="*/ 15 w 53"/>
                  <a:gd name="T69" fmla="*/ 137 h 147"/>
                  <a:gd name="T70" fmla="*/ 18 w 53"/>
                  <a:gd name="T71" fmla="*/ 127 h 147"/>
                  <a:gd name="T72" fmla="*/ 18 w 53"/>
                  <a:gd name="T73" fmla="*/ 92 h 147"/>
                  <a:gd name="T74" fmla="*/ 21 w 53"/>
                  <a:gd name="T75" fmla="*/ 58 h 147"/>
                  <a:gd name="T76" fmla="*/ 17 w 53"/>
                  <a:gd name="T77" fmla="*/ 55 h 147"/>
                  <a:gd name="T78" fmla="*/ 17 w 53"/>
                  <a:gd name="T79" fmla="*/ 51 h 147"/>
                  <a:gd name="T80" fmla="*/ 17 w 53"/>
                  <a:gd name="T81" fmla="*/ 41 h 147"/>
                  <a:gd name="T82" fmla="*/ 11 w 53"/>
                  <a:gd name="T83" fmla="*/ 44 h 147"/>
                  <a:gd name="T84" fmla="*/ 15 w 53"/>
                  <a:gd name="T85" fmla="*/ 49 h 147"/>
                  <a:gd name="T86" fmla="*/ 15 w 53"/>
                  <a:gd name="T87" fmla="*/ 55 h 147"/>
                  <a:gd name="T88" fmla="*/ 11 w 53"/>
                  <a:gd name="T89" fmla="*/ 51 h 147"/>
                  <a:gd name="T90" fmla="*/ 8 w 53"/>
                  <a:gd name="T91" fmla="*/ 48 h 147"/>
                  <a:gd name="T92" fmla="*/ 4 w 53"/>
                  <a:gd name="T93" fmla="*/ 49 h 147"/>
                  <a:gd name="T94" fmla="*/ 0 w 53"/>
                  <a:gd name="T95" fmla="*/ 43 h 147"/>
                  <a:gd name="T96" fmla="*/ 0 w 53"/>
                  <a:gd name="T97" fmla="*/ 41 h 147"/>
                  <a:gd name="T98" fmla="*/ 2 w 53"/>
                  <a:gd name="T99" fmla="*/ 40 h 147"/>
                  <a:gd name="T100" fmla="*/ 9 w 53"/>
                  <a:gd name="T101" fmla="*/ 34 h 147"/>
                  <a:gd name="T102" fmla="*/ 15 w 53"/>
                  <a:gd name="T103" fmla="*/ 29 h 147"/>
                  <a:gd name="T104" fmla="*/ 25 w 53"/>
                  <a:gd name="T105" fmla="*/ 22 h 147"/>
                  <a:gd name="T106" fmla="*/ 31 w 53"/>
                  <a:gd name="T107" fmla="*/ 20 h 147"/>
                  <a:gd name="T108" fmla="*/ 31 w 53"/>
                  <a:gd name="T109" fmla="*/ 15 h 147"/>
                  <a:gd name="T110" fmla="*/ 28 w 53"/>
                  <a:gd name="T111" fmla="*/ 13 h 147"/>
                  <a:gd name="T112" fmla="*/ 28 w 53"/>
                  <a:gd name="T113" fmla="*/ 7 h 147"/>
                  <a:gd name="T114" fmla="*/ 27 w 53"/>
                  <a:gd name="T115" fmla="*/ 6 h 147"/>
                  <a:gd name="T116" fmla="*/ 31 w 53"/>
                  <a:gd name="T117" fmla="*/ 2 h 1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147"/>
                  <a:gd name="T179" fmla="*/ 53 w 53"/>
                  <a:gd name="T180" fmla="*/ 147 h 1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147">
                    <a:moveTo>
                      <a:pt x="31" y="2"/>
                    </a:moveTo>
                    <a:lnTo>
                      <a:pt x="42" y="0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50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44" y="26"/>
                    </a:lnTo>
                    <a:lnTo>
                      <a:pt x="50" y="47"/>
                    </a:lnTo>
                    <a:lnTo>
                      <a:pt x="46" y="52"/>
                    </a:lnTo>
                    <a:lnTo>
                      <a:pt x="46" y="90"/>
                    </a:lnTo>
                    <a:lnTo>
                      <a:pt x="40" y="92"/>
                    </a:lnTo>
                    <a:lnTo>
                      <a:pt x="39" y="98"/>
                    </a:lnTo>
                    <a:lnTo>
                      <a:pt x="37" y="114"/>
                    </a:lnTo>
                    <a:lnTo>
                      <a:pt x="37" y="123"/>
                    </a:lnTo>
                    <a:lnTo>
                      <a:pt x="46" y="128"/>
                    </a:lnTo>
                    <a:lnTo>
                      <a:pt x="52" y="131"/>
                    </a:lnTo>
                    <a:lnTo>
                      <a:pt x="52" y="132"/>
                    </a:lnTo>
                    <a:lnTo>
                      <a:pt x="38" y="130"/>
                    </a:lnTo>
                    <a:lnTo>
                      <a:pt x="37" y="128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24"/>
                    </a:lnTo>
                    <a:lnTo>
                      <a:pt x="31" y="96"/>
                    </a:lnTo>
                    <a:lnTo>
                      <a:pt x="28" y="96"/>
                    </a:lnTo>
                    <a:lnTo>
                      <a:pt x="21" y="121"/>
                    </a:lnTo>
                    <a:lnTo>
                      <a:pt x="21" y="136"/>
                    </a:lnTo>
                    <a:lnTo>
                      <a:pt x="18" y="143"/>
                    </a:lnTo>
                    <a:lnTo>
                      <a:pt x="15" y="146"/>
                    </a:lnTo>
                    <a:lnTo>
                      <a:pt x="14" y="141"/>
                    </a:lnTo>
                    <a:lnTo>
                      <a:pt x="15" y="137"/>
                    </a:lnTo>
                    <a:lnTo>
                      <a:pt x="18" y="127"/>
                    </a:lnTo>
                    <a:lnTo>
                      <a:pt x="18" y="92"/>
                    </a:lnTo>
                    <a:lnTo>
                      <a:pt x="21" y="58"/>
                    </a:lnTo>
                    <a:lnTo>
                      <a:pt x="17" y="55"/>
                    </a:lnTo>
                    <a:lnTo>
                      <a:pt x="17" y="51"/>
                    </a:lnTo>
                    <a:lnTo>
                      <a:pt x="17" y="41"/>
                    </a:lnTo>
                    <a:lnTo>
                      <a:pt x="11" y="44"/>
                    </a:lnTo>
                    <a:lnTo>
                      <a:pt x="15" y="49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4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5" y="29"/>
                    </a:lnTo>
                    <a:lnTo>
                      <a:pt x="25" y="22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8" y="13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31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4118" y="450"/>
                <a:ext cx="35" cy="106"/>
              </a:xfrm>
              <a:custGeom>
                <a:avLst/>
                <a:gdLst>
                  <a:gd name="T0" fmla="*/ 20 w 35"/>
                  <a:gd name="T1" fmla="*/ 1 h 106"/>
                  <a:gd name="T2" fmla="*/ 27 w 35"/>
                  <a:gd name="T3" fmla="*/ 0 h 106"/>
                  <a:gd name="T4" fmla="*/ 30 w 35"/>
                  <a:gd name="T5" fmla="*/ 2 h 106"/>
                  <a:gd name="T6" fmla="*/ 31 w 35"/>
                  <a:gd name="T7" fmla="*/ 1 h 106"/>
                  <a:gd name="T8" fmla="*/ 33 w 35"/>
                  <a:gd name="T9" fmla="*/ 6 h 106"/>
                  <a:gd name="T10" fmla="*/ 29 w 35"/>
                  <a:gd name="T11" fmla="*/ 9 h 106"/>
                  <a:gd name="T12" fmla="*/ 29 w 35"/>
                  <a:gd name="T13" fmla="*/ 11 h 106"/>
                  <a:gd name="T14" fmla="*/ 28 w 35"/>
                  <a:gd name="T15" fmla="*/ 12 h 106"/>
                  <a:gd name="T16" fmla="*/ 27 w 35"/>
                  <a:gd name="T17" fmla="*/ 14 h 106"/>
                  <a:gd name="T18" fmla="*/ 25 w 35"/>
                  <a:gd name="T19" fmla="*/ 15 h 106"/>
                  <a:gd name="T20" fmla="*/ 25 w 35"/>
                  <a:gd name="T21" fmla="*/ 15 h 106"/>
                  <a:gd name="T22" fmla="*/ 29 w 35"/>
                  <a:gd name="T23" fmla="*/ 19 h 106"/>
                  <a:gd name="T24" fmla="*/ 33 w 35"/>
                  <a:gd name="T25" fmla="*/ 34 h 106"/>
                  <a:gd name="T26" fmla="*/ 30 w 35"/>
                  <a:gd name="T27" fmla="*/ 38 h 106"/>
                  <a:gd name="T28" fmla="*/ 30 w 35"/>
                  <a:gd name="T29" fmla="*/ 65 h 106"/>
                  <a:gd name="T30" fmla="*/ 26 w 35"/>
                  <a:gd name="T31" fmla="*/ 66 h 106"/>
                  <a:gd name="T32" fmla="*/ 26 w 35"/>
                  <a:gd name="T33" fmla="*/ 71 h 106"/>
                  <a:gd name="T34" fmla="*/ 24 w 35"/>
                  <a:gd name="T35" fmla="*/ 83 h 106"/>
                  <a:gd name="T36" fmla="*/ 24 w 35"/>
                  <a:gd name="T37" fmla="*/ 89 h 106"/>
                  <a:gd name="T38" fmla="*/ 30 w 35"/>
                  <a:gd name="T39" fmla="*/ 93 h 106"/>
                  <a:gd name="T40" fmla="*/ 34 w 35"/>
                  <a:gd name="T41" fmla="*/ 95 h 106"/>
                  <a:gd name="T42" fmla="*/ 34 w 35"/>
                  <a:gd name="T43" fmla="*/ 96 h 106"/>
                  <a:gd name="T44" fmla="*/ 25 w 35"/>
                  <a:gd name="T45" fmla="*/ 94 h 106"/>
                  <a:gd name="T46" fmla="*/ 24 w 35"/>
                  <a:gd name="T47" fmla="*/ 93 h 106"/>
                  <a:gd name="T48" fmla="*/ 23 w 35"/>
                  <a:gd name="T49" fmla="*/ 94 h 106"/>
                  <a:gd name="T50" fmla="*/ 22 w 35"/>
                  <a:gd name="T51" fmla="*/ 94 h 106"/>
                  <a:gd name="T52" fmla="*/ 21 w 35"/>
                  <a:gd name="T53" fmla="*/ 90 h 106"/>
                  <a:gd name="T54" fmla="*/ 20 w 35"/>
                  <a:gd name="T55" fmla="*/ 70 h 106"/>
                  <a:gd name="T56" fmla="*/ 18 w 35"/>
                  <a:gd name="T57" fmla="*/ 70 h 106"/>
                  <a:gd name="T58" fmla="*/ 14 w 35"/>
                  <a:gd name="T59" fmla="*/ 88 h 106"/>
                  <a:gd name="T60" fmla="*/ 14 w 35"/>
                  <a:gd name="T61" fmla="*/ 99 h 106"/>
                  <a:gd name="T62" fmla="*/ 11 w 35"/>
                  <a:gd name="T63" fmla="*/ 104 h 106"/>
                  <a:gd name="T64" fmla="*/ 10 w 35"/>
                  <a:gd name="T65" fmla="*/ 105 h 106"/>
                  <a:gd name="T66" fmla="*/ 8 w 35"/>
                  <a:gd name="T67" fmla="*/ 102 h 106"/>
                  <a:gd name="T68" fmla="*/ 10 w 35"/>
                  <a:gd name="T69" fmla="*/ 99 h 106"/>
                  <a:gd name="T70" fmla="*/ 11 w 35"/>
                  <a:gd name="T71" fmla="*/ 92 h 106"/>
                  <a:gd name="T72" fmla="*/ 12 w 35"/>
                  <a:gd name="T73" fmla="*/ 67 h 106"/>
                  <a:gd name="T74" fmla="*/ 14 w 35"/>
                  <a:gd name="T75" fmla="*/ 42 h 106"/>
                  <a:gd name="T76" fmla="*/ 11 w 35"/>
                  <a:gd name="T77" fmla="*/ 40 h 106"/>
                  <a:gd name="T78" fmla="*/ 11 w 35"/>
                  <a:gd name="T79" fmla="*/ 36 h 106"/>
                  <a:gd name="T80" fmla="*/ 11 w 35"/>
                  <a:gd name="T81" fmla="*/ 30 h 106"/>
                  <a:gd name="T82" fmla="*/ 7 w 35"/>
                  <a:gd name="T83" fmla="*/ 32 h 106"/>
                  <a:gd name="T84" fmla="*/ 10 w 35"/>
                  <a:gd name="T85" fmla="*/ 36 h 106"/>
                  <a:gd name="T86" fmla="*/ 10 w 35"/>
                  <a:gd name="T87" fmla="*/ 39 h 106"/>
                  <a:gd name="T88" fmla="*/ 7 w 35"/>
                  <a:gd name="T89" fmla="*/ 37 h 106"/>
                  <a:gd name="T90" fmla="*/ 5 w 35"/>
                  <a:gd name="T91" fmla="*/ 35 h 106"/>
                  <a:gd name="T92" fmla="*/ 3 w 35"/>
                  <a:gd name="T93" fmla="*/ 35 h 106"/>
                  <a:gd name="T94" fmla="*/ 0 w 35"/>
                  <a:gd name="T95" fmla="*/ 31 h 106"/>
                  <a:gd name="T96" fmla="*/ 0 w 35"/>
                  <a:gd name="T97" fmla="*/ 30 h 106"/>
                  <a:gd name="T98" fmla="*/ 1 w 35"/>
                  <a:gd name="T99" fmla="*/ 29 h 106"/>
                  <a:gd name="T100" fmla="*/ 5 w 35"/>
                  <a:gd name="T101" fmla="*/ 24 h 106"/>
                  <a:gd name="T102" fmla="*/ 10 w 35"/>
                  <a:gd name="T103" fmla="*/ 21 h 106"/>
                  <a:gd name="T104" fmla="*/ 16 w 35"/>
                  <a:gd name="T105" fmla="*/ 16 h 106"/>
                  <a:gd name="T106" fmla="*/ 20 w 35"/>
                  <a:gd name="T107" fmla="*/ 14 h 106"/>
                  <a:gd name="T108" fmla="*/ 20 w 35"/>
                  <a:gd name="T109" fmla="*/ 11 h 106"/>
                  <a:gd name="T110" fmla="*/ 18 w 35"/>
                  <a:gd name="T111" fmla="*/ 9 h 106"/>
                  <a:gd name="T112" fmla="*/ 18 w 35"/>
                  <a:gd name="T113" fmla="*/ 5 h 106"/>
                  <a:gd name="T114" fmla="*/ 18 w 35"/>
                  <a:gd name="T115" fmla="*/ 4 h 106"/>
                  <a:gd name="T116" fmla="*/ 20 w 35"/>
                  <a:gd name="T117" fmla="*/ 1 h 1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"/>
                  <a:gd name="T178" fmla="*/ 0 h 106"/>
                  <a:gd name="T179" fmla="*/ 35 w 35"/>
                  <a:gd name="T180" fmla="*/ 106 h 1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" h="106">
                    <a:moveTo>
                      <a:pt x="20" y="1"/>
                    </a:moveTo>
                    <a:lnTo>
                      <a:pt x="27" y="0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9" y="19"/>
                    </a:lnTo>
                    <a:lnTo>
                      <a:pt x="33" y="34"/>
                    </a:lnTo>
                    <a:lnTo>
                      <a:pt x="30" y="38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6" y="71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30" y="93"/>
                    </a:lnTo>
                    <a:lnTo>
                      <a:pt x="34" y="95"/>
                    </a:lnTo>
                    <a:lnTo>
                      <a:pt x="34" y="96"/>
                    </a:lnTo>
                    <a:lnTo>
                      <a:pt x="25" y="94"/>
                    </a:lnTo>
                    <a:lnTo>
                      <a:pt x="24" y="93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21" y="9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4" y="88"/>
                    </a:lnTo>
                    <a:lnTo>
                      <a:pt x="14" y="99"/>
                    </a:lnTo>
                    <a:lnTo>
                      <a:pt x="11" y="104"/>
                    </a:lnTo>
                    <a:lnTo>
                      <a:pt x="10" y="105"/>
                    </a:lnTo>
                    <a:lnTo>
                      <a:pt x="8" y="102"/>
                    </a:lnTo>
                    <a:lnTo>
                      <a:pt x="10" y="99"/>
                    </a:lnTo>
                    <a:lnTo>
                      <a:pt x="11" y="92"/>
                    </a:lnTo>
                    <a:lnTo>
                      <a:pt x="12" y="67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0" y="36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4186" y="441"/>
                <a:ext cx="34" cy="130"/>
              </a:xfrm>
              <a:custGeom>
                <a:avLst/>
                <a:gdLst>
                  <a:gd name="T0" fmla="*/ 22 w 34"/>
                  <a:gd name="T1" fmla="*/ 2 h 130"/>
                  <a:gd name="T2" fmla="*/ 13 w 34"/>
                  <a:gd name="T3" fmla="*/ 0 h 130"/>
                  <a:gd name="T4" fmla="*/ 7 w 34"/>
                  <a:gd name="T5" fmla="*/ 0 h 130"/>
                  <a:gd name="T6" fmla="*/ 2 w 34"/>
                  <a:gd name="T7" fmla="*/ 1 h 130"/>
                  <a:gd name="T8" fmla="*/ 0 w 34"/>
                  <a:gd name="T9" fmla="*/ 5 h 130"/>
                  <a:gd name="T10" fmla="*/ 0 w 34"/>
                  <a:gd name="T11" fmla="*/ 9 h 130"/>
                  <a:gd name="T12" fmla="*/ 3 w 34"/>
                  <a:gd name="T13" fmla="*/ 13 h 130"/>
                  <a:gd name="T14" fmla="*/ 5 w 34"/>
                  <a:gd name="T15" fmla="*/ 13 h 130"/>
                  <a:gd name="T16" fmla="*/ 2 w 34"/>
                  <a:gd name="T17" fmla="*/ 19 h 130"/>
                  <a:gd name="T18" fmla="*/ 0 w 34"/>
                  <a:gd name="T19" fmla="*/ 27 h 130"/>
                  <a:gd name="T20" fmla="*/ 0 w 34"/>
                  <a:gd name="T21" fmla="*/ 35 h 130"/>
                  <a:gd name="T22" fmla="*/ 0 w 34"/>
                  <a:gd name="T23" fmla="*/ 44 h 130"/>
                  <a:gd name="T24" fmla="*/ 2 w 34"/>
                  <a:gd name="T25" fmla="*/ 53 h 130"/>
                  <a:gd name="T26" fmla="*/ 6 w 34"/>
                  <a:gd name="T27" fmla="*/ 54 h 130"/>
                  <a:gd name="T28" fmla="*/ 6 w 34"/>
                  <a:gd name="T29" fmla="*/ 57 h 130"/>
                  <a:gd name="T30" fmla="*/ 8 w 34"/>
                  <a:gd name="T31" fmla="*/ 58 h 130"/>
                  <a:gd name="T32" fmla="*/ 8 w 34"/>
                  <a:gd name="T33" fmla="*/ 67 h 130"/>
                  <a:gd name="T34" fmla="*/ 11 w 34"/>
                  <a:gd name="T35" fmla="*/ 69 h 130"/>
                  <a:gd name="T36" fmla="*/ 11 w 34"/>
                  <a:gd name="T37" fmla="*/ 87 h 130"/>
                  <a:gd name="T38" fmla="*/ 11 w 34"/>
                  <a:gd name="T39" fmla="*/ 98 h 130"/>
                  <a:gd name="T40" fmla="*/ 7 w 34"/>
                  <a:gd name="T41" fmla="*/ 110 h 130"/>
                  <a:gd name="T42" fmla="*/ 6 w 34"/>
                  <a:gd name="T43" fmla="*/ 126 h 130"/>
                  <a:gd name="T44" fmla="*/ 10 w 34"/>
                  <a:gd name="T45" fmla="*/ 127 h 130"/>
                  <a:gd name="T46" fmla="*/ 10 w 34"/>
                  <a:gd name="T47" fmla="*/ 129 h 130"/>
                  <a:gd name="T48" fmla="*/ 15 w 34"/>
                  <a:gd name="T49" fmla="*/ 129 h 130"/>
                  <a:gd name="T50" fmla="*/ 16 w 34"/>
                  <a:gd name="T51" fmla="*/ 128 h 130"/>
                  <a:gd name="T52" fmla="*/ 18 w 34"/>
                  <a:gd name="T53" fmla="*/ 128 h 130"/>
                  <a:gd name="T54" fmla="*/ 18 w 34"/>
                  <a:gd name="T55" fmla="*/ 129 h 130"/>
                  <a:gd name="T56" fmla="*/ 22 w 34"/>
                  <a:gd name="T57" fmla="*/ 129 h 130"/>
                  <a:gd name="T58" fmla="*/ 31 w 34"/>
                  <a:gd name="T59" fmla="*/ 128 h 130"/>
                  <a:gd name="T60" fmla="*/ 31 w 34"/>
                  <a:gd name="T61" fmla="*/ 127 h 130"/>
                  <a:gd name="T62" fmla="*/ 23 w 34"/>
                  <a:gd name="T63" fmla="*/ 125 h 130"/>
                  <a:gd name="T64" fmla="*/ 23 w 34"/>
                  <a:gd name="T65" fmla="*/ 122 h 130"/>
                  <a:gd name="T66" fmla="*/ 30 w 34"/>
                  <a:gd name="T67" fmla="*/ 121 h 130"/>
                  <a:gd name="T68" fmla="*/ 30 w 34"/>
                  <a:gd name="T69" fmla="*/ 120 h 130"/>
                  <a:gd name="T70" fmla="*/ 25 w 34"/>
                  <a:gd name="T71" fmla="*/ 117 h 130"/>
                  <a:gd name="T72" fmla="*/ 25 w 34"/>
                  <a:gd name="T73" fmla="*/ 99 h 130"/>
                  <a:gd name="T74" fmla="*/ 27 w 34"/>
                  <a:gd name="T75" fmla="*/ 83 h 130"/>
                  <a:gd name="T76" fmla="*/ 26 w 34"/>
                  <a:gd name="T77" fmla="*/ 67 h 130"/>
                  <a:gd name="T78" fmla="*/ 26 w 34"/>
                  <a:gd name="T79" fmla="*/ 58 h 130"/>
                  <a:gd name="T80" fmla="*/ 27 w 34"/>
                  <a:gd name="T81" fmla="*/ 55 h 130"/>
                  <a:gd name="T82" fmla="*/ 27 w 34"/>
                  <a:gd name="T83" fmla="*/ 42 h 130"/>
                  <a:gd name="T84" fmla="*/ 33 w 34"/>
                  <a:gd name="T85" fmla="*/ 40 h 130"/>
                  <a:gd name="T86" fmla="*/ 33 w 34"/>
                  <a:gd name="T87" fmla="*/ 38 h 130"/>
                  <a:gd name="T88" fmla="*/ 20 w 34"/>
                  <a:gd name="T89" fmla="*/ 21 h 130"/>
                  <a:gd name="T90" fmla="*/ 14 w 34"/>
                  <a:gd name="T91" fmla="*/ 18 h 130"/>
                  <a:gd name="T92" fmla="*/ 15 w 34"/>
                  <a:gd name="T93" fmla="*/ 17 h 130"/>
                  <a:gd name="T94" fmla="*/ 20 w 34"/>
                  <a:gd name="T95" fmla="*/ 16 h 130"/>
                  <a:gd name="T96" fmla="*/ 20 w 34"/>
                  <a:gd name="T97" fmla="*/ 16 h 130"/>
                  <a:gd name="T98" fmla="*/ 20 w 34"/>
                  <a:gd name="T99" fmla="*/ 15 h 130"/>
                  <a:gd name="T100" fmla="*/ 20 w 34"/>
                  <a:gd name="T101" fmla="*/ 13 h 130"/>
                  <a:gd name="T102" fmla="*/ 22 w 34"/>
                  <a:gd name="T103" fmla="*/ 13 h 130"/>
                  <a:gd name="T104" fmla="*/ 20 w 34"/>
                  <a:gd name="T105" fmla="*/ 13 h 130"/>
                  <a:gd name="T106" fmla="*/ 21 w 34"/>
                  <a:gd name="T107" fmla="*/ 12 h 130"/>
                  <a:gd name="T108" fmla="*/ 20 w 34"/>
                  <a:gd name="T109" fmla="*/ 9 h 130"/>
                  <a:gd name="T110" fmla="*/ 20 w 34"/>
                  <a:gd name="T111" fmla="*/ 7 h 130"/>
                  <a:gd name="T112" fmla="*/ 20 w 34"/>
                  <a:gd name="T113" fmla="*/ 6 h 130"/>
                  <a:gd name="T114" fmla="*/ 21 w 34"/>
                  <a:gd name="T115" fmla="*/ 4 h 130"/>
                  <a:gd name="T116" fmla="*/ 22 w 34"/>
                  <a:gd name="T117" fmla="*/ 2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30"/>
                  <a:gd name="T179" fmla="*/ 34 w 34"/>
                  <a:gd name="T180" fmla="*/ 130 h 1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30">
                    <a:moveTo>
                      <a:pt x="22" y="2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8" y="67"/>
                    </a:lnTo>
                    <a:lnTo>
                      <a:pt x="11" y="69"/>
                    </a:lnTo>
                    <a:lnTo>
                      <a:pt x="11" y="87"/>
                    </a:lnTo>
                    <a:lnTo>
                      <a:pt x="11" y="98"/>
                    </a:lnTo>
                    <a:lnTo>
                      <a:pt x="7" y="110"/>
                    </a:lnTo>
                    <a:lnTo>
                      <a:pt x="6" y="126"/>
                    </a:lnTo>
                    <a:lnTo>
                      <a:pt x="10" y="127"/>
                    </a:lnTo>
                    <a:lnTo>
                      <a:pt x="10" y="129"/>
                    </a:lnTo>
                    <a:lnTo>
                      <a:pt x="15" y="129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18" y="129"/>
                    </a:lnTo>
                    <a:lnTo>
                      <a:pt x="22" y="129"/>
                    </a:lnTo>
                    <a:lnTo>
                      <a:pt x="31" y="128"/>
                    </a:lnTo>
                    <a:lnTo>
                      <a:pt x="31" y="127"/>
                    </a:lnTo>
                    <a:lnTo>
                      <a:pt x="23" y="125"/>
                    </a:lnTo>
                    <a:lnTo>
                      <a:pt x="23" y="122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25" y="99"/>
                    </a:lnTo>
                    <a:lnTo>
                      <a:pt x="27" y="83"/>
                    </a:lnTo>
                    <a:lnTo>
                      <a:pt x="26" y="67"/>
                    </a:lnTo>
                    <a:lnTo>
                      <a:pt x="26" y="58"/>
                    </a:lnTo>
                    <a:lnTo>
                      <a:pt x="27" y="55"/>
                    </a:lnTo>
                    <a:lnTo>
                      <a:pt x="27" y="42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20" y="21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9" name="Group 25"/>
              <p:cNvGrpSpPr>
                <a:grpSpLocks/>
              </p:cNvGrpSpPr>
              <p:nvPr/>
            </p:nvGrpSpPr>
            <p:grpSpPr bwMode="auto">
              <a:xfrm>
                <a:off x="4810" y="423"/>
                <a:ext cx="99" cy="167"/>
                <a:chOff x="4810" y="423"/>
                <a:chExt cx="99" cy="167"/>
              </a:xfrm>
            </p:grpSpPr>
            <p:sp>
              <p:nvSpPr>
                <p:cNvPr id="85" name="Freeform 26"/>
                <p:cNvSpPr>
                  <a:spLocks/>
                </p:cNvSpPr>
                <p:nvPr/>
              </p:nvSpPr>
              <p:spPr bwMode="auto">
                <a:xfrm>
                  <a:off x="4844" y="423"/>
                  <a:ext cx="65" cy="167"/>
                </a:xfrm>
                <a:custGeom>
                  <a:avLst/>
                  <a:gdLst>
                    <a:gd name="T0" fmla="*/ 25 w 65"/>
                    <a:gd name="T1" fmla="*/ 2 h 167"/>
                    <a:gd name="T2" fmla="*/ 12 w 65"/>
                    <a:gd name="T3" fmla="*/ 0 h 167"/>
                    <a:gd name="T4" fmla="*/ 7 w 65"/>
                    <a:gd name="T5" fmla="*/ 4 h 167"/>
                    <a:gd name="T6" fmla="*/ 6 w 65"/>
                    <a:gd name="T7" fmla="*/ 2 h 167"/>
                    <a:gd name="T8" fmla="*/ 1 w 65"/>
                    <a:gd name="T9" fmla="*/ 10 h 167"/>
                    <a:gd name="T10" fmla="*/ 8 w 65"/>
                    <a:gd name="T11" fmla="*/ 15 h 167"/>
                    <a:gd name="T12" fmla="*/ 9 w 65"/>
                    <a:gd name="T13" fmla="*/ 18 h 167"/>
                    <a:gd name="T14" fmla="*/ 11 w 65"/>
                    <a:gd name="T15" fmla="*/ 19 h 167"/>
                    <a:gd name="T16" fmla="*/ 12 w 65"/>
                    <a:gd name="T17" fmla="*/ 22 h 167"/>
                    <a:gd name="T18" fmla="*/ 17 w 65"/>
                    <a:gd name="T19" fmla="*/ 23 h 167"/>
                    <a:gd name="T20" fmla="*/ 17 w 65"/>
                    <a:gd name="T21" fmla="*/ 25 h 167"/>
                    <a:gd name="T22" fmla="*/ 8 w 65"/>
                    <a:gd name="T23" fmla="*/ 30 h 167"/>
                    <a:gd name="T24" fmla="*/ 1 w 65"/>
                    <a:gd name="T25" fmla="*/ 54 h 167"/>
                    <a:gd name="T26" fmla="*/ 7 w 65"/>
                    <a:gd name="T27" fmla="*/ 60 h 167"/>
                    <a:gd name="T28" fmla="*/ 7 w 65"/>
                    <a:gd name="T29" fmla="*/ 103 h 167"/>
                    <a:gd name="T30" fmla="*/ 14 w 65"/>
                    <a:gd name="T31" fmla="*/ 105 h 167"/>
                    <a:gd name="T32" fmla="*/ 15 w 65"/>
                    <a:gd name="T33" fmla="*/ 112 h 167"/>
                    <a:gd name="T34" fmla="*/ 18 w 65"/>
                    <a:gd name="T35" fmla="*/ 130 h 167"/>
                    <a:gd name="T36" fmla="*/ 18 w 65"/>
                    <a:gd name="T37" fmla="*/ 141 h 167"/>
                    <a:gd name="T38" fmla="*/ 7 w 65"/>
                    <a:gd name="T39" fmla="*/ 147 h 167"/>
                    <a:gd name="T40" fmla="*/ 0 w 65"/>
                    <a:gd name="T41" fmla="*/ 150 h 167"/>
                    <a:gd name="T42" fmla="*/ 0 w 65"/>
                    <a:gd name="T43" fmla="*/ 152 h 167"/>
                    <a:gd name="T44" fmla="*/ 16 w 65"/>
                    <a:gd name="T45" fmla="*/ 149 h 167"/>
                    <a:gd name="T46" fmla="*/ 18 w 65"/>
                    <a:gd name="T47" fmla="*/ 147 h 167"/>
                    <a:gd name="T48" fmla="*/ 20 w 65"/>
                    <a:gd name="T49" fmla="*/ 149 h 167"/>
                    <a:gd name="T50" fmla="*/ 21 w 65"/>
                    <a:gd name="T51" fmla="*/ 149 h 167"/>
                    <a:gd name="T52" fmla="*/ 23 w 65"/>
                    <a:gd name="T53" fmla="*/ 142 h 167"/>
                    <a:gd name="T54" fmla="*/ 25 w 65"/>
                    <a:gd name="T55" fmla="*/ 110 h 167"/>
                    <a:gd name="T56" fmla="*/ 28 w 65"/>
                    <a:gd name="T57" fmla="*/ 110 h 167"/>
                    <a:gd name="T58" fmla="*/ 37 w 65"/>
                    <a:gd name="T59" fmla="*/ 138 h 167"/>
                    <a:gd name="T60" fmla="*/ 37 w 65"/>
                    <a:gd name="T61" fmla="*/ 155 h 167"/>
                    <a:gd name="T62" fmla="*/ 41 w 65"/>
                    <a:gd name="T63" fmla="*/ 164 h 167"/>
                    <a:gd name="T64" fmla="*/ 44 w 65"/>
                    <a:gd name="T65" fmla="*/ 166 h 167"/>
                    <a:gd name="T66" fmla="*/ 46 w 65"/>
                    <a:gd name="T67" fmla="*/ 162 h 167"/>
                    <a:gd name="T68" fmla="*/ 44 w 65"/>
                    <a:gd name="T69" fmla="*/ 157 h 167"/>
                    <a:gd name="T70" fmla="*/ 41 w 65"/>
                    <a:gd name="T71" fmla="*/ 146 h 167"/>
                    <a:gd name="T72" fmla="*/ 40 w 65"/>
                    <a:gd name="T73" fmla="*/ 106 h 167"/>
                    <a:gd name="T74" fmla="*/ 37 w 65"/>
                    <a:gd name="T75" fmla="*/ 67 h 167"/>
                    <a:gd name="T76" fmla="*/ 42 w 65"/>
                    <a:gd name="T77" fmla="*/ 63 h 167"/>
                    <a:gd name="T78" fmla="*/ 42 w 65"/>
                    <a:gd name="T79" fmla="*/ 58 h 167"/>
                    <a:gd name="T80" fmla="*/ 42 w 65"/>
                    <a:gd name="T81" fmla="*/ 47 h 167"/>
                    <a:gd name="T82" fmla="*/ 49 w 65"/>
                    <a:gd name="T83" fmla="*/ 50 h 167"/>
                    <a:gd name="T84" fmla="*/ 44 w 65"/>
                    <a:gd name="T85" fmla="*/ 57 h 167"/>
                    <a:gd name="T86" fmla="*/ 44 w 65"/>
                    <a:gd name="T87" fmla="*/ 63 h 167"/>
                    <a:gd name="T88" fmla="*/ 50 w 65"/>
                    <a:gd name="T89" fmla="*/ 59 h 167"/>
                    <a:gd name="T90" fmla="*/ 54 w 65"/>
                    <a:gd name="T91" fmla="*/ 55 h 167"/>
                    <a:gd name="T92" fmla="*/ 57 w 65"/>
                    <a:gd name="T93" fmla="*/ 56 h 167"/>
                    <a:gd name="T94" fmla="*/ 64 w 65"/>
                    <a:gd name="T95" fmla="*/ 49 h 167"/>
                    <a:gd name="T96" fmla="*/ 64 w 65"/>
                    <a:gd name="T97" fmla="*/ 47 h 167"/>
                    <a:gd name="T98" fmla="*/ 60 w 65"/>
                    <a:gd name="T99" fmla="*/ 46 h 167"/>
                    <a:gd name="T100" fmla="*/ 52 w 65"/>
                    <a:gd name="T101" fmla="*/ 39 h 167"/>
                    <a:gd name="T102" fmla="*/ 44 w 65"/>
                    <a:gd name="T103" fmla="*/ 33 h 167"/>
                    <a:gd name="T104" fmla="*/ 33 w 65"/>
                    <a:gd name="T105" fmla="*/ 25 h 167"/>
                    <a:gd name="T106" fmla="*/ 25 w 65"/>
                    <a:gd name="T107" fmla="*/ 22 h 167"/>
                    <a:gd name="T108" fmla="*/ 25 w 65"/>
                    <a:gd name="T109" fmla="*/ 18 h 167"/>
                    <a:gd name="T110" fmla="*/ 28 w 65"/>
                    <a:gd name="T111" fmla="*/ 15 h 167"/>
                    <a:gd name="T112" fmla="*/ 28 w 65"/>
                    <a:gd name="T113" fmla="*/ 8 h 167"/>
                    <a:gd name="T114" fmla="*/ 30 w 65"/>
                    <a:gd name="T115" fmla="*/ 7 h 167"/>
                    <a:gd name="T116" fmla="*/ 25 w 65"/>
                    <a:gd name="T117" fmla="*/ 2 h 16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5"/>
                    <a:gd name="T178" fmla="*/ 0 h 167"/>
                    <a:gd name="T179" fmla="*/ 65 w 65"/>
                    <a:gd name="T180" fmla="*/ 167 h 16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5" h="167">
                      <a:moveTo>
                        <a:pt x="25" y="2"/>
                      </a:move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1" y="10"/>
                      </a:lnTo>
                      <a:lnTo>
                        <a:pt x="8" y="15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2" y="22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8" y="30"/>
                      </a:lnTo>
                      <a:lnTo>
                        <a:pt x="1" y="54"/>
                      </a:lnTo>
                      <a:lnTo>
                        <a:pt x="7" y="60"/>
                      </a:lnTo>
                      <a:lnTo>
                        <a:pt x="7" y="103"/>
                      </a:lnTo>
                      <a:lnTo>
                        <a:pt x="14" y="105"/>
                      </a:lnTo>
                      <a:lnTo>
                        <a:pt x="15" y="112"/>
                      </a:lnTo>
                      <a:lnTo>
                        <a:pt x="18" y="130"/>
                      </a:lnTo>
                      <a:lnTo>
                        <a:pt x="18" y="141"/>
                      </a:lnTo>
                      <a:lnTo>
                        <a:pt x="7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16" y="149"/>
                      </a:lnTo>
                      <a:lnTo>
                        <a:pt x="18" y="147"/>
                      </a:lnTo>
                      <a:lnTo>
                        <a:pt x="20" y="149"/>
                      </a:lnTo>
                      <a:lnTo>
                        <a:pt x="21" y="149"/>
                      </a:lnTo>
                      <a:lnTo>
                        <a:pt x="23" y="142"/>
                      </a:lnTo>
                      <a:lnTo>
                        <a:pt x="25" y="110"/>
                      </a:lnTo>
                      <a:lnTo>
                        <a:pt x="28" y="110"/>
                      </a:lnTo>
                      <a:lnTo>
                        <a:pt x="37" y="138"/>
                      </a:lnTo>
                      <a:lnTo>
                        <a:pt x="37" y="155"/>
                      </a:lnTo>
                      <a:lnTo>
                        <a:pt x="41" y="164"/>
                      </a:lnTo>
                      <a:lnTo>
                        <a:pt x="44" y="166"/>
                      </a:lnTo>
                      <a:lnTo>
                        <a:pt x="46" y="162"/>
                      </a:lnTo>
                      <a:lnTo>
                        <a:pt x="44" y="157"/>
                      </a:lnTo>
                      <a:lnTo>
                        <a:pt x="41" y="146"/>
                      </a:lnTo>
                      <a:lnTo>
                        <a:pt x="40" y="106"/>
                      </a:lnTo>
                      <a:lnTo>
                        <a:pt x="37" y="67"/>
                      </a:lnTo>
                      <a:lnTo>
                        <a:pt x="42" y="63"/>
                      </a:lnTo>
                      <a:lnTo>
                        <a:pt x="42" y="58"/>
                      </a:lnTo>
                      <a:lnTo>
                        <a:pt x="42" y="47"/>
                      </a:lnTo>
                      <a:lnTo>
                        <a:pt x="49" y="50"/>
                      </a:lnTo>
                      <a:lnTo>
                        <a:pt x="44" y="57"/>
                      </a:lnTo>
                      <a:lnTo>
                        <a:pt x="44" y="63"/>
                      </a:lnTo>
                      <a:lnTo>
                        <a:pt x="50" y="59"/>
                      </a:lnTo>
                      <a:lnTo>
                        <a:pt x="54" y="55"/>
                      </a:lnTo>
                      <a:lnTo>
                        <a:pt x="57" y="56"/>
                      </a:lnTo>
                      <a:lnTo>
                        <a:pt x="64" y="49"/>
                      </a:lnTo>
                      <a:lnTo>
                        <a:pt x="64" y="47"/>
                      </a:lnTo>
                      <a:lnTo>
                        <a:pt x="60" y="46"/>
                      </a:lnTo>
                      <a:lnTo>
                        <a:pt x="52" y="39"/>
                      </a:lnTo>
                      <a:lnTo>
                        <a:pt x="44" y="33"/>
                      </a:lnTo>
                      <a:lnTo>
                        <a:pt x="33" y="25"/>
                      </a:lnTo>
                      <a:lnTo>
                        <a:pt x="25" y="22"/>
                      </a:lnTo>
                      <a:lnTo>
                        <a:pt x="25" y="18"/>
                      </a:lnTo>
                      <a:lnTo>
                        <a:pt x="28" y="15"/>
                      </a:lnTo>
                      <a:lnTo>
                        <a:pt x="28" y="8"/>
                      </a:lnTo>
                      <a:lnTo>
                        <a:pt x="30" y="7"/>
                      </a:lnTo>
                      <a:lnTo>
                        <a:pt x="25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Freeform 27"/>
                <p:cNvSpPr>
                  <a:spLocks/>
                </p:cNvSpPr>
                <p:nvPr/>
              </p:nvSpPr>
              <p:spPr bwMode="auto">
                <a:xfrm>
                  <a:off x="4810" y="424"/>
                  <a:ext cx="42" cy="160"/>
                </a:xfrm>
                <a:custGeom>
                  <a:avLst/>
                  <a:gdLst>
                    <a:gd name="T0" fmla="*/ 31 w 42"/>
                    <a:gd name="T1" fmla="*/ 2 h 160"/>
                    <a:gd name="T2" fmla="*/ 31 w 42"/>
                    <a:gd name="T3" fmla="*/ 6 h 160"/>
                    <a:gd name="T4" fmla="*/ 31 w 42"/>
                    <a:gd name="T5" fmla="*/ 7 h 160"/>
                    <a:gd name="T6" fmla="*/ 32 w 42"/>
                    <a:gd name="T7" fmla="*/ 11 h 160"/>
                    <a:gd name="T8" fmla="*/ 31 w 42"/>
                    <a:gd name="T9" fmla="*/ 11 h 160"/>
                    <a:gd name="T10" fmla="*/ 31 w 42"/>
                    <a:gd name="T11" fmla="*/ 13 h 160"/>
                    <a:gd name="T12" fmla="*/ 31 w 42"/>
                    <a:gd name="T13" fmla="*/ 17 h 160"/>
                    <a:gd name="T14" fmla="*/ 31 w 42"/>
                    <a:gd name="T15" fmla="*/ 18 h 160"/>
                    <a:gd name="T16" fmla="*/ 37 w 42"/>
                    <a:gd name="T17" fmla="*/ 22 h 160"/>
                    <a:gd name="T18" fmla="*/ 41 w 42"/>
                    <a:gd name="T19" fmla="*/ 55 h 160"/>
                    <a:gd name="T20" fmla="*/ 36 w 42"/>
                    <a:gd name="T21" fmla="*/ 61 h 160"/>
                    <a:gd name="T22" fmla="*/ 38 w 42"/>
                    <a:gd name="T23" fmla="*/ 79 h 160"/>
                    <a:gd name="T24" fmla="*/ 36 w 42"/>
                    <a:gd name="T25" fmla="*/ 81 h 160"/>
                    <a:gd name="T26" fmla="*/ 34 w 42"/>
                    <a:gd name="T27" fmla="*/ 109 h 160"/>
                    <a:gd name="T28" fmla="*/ 31 w 42"/>
                    <a:gd name="T29" fmla="*/ 138 h 160"/>
                    <a:gd name="T30" fmla="*/ 32 w 42"/>
                    <a:gd name="T31" fmla="*/ 139 h 160"/>
                    <a:gd name="T32" fmla="*/ 40 w 42"/>
                    <a:gd name="T33" fmla="*/ 144 h 160"/>
                    <a:gd name="T34" fmla="*/ 39 w 42"/>
                    <a:gd name="T35" fmla="*/ 145 h 160"/>
                    <a:gd name="T36" fmla="*/ 36 w 42"/>
                    <a:gd name="T37" fmla="*/ 146 h 160"/>
                    <a:gd name="T38" fmla="*/ 32 w 42"/>
                    <a:gd name="T39" fmla="*/ 145 h 160"/>
                    <a:gd name="T40" fmla="*/ 28 w 42"/>
                    <a:gd name="T41" fmla="*/ 143 h 160"/>
                    <a:gd name="T42" fmla="*/ 24 w 42"/>
                    <a:gd name="T43" fmla="*/ 142 h 160"/>
                    <a:gd name="T44" fmla="*/ 24 w 42"/>
                    <a:gd name="T45" fmla="*/ 147 h 160"/>
                    <a:gd name="T46" fmla="*/ 22 w 42"/>
                    <a:gd name="T47" fmla="*/ 147 h 160"/>
                    <a:gd name="T48" fmla="*/ 26 w 42"/>
                    <a:gd name="T49" fmla="*/ 152 h 160"/>
                    <a:gd name="T50" fmla="*/ 24 w 42"/>
                    <a:gd name="T51" fmla="*/ 158 h 160"/>
                    <a:gd name="T52" fmla="*/ 22 w 42"/>
                    <a:gd name="T53" fmla="*/ 159 h 160"/>
                    <a:gd name="T54" fmla="*/ 18 w 42"/>
                    <a:gd name="T55" fmla="*/ 154 h 160"/>
                    <a:gd name="T56" fmla="*/ 18 w 42"/>
                    <a:gd name="T57" fmla="*/ 150 h 160"/>
                    <a:gd name="T58" fmla="*/ 16 w 42"/>
                    <a:gd name="T59" fmla="*/ 149 h 160"/>
                    <a:gd name="T60" fmla="*/ 14 w 42"/>
                    <a:gd name="T61" fmla="*/ 113 h 160"/>
                    <a:gd name="T62" fmla="*/ 16 w 42"/>
                    <a:gd name="T63" fmla="*/ 109 h 160"/>
                    <a:gd name="T64" fmla="*/ 11 w 42"/>
                    <a:gd name="T65" fmla="*/ 84 h 160"/>
                    <a:gd name="T66" fmla="*/ 8 w 42"/>
                    <a:gd name="T67" fmla="*/ 83 h 160"/>
                    <a:gd name="T68" fmla="*/ 7 w 42"/>
                    <a:gd name="T69" fmla="*/ 58 h 160"/>
                    <a:gd name="T70" fmla="*/ 0 w 42"/>
                    <a:gd name="T71" fmla="*/ 55 h 160"/>
                    <a:gd name="T72" fmla="*/ 2 w 42"/>
                    <a:gd name="T73" fmla="*/ 27 h 160"/>
                    <a:gd name="T74" fmla="*/ 14 w 42"/>
                    <a:gd name="T75" fmla="*/ 20 h 160"/>
                    <a:gd name="T76" fmla="*/ 18 w 42"/>
                    <a:gd name="T77" fmla="*/ 18 h 160"/>
                    <a:gd name="T78" fmla="*/ 18 w 42"/>
                    <a:gd name="T79" fmla="*/ 15 h 160"/>
                    <a:gd name="T80" fmla="*/ 16 w 42"/>
                    <a:gd name="T81" fmla="*/ 13 h 160"/>
                    <a:gd name="T82" fmla="*/ 15 w 42"/>
                    <a:gd name="T83" fmla="*/ 12 h 160"/>
                    <a:gd name="T84" fmla="*/ 13 w 42"/>
                    <a:gd name="T85" fmla="*/ 10 h 160"/>
                    <a:gd name="T86" fmla="*/ 13 w 42"/>
                    <a:gd name="T87" fmla="*/ 8 h 160"/>
                    <a:gd name="T88" fmla="*/ 13 w 42"/>
                    <a:gd name="T89" fmla="*/ 6 h 160"/>
                    <a:gd name="T90" fmla="*/ 13 w 42"/>
                    <a:gd name="T91" fmla="*/ 4 h 160"/>
                    <a:gd name="T92" fmla="*/ 15 w 42"/>
                    <a:gd name="T93" fmla="*/ 1 h 160"/>
                    <a:gd name="T94" fmla="*/ 18 w 42"/>
                    <a:gd name="T95" fmla="*/ 0 h 160"/>
                    <a:gd name="T96" fmla="*/ 20 w 42"/>
                    <a:gd name="T97" fmla="*/ 0 h 160"/>
                    <a:gd name="T98" fmla="*/ 22 w 42"/>
                    <a:gd name="T99" fmla="*/ 0 h 160"/>
                    <a:gd name="T100" fmla="*/ 26 w 42"/>
                    <a:gd name="T101" fmla="*/ 0 h 160"/>
                    <a:gd name="T102" fmla="*/ 28 w 42"/>
                    <a:gd name="T103" fmla="*/ 0 h 160"/>
                    <a:gd name="T104" fmla="*/ 31 w 42"/>
                    <a:gd name="T105" fmla="*/ 2 h 1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160"/>
                    <a:gd name="T161" fmla="*/ 42 w 42"/>
                    <a:gd name="T162" fmla="*/ 160 h 1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160">
                      <a:moveTo>
                        <a:pt x="31" y="2"/>
                      </a:move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31" y="13"/>
                      </a:lnTo>
                      <a:lnTo>
                        <a:pt x="31" y="17"/>
                      </a:lnTo>
                      <a:lnTo>
                        <a:pt x="31" y="18"/>
                      </a:lnTo>
                      <a:lnTo>
                        <a:pt x="37" y="22"/>
                      </a:lnTo>
                      <a:lnTo>
                        <a:pt x="41" y="55"/>
                      </a:lnTo>
                      <a:lnTo>
                        <a:pt x="36" y="61"/>
                      </a:lnTo>
                      <a:lnTo>
                        <a:pt x="38" y="79"/>
                      </a:lnTo>
                      <a:lnTo>
                        <a:pt x="36" y="81"/>
                      </a:lnTo>
                      <a:lnTo>
                        <a:pt x="34" y="109"/>
                      </a:lnTo>
                      <a:lnTo>
                        <a:pt x="31" y="138"/>
                      </a:lnTo>
                      <a:lnTo>
                        <a:pt x="32" y="139"/>
                      </a:lnTo>
                      <a:lnTo>
                        <a:pt x="40" y="144"/>
                      </a:lnTo>
                      <a:lnTo>
                        <a:pt x="39" y="145"/>
                      </a:lnTo>
                      <a:lnTo>
                        <a:pt x="36" y="146"/>
                      </a:lnTo>
                      <a:lnTo>
                        <a:pt x="32" y="145"/>
                      </a:lnTo>
                      <a:lnTo>
                        <a:pt x="28" y="143"/>
                      </a:lnTo>
                      <a:lnTo>
                        <a:pt x="24" y="142"/>
                      </a:lnTo>
                      <a:lnTo>
                        <a:pt x="24" y="147"/>
                      </a:lnTo>
                      <a:lnTo>
                        <a:pt x="22" y="147"/>
                      </a:lnTo>
                      <a:lnTo>
                        <a:pt x="26" y="152"/>
                      </a:lnTo>
                      <a:lnTo>
                        <a:pt x="24" y="158"/>
                      </a:lnTo>
                      <a:lnTo>
                        <a:pt x="22" y="159"/>
                      </a:lnTo>
                      <a:lnTo>
                        <a:pt x="18" y="154"/>
                      </a:lnTo>
                      <a:lnTo>
                        <a:pt x="18" y="150"/>
                      </a:lnTo>
                      <a:lnTo>
                        <a:pt x="16" y="149"/>
                      </a:lnTo>
                      <a:lnTo>
                        <a:pt x="14" y="113"/>
                      </a:lnTo>
                      <a:lnTo>
                        <a:pt x="16" y="109"/>
                      </a:lnTo>
                      <a:lnTo>
                        <a:pt x="11" y="84"/>
                      </a:lnTo>
                      <a:lnTo>
                        <a:pt x="8" y="83"/>
                      </a:lnTo>
                      <a:lnTo>
                        <a:pt x="7" y="58"/>
                      </a:lnTo>
                      <a:lnTo>
                        <a:pt x="0" y="55"/>
                      </a:lnTo>
                      <a:lnTo>
                        <a:pt x="2" y="27"/>
                      </a:lnTo>
                      <a:lnTo>
                        <a:pt x="14" y="20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5249" y="436"/>
                <a:ext cx="56" cy="145"/>
              </a:xfrm>
              <a:custGeom>
                <a:avLst/>
                <a:gdLst>
                  <a:gd name="T0" fmla="*/ 33 w 56"/>
                  <a:gd name="T1" fmla="*/ 2 h 145"/>
                  <a:gd name="T2" fmla="*/ 44 w 56"/>
                  <a:gd name="T3" fmla="*/ 0 h 145"/>
                  <a:gd name="T4" fmla="*/ 48 w 56"/>
                  <a:gd name="T5" fmla="*/ 3 h 145"/>
                  <a:gd name="T6" fmla="*/ 50 w 56"/>
                  <a:gd name="T7" fmla="*/ 2 h 145"/>
                  <a:gd name="T8" fmla="*/ 53 w 56"/>
                  <a:gd name="T9" fmla="*/ 8 h 145"/>
                  <a:gd name="T10" fmla="*/ 47 w 56"/>
                  <a:gd name="T11" fmla="*/ 13 h 145"/>
                  <a:gd name="T12" fmla="*/ 47 w 56"/>
                  <a:gd name="T13" fmla="*/ 16 h 145"/>
                  <a:gd name="T14" fmla="*/ 45 w 56"/>
                  <a:gd name="T15" fmla="*/ 16 h 145"/>
                  <a:gd name="T16" fmla="*/ 44 w 56"/>
                  <a:gd name="T17" fmla="*/ 19 h 145"/>
                  <a:gd name="T18" fmla="*/ 40 w 56"/>
                  <a:gd name="T19" fmla="*/ 20 h 145"/>
                  <a:gd name="T20" fmla="*/ 40 w 56"/>
                  <a:gd name="T21" fmla="*/ 21 h 145"/>
                  <a:gd name="T22" fmla="*/ 47 w 56"/>
                  <a:gd name="T23" fmla="*/ 25 h 145"/>
                  <a:gd name="T24" fmla="*/ 53 w 56"/>
                  <a:gd name="T25" fmla="*/ 47 h 145"/>
                  <a:gd name="T26" fmla="*/ 48 w 56"/>
                  <a:gd name="T27" fmla="*/ 52 h 145"/>
                  <a:gd name="T28" fmla="*/ 48 w 56"/>
                  <a:gd name="T29" fmla="*/ 89 h 145"/>
                  <a:gd name="T30" fmla="*/ 42 w 56"/>
                  <a:gd name="T31" fmla="*/ 91 h 145"/>
                  <a:gd name="T32" fmla="*/ 41 w 56"/>
                  <a:gd name="T33" fmla="*/ 97 h 145"/>
                  <a:gd name="T34" fmla="*/ 39 w 56"/>
                  <a:gd name="T35" fmla="*/ 113 h 145"/>
                  <a:gd name="T36" fmla="*/ 39 w 56"/>
                  <a:gd name="T37" fmla="*/ 122 h 145"/>
                  <a:gd name="T38" fmla="*/ 48 w 56"/>
                  <a:gd name="T39" fmla="*/ 127 h 145"/>
                  <a:gd name="T40" fmla="*/ 55 w 56"/>
                  <a:gd name="T41" fmla="*/ 130 h 145"/>
                  <a:gd name="T42" fmla="*/ 55 w 56"/>
                  <a:gd name="T43" fmla="*/ 131 h 145"/>
                  <a:gd name="T44" fmla="*/ 41 w 56"/>
                  <a:gd name="T45" fmla="*/ 129 h 145"/>
                  <a:gd name="T46" fmla="*/ 39 w 56"/>
                  <a:gd name="T47" fmla="*/ 127 h 145"/>
                  <a:gd name="T48" fmla="*/ 38 w 56"/>
                  <a:gd name="T49" fmla="*/ 129 h 145"/>
                  <a:gd name="T50" fmla="*/ 36 w 56"/>
                  <a:gd name="T51" fmla="*/ 129 h 145"/>
                  <a:gd name="T52" fmla="*/ 34 w 56"/>
                  <a:gd name="T53" fmla="*/ 123 h 145"/>
                  <a:gd name="T54" fmla="*/ 33 w 56"/>
                  <a:gd name="T55" fmla="*/ 95 h 145"/>
                  <a:gd name="T56" fmla="*/ 30 w 56"/>
                  <a:gd name="T57" fmla="*/ 95 h 145"/>
                  <a:gd name="T58" fmla="*/ 22 w 56"/>
                  <a:gd name="T59" fmla="*/ 120 h 145"/>
                  <a:gd name="T60" fmla="*/ 22 w 56"/>
                  <a:gd name="T61" fmla="*/ 135 h 145"/>
                  <a:gd name="T62" fmla="*/ 19 w 56"/>
                  <a:gd name="T63" fmla="*/ 142 h 145"/>
                  <a:gd name="T64" fmla="*/ 16 w 56"/>
                  <a:gd name="T65" fmla="*/ 144 h 145"/>
                  <a:gd name="T66" fmla="*/ 14 w 56"/>
                  <a:gd name="T67" fmla="*/ 140 h 145"/>
                  <a:gd name="T68" fmla="*/ 16 w 56"/>
                  <a:gd name="T69" fmla="*/ 136 h 145"/>
                  <a:gd name="T70" fmla="*/ 19 w 56"/>
                  <a:gd name="T71" fmla="*/ 126 h 145"/>
                  <a:gd name="T72" fmla="*/ 20 w 56"/>
                  <a:gd name="T73" fmla="*/ 91 h 145"/>
                  <a:gd name="T74" fmla="*/ 22 w 56"/>
                  <a:gd name="T75" fmla="*/ 58 h 145"/>
                  <a:gd name="T76" fmla="*/ 18 w 56"/>
                  <a:gd name="T77" fmla="*/ 55 h 145"/>
                  <a:gd name="T78" fmla="*/ 18 w 56"/>
                  <a:gd name="T79" fmla="*/ 50 h 145"/>
                  <a:gd name="T80" fmla="*/ 18 w 56"/>
                  <a:gd name="T81" fmla="*/ 41 h 145"/>
                  <a:gd name="T82" fmla="*/ 12 w 56"/>
                  <a:gd name="T83" fmla="*/ 43 h 145"/>
                  <a:gd name="T84" fmla="*/ 16 w 56"/>
                  <a:gd name="T85" fmla="*/ 49 h 145"/>
                  <a:gd name="T86" fmla="*/ 16 w 56"/>
                  <a:gd name="T87" fmla="*/ 54 h 145"/>
                  <a:gd name="T88" fmla="*/ 12 w 56"/>
                  <a:gd name="T89" fmla="*/ 51 h 145"/>
                  <a:gd name="T90" fmla="*/ 8 w 56"/>
                  <a:gd name="T91" fmla="*/ 48 h 145"/>
                  <a:gd name="T92" fmla="*/ 5 w 56"/>
                  <a:gd name="T93" fmla="*/ 49 h 145"/>
                  <a:gd name="T94" fmla="*/ 0 w 56"/>
                  <a:gd name="T95" fmla="*/ 43 h 145"/>
                  <a:gd name="T96" fmla="*/ 0 w 56"/>
                  <a:gd name="T97" fmla="*/ 41 h 145"/>
                  <a:gd name="T98" fmla="*/ 2 w 56"/>
                  <a:gd name="T99" fmla="*/ 40 h 145"/>
                  <a:gd name="T100" fmla="*/ 9 w 56"/>
                  <a:gd name="T101" fmla="*/ 34 h 145"/>
                  <a:gd name="T102" fmla="*/ 16 w 56"/>
                  <a:gd name="T103" fmla="*/ 28 h 145"/>
                  <a:gd name="T104" fmla="*/ 27 w 56"/>
                  <a:gd name="T105" fmla="*/ 22 h 145"/>
                  <a:gd name="T106" fmla="*/ 33 w 56"/>
                  <a:gd name="T107" fmla="*/ 19 h 145"/>
                  <a:gd name="T108" fmla="*/ 33 w 56"/>
                  <a:gd name="T109" fmla="*/ 15 h 145"/>
                  <a:gd name="T110" fmla="*/ 30 w 56"/>
                  <a:gd name="T111" fmla="*/ 13 h 145"/>
                  <a:gd name="T112" fmla="*/ 30 w 56"/>
                  <a:gd name="T113" fmla="*/ 7 h 145"/>
                  <a:gd name="T114" fmla="*/ 28 w 56"/>
                  <a:gd name="T115" fmla="*/ 6 h 145"/>
                  <a:gd name="T116" fmla="*/ 33 w 56"/>
                  <a:gd name="T117" fmla="*/ 2 h 1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145"/>
                  <a:gd name="T179" fmla="*/ 56 w 56"/>
                  <a:gd name="T180" fmla="*/ 145 h 1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145">
                    <a:moveTo>
                      <a:pt x="33" y="2"/>
                    </a:moveTo>
                    <a:lnTo>
                      <a:pt x="44" y="0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3" y="8"/>
                    </a:lnTo>
                    <a:lnTo>
                      <a:pt x="47" y="13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7" y="25"/>
                    </a:lnTo>
                    <a:lnTo>
                      <a:pt x="53" y="47"/>
                    </a:lnTo>
                    <a:lnTo>
                      <a:pt x="48" y="52"/>
                    </a:lnTo>
                    <a:lnTo>
                      <a:pt x="48" y="89"/>
                    </a:lnTo>
                    <a:lnTo>
                      <a:pt x="42" y="91"/>
                    </a:lnTo>
                    <a:lnTo>
                      <a:pt x="41" y="97"/>
                    </a:lnTo>
                    <a:lnTo>
                      <a:pt x="39" y="113"/>
                    </a:lnTo>
                    <a:lnTo>
                      <a:pt x="39" y="122"/>
                    </a:lnTo>
                    <a:lnTo>
                      <a:pt x="48" y="127"/>
                    </a:lnTo>
                    <a:lnTo>
                      <a:pt x="55" y="130"/>
                    </a:lnTo>
                    <a:lnTo>
                      <a:pt x="55" y="131"/>
                    </a:lnTo>
                    <a:lnTo>
                      <a:pt x="41" y="129"/>
                    </a:lnTo>
                    <a:lnTo>
                      <a:pt x="39" y="127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4" y="123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2" y="120"/>
                    </a:lnTo>
                    <a:lnTo>
                      <a:pt x="22" y="135"/>
                    </a:lnTo>
                    <a:lnTo>
                      <a:pt x="19" y="142"/>
                    </a:lnTo>
                    <a:lnTo>
                      <a:pt x="16" y="144"/>
                    </a:lnTo>
                    <a:lnTo>
                      <a:pt x="14" y="140"/>
                    </a:lnTo>
                    <a:lnTo>
                      <a:pt x="16" y="136"/>
                    </a:lnTo>
                    <a:lnTo>
                      <a:pt x="19" y="126"/>
                    </a:lnTo>
                    <a:lnTo>
                      <a:pt x="20" y="91"/>
                    </a:lnTo>
                    <a:lnTo>
                      <a:pt x="22" y="58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6" y="28"/>
                    </a:lnTo>
                    <a:lnTo>
                      <a:pt x="27" y="22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3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403" y="401"/>
                <a:ext cx="34" cy="128"/>
              </a:xfrm>
              <a:custGeom>
                <a:avLst/>
                <a:gdLst>
                  <a:gd name="T0" fmla="*/ 21 w 34"/>
                  <a:gd name="T1" fmla="*/ 1 h 128"/>
                  <a:gd name="T2" fmla="*/ 13 w 34"/>
                  <a:gd name="T3" fmla="*/ 0 h 128"/>
                  <a:gd name="T4" fmla="*/ 7 w 34"/>
                  <a:gd name="T5" fmla="*/ 0 h 128"/>
                  <a:gd name="T6" fmla="*/ 2 w 34"/>
                  <a:gd name="T7" fmla="*/ 0 h 128"/>
                  <a:gd name="T8" fmla="*/ 0 w 34"/>
                  <a:gd name="T9" fmla="*/ 4 h 128"/>
                  <a:gd name="T10" fmla="*/ 0 w 34"/>
                  <a:gd name="T11" fmla="*/ 8 h 128"/>
                  <a:gd name="T12" fmla="*/ 3 w 34"/>
                  <a:gd name="T13" fmla="*/ 12 h 128"/>
                  <a:gd name="T14" fmla="*/ 5 w 34"/>
                  <a:gd name="T15" fmla="*/ 12 h 128"/>
                  <a:gd name="T16" fmla="*/ 2 w 34"/>
                  <a:gd name="T17" fmla="*/ 18 h 128"/>
                  <a:gd name="T18" fmla="*/ 0 w 34"/>
                  <a:gd name="T19" fmla="*/ 26 h 128"/>
                  <a:gd name="T20" fmla="*/ 0 w 34"/>
                  <a:gd name="T21" fmla="*/ 34 h 128"/>
                  <a:gd name="T22" fmla="*/ 0 w 34"/>
                  <a:gd name="T23" fmla="*/ 43 h 128"/>
                  <a:gd name="T24" fmla="*/ 2 w 34"/>
                  <a:gd name="T25" fmla="*/ 52 h 128"/>
                  <a:gd name="T26" fmla="*/ 6 w 34"/>
                  <a:gd name="T27" fmla="*/ 53 h 128"/>
                  <a:gd name="T28" fmla="*/ 6 w 34"/>
                  <a:gd name="T29" fmla="*/ 55 h 128"/>
                  <a:gd name="T30" fmla="*/ 8 w 34"/>
                  <a:gd name="T31" fmla="*/ 57 h 128"/>
                  <a:gd name="T32" fmla="*/ 8 w 34"/>
                  <a:gd name="T33" fmla="*/ 66 h 128"/>
                  <a:gd name="T34" fmla="*/ 10 w 34"/>
                  <a:gd name="T35" fmla="*/ 68 h 128"/>
                  <a:gd name="T36" fmla="*/ 10 w 34"/>
                  <a:gd name="T37" fmla="*/ 85 h 128"/>
                  <a:gd name="T38" fmla="*/ 10 w 34"/>
                  <a:gd name="T39" fmla="*/ 96 h 128"/>
                  <a:gd name="T40" fmla="*/ 7 w 34"/>
                  <a:gd name="T41" fmla="*/ 108 h 128"/>
                  <a:gd name="T42" fmla="*/ 6 w 34"/>
                  <a:gd name="T43" fmla="*/ 124 h 128"/>
                  <a:gd name="T44" fmla="*/ 9 w 34"/>
                  <a:gd name="T45" fmla="*/ 125 h 128"/>
                  <a:gd name="T46" fmla="*/ 9 w 34"/>
                  <a:gd name="T47" fmla="*/ 127 h 128"/>
                  <a:gd name="T48" fmla="*/ 15 w 34"/>
                  <a:gd name="T49" fmla="*/ 127 h 128"/>
                  <a:gd name="T50" fmla="*/ 16 w 34"/>
                  <a:gd name="T51" fmla="*/ 126 h 128"/>
                  <a:gd name="T52" fmla="*/ 19 w 34"/>
                  <a:gd name="T53" fmla="*/ 126 h 128"/>
                  <a:gd name="T54" fmla="*/ 19 w 34"/>
                  <a:gd name="T55" fmla="*/ 127 h 128"/>
                  <a:gd name="T56" fmla="*/ 22 w 34"/>
                  <a:gd name="T57" fmla="*/ 127 h 128"/>
                  <a:gd name="T58" fmla="*/ 31 w 34"/>
                  <a:gd name="T59" fmla="*/ 126 h 128"/>
                  <a:gd name="T60" fmla="*/ 31 w 34"/>
                  <a:gd name="T61" fmla="*/ 125 h 128"/>
                  <a:gd name="T62" fmla="*/ 23 w 34"/>
                  <a:gd name="T63" fmla="*/ 123 h 128"/>
                  <a:gd name="T64" fmla="*/ 23 w 34"/>
                  <a:gd name="T65" fmla="*/ 120 h 128"/>
                  <a:gd name="T66" fmla="*/ 30 w 34"/>
                  <a:gd name="T67" fmla="*/ 119 h 128"/>
                  <a:gd name="T68" fmla="*/ 30 w 34"/>
                  <a:gd name="T69" fmla="*/ 118 h 128"/>
                  <a:gd name="T70" fmla="*/ 25 w 34"/>
                  <a:gd name="T71" fmla="*/ 115 h 128"/>
                  <a:gd name="T72" fmla="*/ 25 w 34"/>
                  <a:gd name="T73" fmla="*/ 98 h 128"/>
                  <a:gd name="T74" fmla="*/ 27 w 34"/>
                  <a:gd name="T75" fmla="*/ 82 h 128"/>
                  <a:gd name="T76" fmla="*/ 26 w 34"/>
                  <a:gd name="T77" fmla="*/ 66 h 128"/>
                  <a:gd name="T78" fmla="*/ 26 w 34"/>
                  <a:gd name="T79" fmla="*/ 57 h 128"/>
                  <a:gd name="T80" fmla="*/ 27 w 34"/>
                  <a:gd name="T81" fmla="*/ 54 h 128"/>
                  <a:gd name="T82" fmla="*/ 27 w 34"/>
                  <a:gd name="T83" fmla="*/ 42 h 128"/>
                  <a:gd name="T84" fmla="*/ 33 w 34"/>
                  <a:gd name="T85" fmla="*/ 38 h 128"/>
                  <a:gd name="T86" fmla="*/ 33 w 34"/>
                  <a:gd name="T87" fmla="*/ 37 h 128"/>
                  <a:gd name="T88" fmla="*/ 20 w 34"/>
                  <a:gd name="T89" fmla="*/ 19 h 128"/>
                  <a:gd name="T90" fmla="*/ 14 w 34"/>
                  <a:gd name="T91" fmla="*/ 17 h 128"/>
                  <a:gd name="T92" fmla="*/ 15 w 34"/>
                  <a:gd name="T93" fmla="*/ 16 h 128"/>
                  <a:gd name="T94" fmla="*/ 19 w 34"/>
                  <a:gd name="T95" fmla="*/ 15 h 128"/>
                  <a:gd name="T96" fmla="*/ 19 w 34"/>
                  <a:gd name="T97" fmla="*/ 15 h 128"/>
                  <a:gd name="T98" fmla="*/ 20 w 34"/>
                  <a:gd name="T99" fmla="*/ 14 h 128"/>
                  <a:gd name="T100" fmla="*/ 20 w 34"/>
                  <a:gd name="T101" fmla="*/ 12 h 128"/>
                  <a:gd name="T102" fmla="*/ 21 w 34"/>
                  <a:gd name="T103" fmla="*/ 12 h 128"/>
                  <a:gd name="T104" fmla="*/ 20 w 34"/>
                  <a:gd name="T105" fmla="*/ 12 h 128"/>
                  <a:gd name="T106" fmla="*/ 21 w 34"/>
                  <a:gd name="T107" fmla="*/ 11 h 128"/>
                  <a:gd name="T108" fmla="*/ 19 w 34"/>
                  <a:gd name="T109" fmla="*/ 8 h 128"/>
                  <a:gd name="T110" fmla="*/ 20 w 34"/>
                  <a:gd name="T111" fmla="*/ 6 h 128"/>
                  <a:gd name="T112" fmla="*/ 19 w 34"/>
                  <a:gd name="T113" fmla="*/ 5 h 128"/>
                  <a:gd name="T114" fmla="*/ 21 w 34"/>
                  <a:gd name="T115" fmla="*/ 3 h 128"/>
                  <a:gd name="T116" fmla="*/ 21 w 34"/>
                  <a:gd name="T117" fmla="*/ 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28"/>
                  <a:gd name="T179" fmla="*/ 34 w 34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28">
                    <a:moveTo>
                      <a:pt x="21" y="1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7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85"/>
                    </a:lnTo>
                    <a:lnTo>
                      <a:pt x="10" y="96"/>
                    </a:lnTo>
                    <a:lnTo>
                      <a:pt x="7" y="108"/>
                    </a:lnTo>
                    <a:lnTo>
                      <a:pt x="6" y="124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15" y="127"/>
                    </a:lnTo>
                    <a:lnTo>
                      <a:pt x="16" y="126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22" y="127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5" y="115"/>
                    </a:lnTo>
                    <a:lnTo>
                      <a:pt x="25" y="98"/>
                    </a:lnTo>
                    <a:lnTo>
                      <a:pt x="27" y="82"/>
                    </a:lnTo>
                    <a:lnTo>
                      <a:pt x="26" y="66"/>
                    </a:lnTo>
                    <a:lnTo>
                      <a:pt x="26" y="57"/>
                    </a:lnTo>
                    <a:lnTo>
                      <a:pt x="27" y="54"/>
                    </a:lnTo>
                    <a:lnTo>
                      <a:pt x="27" y="42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20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1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4520" y="400"/>
                <a:ext cx="44" cy="116"/>
              </a:xfrm>
              <a:custGeom>
                <a:avLst/>
                <a:gdLst>
                  <a:gd name="T0" fmla="*/ 26 w 44"/>
                  <a:gd name="T1" fmla="*/ 1 h 116"/>
                  <a:gd name="T2" fmla="*/ 35 w 44"/>
                  <a:gd name="T3" fmla="*/ 0 h 116"/>
                  <a:gd name="T4" fmla="*/ 38 w 44"/>
                  <a:gd name="T5" fmla="*/ 2 h 116"/>
                  <a:gd name="T6" fmla="*/ 39 w 44"/>
                  <a:gd name="T7" fmla="*/ 1 h 116"/>
                  <a:gd name="T8" fmla="*/ 42 w 44"/>
                  <a:gd name="T9" fmla="*/ 7 h 116"/>
                  <a:gd name="T10" fmla="*/ 37 w 44"/>
                  <a:gd name="T11" fmla="*/ 10 h 116"/>
                  <a:gd name="T12" fmla="*/ 36 w 44"/>
                  <a:gd name="T13" fmla="*/ 13 h 116"/>
                  <a:gd name="T14" fmla="*/ 35 w 44"/>
                  <a:gd name="T15" fmla="*/ 13 h 116"/>
                  <a:gd name="T16" fmla="*/ 35 w 44"/>
                  <a:gd name="T17" fmla="*/ 15 h 116"/>
                  <a:gd name="T18" fmla="*/ 31 w 44"/>
                  <a:gd name="T19" fmla="*/ 16 h 116"/>
                  <a:gd name="T20" fmla="*/ 31 w 44"/>
                  <a:gd name="T21" fmla="*/ 17 h 116"/>
                  <a:gd name="T22" fmla="*/ 37 w 44"/>
                  <a:gd name="T23" fmla="*/ 20 h 116"/>
                  <a:gd name="T24" fmla="*/ 42 w 44"/>
                  <a:gd name="T25" fmla="*/ 37 h 116"/>
                  <a:gd name="T26" fmla="*/ 38 w 44"/>
                  <a:gd name="T27" fmla="*/ 41 h 116"/>
                  <a:gd name="T28" fmla="*/ 38 w 44"/>
                  <a:gd name="T29" fmla="*/ 72 h 116"/>
                  <a:gd name="T30" fmla="*/ 33 w 44"/>
                  <a:gd name="T31" fmla="*/ 73 h 116"/>
                  <a:gd name="T32" fmla="*/ 32 w 44"/>
                  <a:gd name="T33" fmla="*/ 78 h 116"/>
                  <a:gd name="T34" fmla="*/ 31 w 44"/>
                  <a:gd name="T35" fmla="*/ 91 h 116"/>
                  <a:gd name="T36" fmla="*/ 31 w 44"/>
                  <a:gd name="T37" fmla="*/ 98 h 116"/>
                  <a:gd name="T38" fmla="*/ 38 w 44"/>
                  <a:gd name="T39" fmla="*/ 102 h 116"/>
                  <a:gd name="T40" fmla="*/ 43 w 44"/>
                  <a:gd name="T41" fmla="*/ 104 h 116"/>
                  <a:gd name="T42" fmla="*/ 43 w 44"/>
                  <a:gd name="T43" fmla="*/ 105 h 116"/>
                  <a:gd name="T44" fmla="*/ 32 w 44"/>
                  <a:gd name="T45" fmla="*/ 103 h 116"/>
                  <a:gd name="T46" fmla="*/ 31 w 44"/>
                  <a:gd name="T47" fmla="*/ 102 h 116"/>
                  <a:gd name="T48" fmla="*/ 29 w 44"/>
                  <a:gd name="T49" fmla="*/ 103 h 116"/>
                  <a:gd name="T50" fmla="*/ 28 w 44"/>
                  <a:gd name="T51" fmla="*/ 103 h 116"/>
                  <a:gd name="T52" fmla="*/ 28 w 44"/>
                  <a:gd name="T53" fmla="*/ 98 h 116"/>
                  <a:gd name="T54" fmla="*/ 26 w 44"/>
                  <a:gd name="T55" fmla="*/ 76 h 116"/>
                  <a:gd name="T56" fmla="*/ 23 w 44"/>
                  <a:gd name="T57" fmla="*/ 76 h 116"/>
                  <a:gd name="T58" fmla="*/ 17 w 44"/>
                  <a:gd name="T59" fmla="*/ 96 h 116"/>
                  <a:gd name="T60" fmla="*/ 17 w 44"/>
                  <a:gd name="T61" fmla="*/ 108 h 116"/>
                  <a:gd name="T62" fmla="*/ 15 w 44"/>
                  <a:gd name="T63" fmla="*/ 114 h 116"/>
                  <a:gd name="T64" fmla="*/ 13 w 44"/>
                  <a:gd name="T65" fmla="*/ 115 h 116"/>
                  <a:gd name="T66" fmla="*/ 11 w 44"/>
                  <a:gd name="T67" fmla="*/ 112 h 116"/>
                  <a:gd name="T68" fmla="*/ 13 w 44"/>
                  <a:gd name="T69" fmla="*/ 109 h 116"/>
                  <a:gd name="T70" fmla="*/ 15 w 44"/>
                  <a:gd name="T71" fmla="*/ 101 h 116"/>
                  <a:gd name="T72" fmla="*/ 15 w 44"/>
                  <a:gd name="T73" fmla="*/ 73 h 116"/>
                  <a:gd name="T74" fmla="*/ 17 w 44"/>
                  <a:gd name="T75" fmla="*/ 46 h 116"/>
                  <a:gd name="T76" fmla="*/ 14 w 44"/>
                  <a:gd name="T77" fmla="*/ 44 h 116"/>
                  <a:gd name="T78" fmla="*/ 14 w 44"/>
                  <a:gd name="T79" fmla="*/ 40 h 116"/>
                  <a:gd name="T80" fmla="*/ 14 w 44"/>
                  <a:gd name="T81" fmla="*/ 33 h 116"/>
                  <a:gd name="T82" fmla="*/ 9 w 44"/>
                  <a:gd name="T83" fmla="*/ 35 h 116"/>
                  <a:gd name="T84" fmla="*/ 13 w 44"/>
                  <a:gd name="T85" fmla="*/ 39 h 116"/>
                  <a:gd name="T86" fmla="*/ 13 w 44"/>
                  <a:gd name="T87" fmla="*/ 43 h 116"/>
                  <a:gd name="T88" fmla="*/ 9 w 44"/>
                  <a:gd name="T89" fmla="*/ 41 h 116"/>
                  <a:gd name="T90" fmla="*/ 7 w 44"/>
                  <a:gd name="T91" fmla="*/ 38 h 116"/>
                  <a:gd name="T92" fmla="*/ 4 w 44"/>
                  <a:gd name="T93" fmla="*/ 39 h 116"/>
                  <a:gd name="T94" fmla="*/ 0 w 44"/>
                  <a:gd name="T95" fmla="*/ 34 h 116"/>
                  <a:gd name="T96" fmla="*/ 0 w 44"/>
                  <a:gd name="T97" fmla="*/ 33 h 116"/>
                  <a:gd name="T98" fmla="*/ 1 w 44"/>
                  <a:gd name="T99" fmla="*/ 32 h 116"/>
                  <a:gd name="T100" fmla="*/ 7 w 44"/>
                  <a:gd name="T101" fmla="*/ 27 h 116"/>
                  <a:gd name="T102" fmla="*/ 13 w 44"/>
                  <a:gd name="T103" fmla="*/ 22 h 116"/>
                  <a:gd name="T104" fmla="*/ 21 w 44"/>
                  <a:gd name="T105" fmla="*/ 17 h 116"/>
                  <a:gd name="T106" fmla="*/ 26 w 44"/>
                  <a:gd name="T107" fmla="*/ 15 h 116"/>
                  <a:gd name="T108" fmla="*/ 26 w 44"/>
                  <a:gd name="T109" fmla="*/ 12 h 116"/>
                  <a:gd name="T110" fmla="*/ 23 w 44"/>
                  <a:gd name="T111" fmla="*/ 10 h 116"/>
                  <a:gd name="T112" fmla="*/ 23 w 44"/>
                  <a:gd name="T113" fmla="*/ 5 h 116"/>
                  <a:gd name="T114" fmla="*/ 22 w 44"/>
                  <a:gd name="T115" fmla="*/ 4 h 116"/>
                  <a:gd name="T116" fmla="*/ 26 w 44"/>
                  <a:gd name="T117" fmla="*/ 1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116"/>
                  <a:gd name="T179" fmla="*/ 44 w 4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116">
                    <a:moveTo>
                      <a:pt x="26" y="1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42" y="7"/>
                    </a:lnTo>
                    <a:lnTo>
                      <a:pt x="37" y="10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7" y="20"/>
                    </a:lnTo>
                    <a:lnTo>
                      <a:pt x="42" y="37"/>
                    </a:lnTo>
                    <a:lnTo>
                      <a:pt x="38" y="41"/>
                    </a:lnTo>
                    <a:lnTo>
                      <a:pt x="38" y="72"/>
                    </a:lnTo>
                    <a:lnTo>
                      <a:pt x="33" y="73"/>
                    </a:lnTo>
                    <a:lnTo>
                      <a:pt x="32" y="78"/>
                    </a:lnTo>
                    <a:lnTo>
                      <a:pt x="31" y="91"/>
                    </a:lnTo>
                    <a:lnTo>
                      <a:pt x="31" y="98"/>
                    </a:lnTo>
                    <a:lnTo>
                      <a:pt x="38" y="102"/>
                    </a:lnTo>
                    <a:lnTo>
                      <a:pt x="43" y="104"/>
                    </a:lnTo>
                    <a:lnTo>
                      <a:pt x="43" y="105"/>
                    </a:lnTo>
                    <a:lnTo>
                      <a:pt x="32" y="103"/>
                    </a:lnTo>
                    <a:lnTo>
                      <a:pt x="31" y="102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8" y="98"/>
                    </a:lnTo>
                    <a:lnTo>
                      <a:pt x="26" y="76"/>
                    </a:lnTo>
                    <a:lnTo>
                      <a:pt x="23" y="76"/>
                    </a:lnTo>
                    <a:lnTo>
                      <a:pt x="17" y="96"/>
                    </a:lnTo>
                    <a:lnTo>
                      <a:pt x="17" y="108"/>
                    </a:lnTo>
                    <a:lnTo>
                      <a:pt x="15" y="114"/>
                    </a:lnTo>
                    <a:lnTo>
                      <a:pt x="13" y="115"/>
                    </a:lnTo>
                    <a:lnTo>
                      <a:pt x="11" y="112"/>
                    </a:lnTo>
                    <a:lnTo>
                      <a:pt x="13" y="109"/>
                    </a:lnTo>
                    <a:lnTo>
                      <a:pt x="15" y="101"/>
                    </a:lnTo>
                    <a:lnTo>
                      <a:pt x="15" y="73"/>
                    </a:lnTo>
                    <a:lnTo>
                      <a:pt x="17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33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7" y="38"/>
                    </a:lnTo>
                    <a:lnTo>
                      <a:pt x="4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7" y="27"/>
                    </a:lnTo>
                    <a:lnTo>
                      <a:pt x="13" y="22"/>
                    </a:lnTo>
                    <a:lnTo>
                      <a:pt x="21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4389" y="431"/>
                <a:ext cx="23" cy="84"/>
              </a:xfrm>
              <a:custGeom>
                <a:avLst/>
                <a:gdLst>
                  <a:gd name="T0" fmla="*/ 16 w 23"/>
                  <a:gd name="T1" fmla="*/ 2 h 84"/>
                  <a:gd name="T2" fmla="*/ 16 w 23"/>
                  <a:gd name="T3" fmla="*/ 4 h 84"/>
                  <a:gd name="T4" fmla="*/ 16 w 23"/>
                  <a:gd name="T5" fmla="*/ 4 h 84"/>
                  <a:gd name="T6" fmla="*/ 17 w 23"/>
                  <a:gd name="T7" fmla="*/ 6 h 84"/>
                  <a:gd name="T8" fmla="*/ 16 w 23"/>
                  <a:gd name="T9" fmla="*/ 6 h 84"/>
                  <a:gd name="T10" fmla="*/ 17 w 23"/>
                  <a:gd name="T11" fmla="*/ 7 h 84"/>
                  <a:gd name="T12" fmla="*/ 16 w 23"/>
                  <a:gd name="T13" fmla="*/ 9 h 84"/>
                  <a:gd name="T14" fmla="*/ 16 w 23"/>
                  <a:gd name="T15" fmla="*/ 10 h 84"/>
                  <a:gd name="T16" fmla="*/ 20 w 23"/>
                  <a:gd name="T17" fmla="*/ 12 h 84"/>
                  <a:gd name="T18" fmla="*/ 22 w 23"/>
                  <a:gd name="T19" fmla="*/ 29 h 84"/>
                  <a:gd name="T20" fmla="*/ 19 w 23"/>
                  <a:gd name="T21" fmla="*/ 32 h 84"/>
                  <a:gd name="T22" fmla="*/ 20 w 23"/>
                  <a:gd name="T23" fmla="*/ 41 h 84"/>
                  <a:gd name="T24" fmla="*/ 19 w 23"/>
                  <a:gd name="T25" fmla="*/ 43 h 84"/>
                  <a:gd name="T26" fmla="*/ 18 w 23"/>
                  <a:gd name="T27" fmla="*/ 57 h 84"/>
                  <a:gd name="T28" fmla="*/ 17 w 23"/>
                  <a:gd name="T29" fmla="*/ 72 h 84"/>
                  <a:gd name="T30" fmla="*/ 17 w 23"/>
                  <a:gd name="T31" fmla="*/ 73 h 84"/>
                  <a:gd name="T32" fmla="*/ 21 w 23"/>
                  <a:gd name="T33" fmla="*/ 76 h 84"/>
                  <a:gd name="T34" fmla="*/ 21 w 23"/>
                  <a:gd name="T35" fmla="*/ 76 h 84"/>
                  <a:gd name="T36" fmla="*/ 19 w 23"/>
                  <a:gd name="T37" fmla="*/ 76 h 84"/>
                  <a:gd name="T38" fmla="*/ 17 w 23"/>
                  <a:gd name="T39" fmla="*/ 76 h 84"/>
                  <a:gd name="T40" fmla="*/ 15 w 23"/>
                  <a:gd name="T41" fmla="*/ 75 h 84"/>
                  <a:gd name="T42" fmla="*/ 13 w 23"/>
                  <a:gd name="T43" fmla="*/ 74 h 84"/>
                  <a:gd name="T44" fmla="*/ 13 w 23"/>
                  <a:gd name="T45" fmla="*/ 77 h 84"/>
                  <a:gd name="T46" fmla="*/ 12 w 23"/>
                  <a:gd name="T47" fmla="*/ 77 h 84"/>
                  <a:gd name="T48" fmla="*/ 13 w 23"/>
                  <a:gd name="T49" fmla="*/ 79 h 84"/>
                  <a:gd name="T50" fmla="*/ 13 w 23"/>
                  <a:gd name="T51" fmla="*/ 83 h 84"/>
                  <a:gd name="T52" fmla="*/ 11 w 23"/>
                  <a:gd name="T53" fmla="*/ 83 h 84"/>
                  <a:gd name="T54" fmla="*/ 9 w 23"/>
                  <a:gd name="T55" fmla="*/ 80 h 84"/>
                  <a:gd name="T56" fmla="*/ 9 w 23"/>
                  <a:gd name="T57" fmla="*/ 78 h 84"/>
                  <a:gd name="T58" fmla="*/ 8 w 23"/>
                  <a:gd name="T59" fmla="*/ 78 h 84"/>
                  <a:gd name="T60" fmla="*/ 7 w 23"/>
                  <a:gd name="T61" fmla="*/ 59 h 84"/>
                  <a:gd name="T62" fmla="*/ 8 w 23"/>
                  <a:gd name="T63" fmla="*/ 57 h 84"/>
                  <a:gd name="T64" fmla="*/ 6 w 23"/>
                  <a:gd name="T65" fmla="*/ 44 h 84"/>
                  <a:gd name="T66" fmla="*/ 4 w 23"/>
                  <a:gd name="T67" fmla="*/ 44 h 84"/>
                  <a:gd name="T68" fmla="*/ 3 w 23"/>
                  <a:gd name="T69" fmla="*/ 31 h 84"/>
                  <a:gd name="T70" fmla="*/ 0 w 23"/>
                  <a:gd name="T71" fmla="*/ 29 h 84"/>
                  <a:gd name="T72" fmla="*/ 1 w 23"/>
                  <a:gd name="T73" fmla="*/ 15 h 84"/>
                  <a:gd name="T74" fmla="*/ 8 w 23"/>
                  <a:gd name="T75" fmla="*/ 11 h 84"/>
                  <a:gd name="T76" fmla="*/ 9 w 23"/>
                  <a:gd name="T77" fmla="*/ 10 h 84"/>
                  <a:gd name="T78" fmla="*/ 9 w 23"/>
                  <a:gd name="T79" fmla="*/ 8 h 84"/>
                  <a:gd name="T80" fmla="*/ 9 w 23"/>
                  <a:gd name="T81" fmla="*/ 7 h 84"/>
                  <a:gd name="T82" fmla="*/ 8 w 23"/>
                  <a:gd name="T83" fmla="*/ 7 h 84"/>
                  <a:gd name="T84" fmla="*/ 7 w 23"/>
                  <a:gd name="T85" fmla="*/ 5 h 84"/>
                  <a:gd name="T86" fmla="*/ 7 w 23"/>
                  <a:gd name="T87" fmla="*/ 4 h 84"/>
                  <a:gd name="T88" fmla="*/ 7 w 23"/>
                  <a:gd name="T89" fmla="*/ 3 h 84"/>
                  <a:gd name="T90" fmla="*/ 7 w 23"/>
                  <a:gd name="T91" fmla="*/ 2 h 84"/>
                  <a:gd name="T92" fmla="*/ 8 w 23"/>
                  <a:gd name="T93" fmla="*/ 1 h 84"/>
                  <a:gd name="T94" fmla="*/ 9 w 23"/>
                  <a:gd name="T95" fmla="*/ 0 h 84"/>
                  <a:gd name="T96" fmla="*/ 11 w 23"/>
                  <a:gd name="T97" fmla="*/ 0 h 84"/>
                  <a:gd name="T98" fmla="*/ 12 w 23"/>
                  <a:gd name="T99" fmla="*/ 0 h 84"/>
                  <a:gd name="T100" fmla="*/ 13 w 23"/>
                  <a:gd name="T101" fmla="*/ 0 h 84"/>
                  <a:gd name="T102" fmla="*/ 15 w 23"/>
                  <a:gd name="T103" fmla="*/ 0 h 84"/>
                  <a:gd name="T104" fmla="*/ 16 w 23"/>
                  <a:gd name="T105" fmla="*/ 2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"/>
                  <a:gd name="T160" fmla="*/ 0 h 84"/>
                  <a:gd name="T161" fmla="*/ 23 w 23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" h="84">
                    <a:moveTo>
                      <a:pt x="16" y="2"/>
                    </a:moveTo>
                    <a:lnTo>
                      <a:pt x="16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20" y="12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8" y="57"/>
                    </a:lnTo>
                    <a:lnTo>
                      <a:pt x="17" y="72"/>
                    </a:lnTo>
                    <a:lnTo>
                      <a:pt x="17" y="73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3" y="79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7" y="59"/>
                    </a:lnTo>
                    <a:lnTo>
                      <a:pt x="8" y="57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1" y="15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4320" y="443"/>
                <a:ext cx="42" cy="154"/>
              </a:xfrm>
              <a:custGeom>
                <a:avLst/>
                <a:gdLst>
                  <a:gd name="T0" fmla="*/ 31 w 42"/>
                  <a:gd name="T1" fmla="*/ 3 h 154"/>
                  <a:gd name="T2" fmla="*/ 31 w 42"/>
                  <a:gd name="T3" fmla="*/ 7 h 154"/>
                  <a:gd name="T4" fmla="*/ 31 w 42"/>
                  <a:gd name="T5" fmla="*/ 8 h 154"/>
                  <a:gd name="T6" fmla="*/ 32 w 42"/>
                  <a:gd name="T7" fmla="*/ 11 h 154"/>
                  <a:gd name="T8" fmla="*/ 31 w 42"/>
                  <a:gd name="T9" fmla="*/ 12 h 154"/>
                  <a:gd name="T10" fmla="*/ 31 w 42"/>
                  <a:gd name="T11" fmla="*/ 13 h 154"/>
                  <a:gd name="T12" fmla="*/ 30 w 42"/>
                  <a:gd name="T13" fmla="*/ 17 h 154"/>
                  <a:gd name="T14" fmla="*/ 30 w 42"/>
                  <a:gd name="T15" fmla="*/ 18 h 154"/>
                  <a:gd name="T16" fmla="*/ 37 w 42"/>
                  <a:gd name="T17" fmla="*/ 22 h 154"/>
                  <a:gd name="T18" fmla="*/ 41 w 42"/>
                  <a:gd name="T19" fmla="*/ 54 h 154"/>
                  <a:gd name="T20" fmla="*/ 36 w 42"/>
                  <a:gd name="T21" fmla="*/ 59 h 154"/>
                  <a:gd name="T22" fmla="*/ 38 w 42"/>
                  <a:gd name="T23" fmla="*/ 77 h 154"/>
                  <a:gd name="T24" fmla="*/ 36 w 42"/>
                  <a:gd name="T25" fmla="*/ 78 h 154"/>
                  <a:gd name="T26" fmla="*/ 34 w 42"/>
                  <a:gd name="T27" fmla="*/ 105 h 154"/>
                  <a:gd name="T28" fmla="*/ 32 w 42"/>
                  <a:gd name="T29" fmla="*/ 133 h 154"/>
                  <a:gd name="T30" fmla="*/ 32 w 42"/>
                  <a:gd name="T31" fmla="*/ 134 h 154"/>
                  <a:gd name="T32" fmla="*/ 40 w 42"/>
                  <a:gd name="T33" fmla="*/ 139 h 154"/>
                  <a:gd name="T34" fmla="*/ 39 w 42"/>
                  <a:gd name="T35" fmla="*/ 140 h 154"/>
                  <a:gd name="T36" fmla="*/ 36 w 42"/>
                  <a:gd name="T37" fmla="*/ 141 h 154"/>
                  <a:gd name="T38" fmla="*/ 32 w 42"/>
                  <a:gd name="T39" fmla="*/ 140 h 154"/>
                  <a:gd name="T40" fmla="*/ 27 w 42"/>
                  <a:gd name="T41" fmla="*/ 138 h 154"/>
                  <a:gd name="T42" fmla="*/ 24 w 42"/>
                  <a:gd name="T43" fmla="*/ 137 h 154"/>
                  <a:gd name="T44" fmla="*/ 24 w 42"/>
                  <a:gd name="T45" fmla="*/ 142 h 154"/>
                  <a:gd name="T46" fmla="*/ 22 w 42"/>
                  <a:gd name="T47" fmla="*/ 142 h 154"/>
                  <a:gd name="T48" fmla="*/ 25 w 42"/>
                  <a:gd name="T49" fmla="*/ 146 h 154"/>
                  <a:gd name="T50" fmla="*/ 24 w 42"/>
                  <a:gd name="T51" fmla="*/ 152 h 154"/>
                  <a:gd name="T52" fmla="*/ 22 w 42"/>
                  <a:gd name="T53" fmla="*/ 153 h 154"/>
                  <a:gd name="T54" fmla="*/ 18 w 42"/>
                  <a:gd name="T55" fmla="*/ 148 h 154"/>
                  <a:gd name="T56" fmla="*/ 18 w 42"/>
                  <a:gd name="T57" fmla="*/ 144 h 154"/>
                  <a:gd name="T58" fmla="*/ 16 w 42"/>
                  <a:gd name="T59" fmla="*/ 143 h 154"/>
                  <a:gd name="T60" fmla="*/ 14 w 42"/>
                  <a:gd name="T61" fmla="*/ 108 h 154"/>
                  <a:gd name="T62" fmla="*/ 16 w 42"/>
                  <a:gd name="T63" fmla="*/ 105 h 154"/>
                  <a:gd name="T64" fmla="*/ 11 w 42"/>
                  <a:gd name="T65" fmla="*/ 81 h 154"/>
                  <a:gd name="T66" fmla="*/ 8 w 42"/>
                  <a:gd name="T67" fmla="*/ 81 h 154"/>
                  <a:gd name="T68" fmla="*/ 7 w 42"/>
                  <a:gd name="T69" fmla="*/ 56 h 154"/>
                  <a:gd name="T70" fmla="*/ 0 w 42"/>
                  <a:gd name="T71" fmla="*/ 54 h 154"/>
                  <a:gd name="T72" fmla="*/ 3 w 42"/>
                  <a:gd name="T73" fmla="*/ 27 h 154"/>
                  <a:gd name="T74" fmla="*/ 14 w 42"/>
                  <a:gd name="T75" fmla="*/ 20 h 154"/>
                  <a:gd name="T76" fmla="*/ 18 w 42"/>
                  <a:gd name="T77" fmla="*/ 18 h 154"/>
                  <a:gd name="T78" fmla="*/ 18 w 42"/>
                  <a:gd name="T79" fmla="*/ 15 h 154"/>
                  <a:gd name="T80" fmla="*/ 16 w 42"/>
                  <a:gd name="T81" fmla="*/ 14 h 154"/>
                  <a:gd name="T82" fmla="*/ 15 w 42"/>
                  <a:gd name="T83" fmla="*/ 12 h 154"/>
                  <a:gd name="T84" fmla="*/ 13 w 42"/>
                  <a:gd name="T85" fmla="*/ 10 h 154"/>
                  <a:gd name="T86" fmla="*/ 13 w 42"/>
                  <a:gd name="T87" fmla="*/ 8 h 154"/>
                  <a:gd name="T88" fmla="*/ 13 w 42"/>
                  <a:gd name="T89" fmla="*/ 7 h 154"/>
                  <a:gd name="T90" fmla="*/ 13 w 42"/>
                  <a:gd name="T91" fmla="*/ 5 h 154"/>
                  <a:gd name="T92" fmla="*/ 15 w 42"/>
                  <a:gd name="T93" fmla="*/ 2 h 154"/>
                  <a:gd name="T94" fmla="*/ 18 w 42"/>
                  <a:gd name="T95" fmla="*/ 1 h 154"/>
                  <a:gd name="T96" fmla="*/ 20 w 42"/>
                  <a:gd name="T97" fmla="*/ 0 h 154"/>
                  <a:gd name="T98" fmla="*/ 22 w 42"/>
                  <a:gd name="T99" fmla="*/ 0 h 154"/>
                  <a:gd name="T100" fmla="*/ 25 w 42"/>
                  <a:gd name="T101" fmla="*/ 0 h 154"/>
                  <a:gd name="T102" fmla="*/ 27 w 42"/>
                  <a:gd name="T103" fmla="*/ 1 h 154"/>
                  <a:gd name="T104" fmla="*/ 31 w 42"/>
                  <a:gd name="T105" fmla="*/ 3 h 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"/>
                  <a:gd name="T160" fmla="*/ 0 h 154"/>
                  <a:gd name="T161" fmla="*/ 42 w 42"/>
                  <a:gd name="T162" fmla="*/ 154 h 1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" h="154">
                    <a:moveTo>
                      <a:pt x="31" y="3"/>
                    </a:moveTo>
                    <a:lnTo>
                      <a:pt x="31" y="7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7" y="22"/>
                    </a:lnTo>
                    <a:lnTo>
                      <a:pt x="41" y="54"/>
                    </a:lnTo>
                    <a:lnTo>
                      <a:pt x="36" y="59"/>
                    </a:lnTo>
                    <a:lnTo>
                      <a:pt x="38" y="77"/>
                    </a:lnTo>
                    <a:lnTo>
                      <a:pt x="36" y="78"/>
                    </a:lnTo>
                    <a:lnTo>
                      <a:pt x="34" y="105"/>
                    </a:lnTo>
                    <a:lnTo>
                      <a:pt x="32" y="133"/>
                    </a:lnTo>
                    <a:lnTo>
                      <a:pt x="32" y="134"/>
                    </a:lnTo>
                    <a:lnTo>
                      <a:pt x="40" y="139"/>
                    </a:lnTo>
                    <a:lnTo>
                      <a:pt x="39" y="140"/>
                    </a:lnTo>
                    <a:lnTo>
                      <a:pt x="36" y="141"/>
                    </a:lnTo>
                    <a:lnTo>
                      <a:pt x="32" y="140"/>
                    </a:lnTo>
                    <a:lnTo>
                      <a:pt x="27" y="138"/>
                    </a:ln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5" y="146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48"/>
                    </a:lnTo>
                    <a:lnTo>
                      <a:pt x="18" y="144"/>
                    </a:lnTo>
                    <a:lnTo>
                      <a:pt x="16" y="143"/>
                    </a:lnTo>
                    <a:lnTo>
                      <a:pt x="14" y="108"/>
                    </a:lnTo>
                    <a:lnTo>
                      <a:pt x="16" y="105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56"/>
                    </a:lnTo>
                    <a:lnTo>
                      <a:pt x="0" y="54"/>
                    </a:lnTo>
                    <a:lnTo>
                      <a:pt x="3" y="27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0" name="Group 33"/>
            <p:cNvGrpSpPr>
              <a:grpSpLocks/>
            </p:cNvGrpSpPr>
            <p:nvPr/>
          </p:nvGrpSpPr>
          <p:grpSpPr bwMode="auto">
            <a:xfrm>
              <a:off x="4122" y="441"/>
              <a:ext cx="1362" cy="508"/>
              <a:chOff x="4122" y="441"/>
              <a:chExt cx="1362" cy="508"/>
            </a:xfrm>
          </p:grpSpPr>
          <p:grpSp>
            <p:nvGrpSpPr>
              <p:cNvPr id="67" name="Group 34"/>
              <p:cNvGrpSpPr>
                <a:grpSpLocks/>
              </p:cNvGrpSpPr>
              <p:nvPr/>
            </p:nvGrpSpPr>
            <p:grpSpPr bwMode="auto">
              <a:xfrm>
                <a:off x="4926" y="462"/>
                <a:ext cx="220" cy="363"/>
                <a:chOff x="4926" y="462"/>
                <a:chExt cx="220" cy="363"/>
              </a:xfrm>
            </p:grpSpPr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4926" y="462"/>
                  <a:ext cx="140" cy="363"/>
                </a:xfrm>
                <a:custGeom>
                  <a:avLst/>
                  <a:gdLst>
                    <a:gd name="T0" fmla="*/ 84 w 140"/>
                    <a:gd name="T1" fmla="*/ 5 h 363"/>
                    <a:gd name="T2" fmla="*/ 111 w 140"/>
                    <a:gd name="T3" fmla="*/ 0 h 363"/>
                    <a:gd name="T4" fmla="*/ 121 w 140"/>
                    <a:gd name="T5" fmla="*/ 9 h 363"/>
                    <a:gd name="T6" fmla="*/ 126 w 140"/>
                    <a:gd name="T7" fmla="*/ 6 h 363"/>
                    <a:gd name="T8" fmla="*/ 133 w 140"/>
                    <a:gd name="T9" fmla="*/ 22 h 363"/>
                    <a:gd name="T10" fmla="*/ 119 w 140"/>
                    <a:gd name="T11" fmla="*/ 32 h 363"/>
                    <a:gd name="T12" fmla="*/ 118 w 140"/>
                    <a:gd name="T13" fmla="*/ 40 h 363"/>
                    <a:gd name="T14" fmla="*/ 114 w 140"/>
                    <a:gd name="T15" fmla="*/ 41 h 363"/>
                    <a:gd name="T16" fmla="*/ 111 w 140"/>
                    <a:gd name="T17" fmla="*/ 49 h 363"/>
                    <a:gd name="T18" fmla="*/ 101 w 140"/>
                    <a:gd name="T19" fmla="*/ 51 h 363"/>
                    <a:gd name="T20" fmla="*/ 101 w 140"/>
                    <a:gd name="T21" fmla="*/ 54 h 363"/>
                    <a:gd name="T22" fmla="*/ 119 w 140"/>
                    <a:gd name="T23" fmla="*/ 65 h 363"/>
                    <a:gd name="T24" fmla="*/ 133 w 140"/>
                    <a:gd name="T25" fmla="*/ 117 h 363"/>
                    <a:gd name="T26" fmla="*/ 121 w 140"/>
                    <a:gd name="T27" fmla="*/ 130 h 363"/>
                    <a:gd name="T28" fmla="*/ 121 w 140"/>
                    <a:gd name="T29" fmla="*/ 225 h 363"/>
                    <a:gd name="T30" fmla="*/ 108 w 140"/>
                    <a:gd name="T31" fmla="*/ 229 h 363"/>
                    <a:gd name="T32" fmla="*/ 105 w 140"/>
                    <a:gd name="T33" fmla="*/ 245 h 363"/>
                    <a:gd name="T34" fmla="*/ 99 w 140"/>
                    <a:gd name="T35" fmla="*/ 284 h 363"/>
                    <a:gd name="T36" fmla="*/ 99 w 140"/>
                    <a:gd name="T37" fmla="*/ 306 h 363"/>
                    <a:gd name="T38" fmla="*/ 121 w 140"/>
                    <a:gd name="T39" fmla="*/ 319 h 363"/>
                    <a:gd name="T40" fmla="*/ 138 w 140"/>
                    <a:gd name="T41" fmla="*/ 326 h 363"/>
                    <a:gd name="T42" fmla="*/ 139 w 140"/>
                    <a:gd name="T43" fmla="*/ 331 h 363"/>
                    <a:gd name="T44" fmla="*/ 103 w 140"/>
                    <a:gd name="T45" fmla="*/ 324 h 363"/>
                    <a:gd name="T46" fmla="*/ 99 w 140"/>
                    <a:gd name="T47" fmla="*/ 320 h 363"/>
                    <a:gd name="T48" fmla="*/ 96 w 140"/>
                    <a:gd name="T49" fmla="*/ 324 h 363"/>
                    <a:gd name="T50" fmla="*/ 91 w 140"/>
                    <a:gd name="T51" fmla="*/ 324 h 363"/>
                    <a:gd name="T52" fmla="*/ 88 w 140"/>
                    <a:gd name="T53" fmla="*/ 309 h 363"/>
                    <a:gd name="T54" fmla="*/ 84 w 140"/>
                    <a:gd name="T55" fmla="*/ 240 h 363"/>
                    <a:gd name="T56" fmla="*/ 77 w 140"/>
                    <a:gd name="T57" fmla="*/ 240 h 363"/>
                    <a:gd name="T58" fmla="*/ 57 w 140"/>
                    <a:gd name="T59" fmla="*/ 301 h 363"/>
                    <a:gd name="T60" fmla="*/ 57 w 140"/>
                    <a:gd name="T61" fmla="*/ 339 h 363"/>
                    <a:gd name="T62" fmla="*/ 49 w 140"/>
                    <a:gd name="T63" fmla="*/ 358 h 363"/>
                    <a:gd name="T64" fmla="*/ 42 w 140"/>
                    <a:gd name="T65" fmla="*/ 362 h 363"/>
                    <a:gd name="T66" fmla="*/ 37 w 140"/>
                    <a:gd name="T67" fmla="*/ 352 h 363"/>
                    <a:gd name="T68" fmla="*/ 43 w 140"/>
                    <a:gd name="T69" fmla="*/ 341 h 363"/>
                    <a:gd name="T70" fmla="*/ 49 w 140"/>
                    <a:gd name="T71" fmla="*/ 317 h 363"/>
                    <a:gd name="T72" fmla="*/ 50 w 140"/>
                    <a:gd name="T73" fmla="*/ 231 h 363"/>
                    <a:gd name="T74" fmla="*/ 57 w 140"/>
                    <a:gd name="T75" fmla="*/ 145 h 363"/>
                    <a:gd name="T76" fmla="*/ 45 w 140"/>
                    <a:gd name="T77" fmla="*/ 138 h 363"/>
                    <a:gd name="T78" fmla="*/ 45 w 140"/>
                    <a:gd name="T79" fmla="*/ 126 h 363"/>
                    <a:gd name="T80" fmla="*/ 45 w 140"/>
                    <a:gd name="T81" fmla="*/ 103 h 363"/>
                    <a:gd name="T82" fmla="*/ 30 w 140"/>
                    <a:gd name="T83" fmla="*/ 109 h 363"/>
                    <a:gd name="T84" fmla="*/ 43 w 140"/>
                    <a:gd name="T85" fmla="*/ 124 h 363"/>
                    <a:gd name="T86" fmla="*/ 43 w 140"/>
                    <a:gd name="T87" fmla="*/ 136 h 363"/>
                    <a:gd name="T88" fmla="*/ 29 w 140"/>
                    <a:gd name="T89" fmla="*/ 128 h 363"/>
                    <a:gd name="T90" fmla="*/ 21 w 140"/>
                    <a:gd name="T91" fmla="*/ 120 h 363"/>
                    <a:gd name="T92" fmla="*/ 14 w 140"/>
                    <a:gd name="T93" fmla="*/ 122 h 363"/>
                    <a:gd name="T94" fmla="*/ 0 w 140"/>
                    <a:gd name="T95" fmla="*/ 107 h 363"/>
                    <a:gd name="T96" fmla="*/ 0 w 140"/>
                    <a:gd name="T97" fmla="*/ 103 h 363"/>
                    <a:gd name="T98" fmla="*/ 7 w 140"/>
                    <a:gd name="T99" fmla="*/ 100 h 363"/>
                    <a:gd name="T100" fmla="*/ 24 w 140"/>
                    <a:gd name="T101" fmla="*/ 85 h 363"/>
                    <a:gd name="T102" fmla="*/ 43 w 140"/>
                    <a:gd name="T103" fmla="*/ 71 h 363"/>
                    <a:gd name="T104" fmla="*/ 66 w 140"/>
                    <a:gd name="T105" fmla="*/ 55 h 363"/>
                    <a:gd name="T106" fmla="*/ 84 w 140"/>
                    <a:gd name="T107" fmla="*/ 50 h 363"/>
                    <a:gd name="T108" fmla="*/ 84 w 140"/>
                    <a:gd name="T109" fmla="*/ 38 h 363"/>
                    <a:gd name="T110" fmla="*/ 77 w 140"/>
                    <a:gd name="T111" fmla="*/ 33 h 363"/>
                    <a:gd name="T112" fmla="*/ 77 w 140"/>
                    <a:gd name="T113" fmla="*/ 18 h 363"/>
                    <a:gd name="T114" fmla="*/ 72 w 140"/>
                    <a:gd name="T115" fmla="*/ 15 h 363"/>
                    <a:gd name="T116" fmla="*/ 84 w 140"/>
                    <a:gd name="T117" fmla="*/ 5 h 3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0"/>
                    <a:gd name="T178" fmla="*/ 0 h 363"/>
                    <a:gd name="T179" fmla="*/ 140 w 140"/>
                    <a:gd name="T180" fmla="*/ 363 h 3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0" h="363">
                      <a:moveTo>
                        <a:pt x="84" y="5"/>
                      </a:moveTo>
                      <a:lnTo>
                        <a:pt x="111" y="0"/>
                      </a:lnTo>
                      <a:lnTo>
                        <a:pt x="121" y="9"/>
                      </a:lnTo>
                      <a:lnTo>
                        <a:pt x="126" y="6"/>
                      </a:lnTo>
                      <a:lnTo>
                        <a:pt x="133" y="22"/>
                      </a:lnTo>
                      <a:lnTo>
                        <a:pt x="119" y="32"/>
                      </a:lnTo>
                      <a:lnTo>
                        <a:pt x="118" y="40"/>
                      </a:lnTo>
                      <a:lnTo>
                        <a:pt x="114" y="41"/>
                      </a:lnTo>
                      <a:lnTo>
                        <a:pt x="111" y="49"/>
                      </a:lnTo>
                      <a:lnTo>
                        <a:pt x="101" y="51"/>
                      </a:lnTo>
                      <a:lnTo>
                        <a:pt x="101" y="54"/>
                      </a:lnTo>
                      <a:lnTo>
                        <a:pt x="119" y="65"/>
                      </a:lnTo>
                      <a:lnTo>
                        <a:pt x="133" y="117"/>
                      </a:lnTo>
                      <a:lnTo>
                        <a:pt x="121" y="130"/>
                      </a:lnTo>
                      <a:lnTo>
                        <a:pt x="121" y="225"/>
                      </a:lnTo>
                      <a:lnTo>
                        <a:pt x="108" y="229"/>
                      </a:lnTo>
                      <a:lnTo>
                        <a:pt x="105" y="245"/>
                      </a:lnTo>
                      <a:lnTo>
                        <a:pt x="99" y="284"/>
                      </a:lnTo>
                      <a:lnTo>
                        <a:pt x="99" y="306"/>
                      </a:lnTo>
                      <a:lnTo>
                        <a:pt x="121" y="319"/>
                      </a:lnTo>
                      <a:lnTo>
                        <a:pt x="138" y="326"/>
                      </a:lnTo>
                      <a:lnTo>
                        <a:pt x="139" y="331"/>
                      </a:lnTo>
                      <a:lnTo>
                        <a:pt x="103" y="324"/>
                      </a:lnTo>
                      <a:lnTo>
                        <a:pt x="99" y="320"/>
                      </a:lnTo>
                      <a:lnTo>
                        <a:pt x="96" y="324"/>
                      </a:lnTo>
                      <a:lnTo>
                        <a:pt x="91" y="324"/>
                      </a:lnTo>
                      <a:lnTo>
                        <a:pt x="88" y="309"/>
                      </a:lnTo>
                      <a:lnTo>
                        <a:pt x="84" y="240"/>
                      </a:lnTo>
                      <a:lnTo>
                        <a:pt x="77" y="240"/>
                      </a:lnTo>
                      <a:lnTo>
                        <a:pt x="57" y="301"/>
                      </a:lnTo>
                      <a:lnTo>
                        <a:pt x="57" y="339"/>
                      </a:lnTo>
                      <a:lnTo>
                        <a:pt x="49" y="358"/>
                      </a:lnTo>
                      <a:lnTo>
                        <a:pt x="42" y="362"/>
                      </a:lnTo>
                      <a:lnTo>
                        <a:pt x="37" y="352"/>
                      </a:lnTo>
                      <a:lnTo>
                        <a:pt x="43" y="341"/>
                      </a:lnTo>
                      <a:lnTo>
                        <a:pt x="49" y="317"/>
                      </a:lnTo>
                      <a:lnTo>
                        <a:pt x="50" y="231"/>
                      </a:lnTo>
                      <a:lnTo>
                        <a:pt x="57" y="145"/>
                      </a:lnTo>
                      <a:lnTo>
                        <a:pt x="45" y="138"/>
                      </a:lnTo>
                      <a:lnTo>
                        <a:pt x="45" y="126"/>
                      </a:lnTo>
                      <a:lnTo>
                        <a:pt x="45" y="103"/>
                      </a:lnTo>
                      <a:lnTo>
                        <a:pt x="30" y="109"/>
                      </a:lnTo>
                      <a:lnTo>
                        <a:pt x="43" y="124"/>
                      </a:lnTo>
                      <a:lnTo>
                        <a:pt x="43" y="136"/>
                      </a:lnTo>
                      <a:lnTo>
                        <a:pt x="29" y="128"/>
                      </a:lnTo>
                      <a:lnTo>
                        <a:pt x="21" y="120"/>
                      </a:lnTo>
                      <a:lnTo>
                        <a:pt x="14" y="122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7" y="100"/>
                      </a:lnTo>
                      <a:lnTo>
                        <a:pt x="24" y="85"/>
                      </a:lnTo>
                      <a:lnTo>
                        <a:pt x="43" y="71"/>
                      </a:lnTo>
                      <a:lnTo>
                        <a:pt x="66" y="55"/>
                      </a:lnTo>
                      <a:lnTo>
                        <a:pt x="84" y="50"/>
                      </a:lnTo>
                      <a:lnTo>
                        <a:pt x="84" y="38"/>
                      </a:lnTo>
                      <a:lnTo>
                        <a:pt x="77" y="33"/>
                      </a:lnTo>
                      <a:lnTo>
                        <a:pt x="77" y="18"/>
                      </a:lnTo>
                      <a:lnTo>
                        <a:pt x="72" y="15"/>
                      </a:lnTo>
                      <a:lnTo>
                        <a:pt x="84" y="5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5046" y="464"/>
                  <a:ext cx="100" cy="346"/>
                </a:xfrm>
                <a:custGeom>
                  <a:avLst/>
                  <a:gdLst>
                    <a:gd name="T0" fmla="*/ 22 w 100"/>
                    <a:gd name="T1" fmla="*/ 6 h 346"/>
                    <a:gd name="T2" fmla="*/ 22 w 100"/>
                    <a:gd name="T3" fmla="*/ 14 h 346"/>
                    <a:gd name="T4" fmla="*/ 24 w 100"/>
                    <a:gd name="T5" fmla="*/ 17 h 346"/>
                    <a:gd name="T6" fmla="*/ 20 w 100"/>
                    <a:gd name="T7" fmla="*/ 24 h 346"/>
                    <a:gd name="T8" fmla="*/ 22 w 100"/>
                    <a:gd name="T9" fmla="*/ 26 h 346"/>
                    <a:gd name="T10" fmla="*/ 22 w 100"/>
                    <a:gd name="T11" fmla="*/ 28 h 346"/>
                    <a:gd name="T12" fmla="*/ 25 w 100"/>
                    <a:gd name="T13" fmla="*/ 38 h 346"/>
                    <a:gd name="T14" fmla="*/ 25 w 100"/>
                    <a:gd name="T15" fmla="*/ 39 h 346"/>
                    <a:gd name="T16" fmla="*/ 8 w 100"/>
                    <a:gd name="T17" fmla="*/ 49 h 346"/>
                    <a:gd name="T18" fmla="*/ 0 w 100"/>
                    <a:gd name="T19" fmla="*/ 120 h 346"/>
                    <a:gd name="T20" fmla="*/ 10 w 100"/>
                    <a:gd name="T21" fmla="*/ 133 h 346"/>
                    <a:gd name="T22" fmla="*/ 5 w 100"/>
                    <a:gd name="T23" fmla="*/ 172 h 346"/>
                    <a:gd name="T24" fmla="*/ 12 w 100"/>
                    <a:gd name="T25" fmla="*/ 176 h 346"/>
                    <a:gd name="T26" fmla="*/ 16 w 100"/>
                    <a:gd name="T27" fmla="*/ 237 h 346"/>
                    <a:gd name="T28" fmla="*/ 21 w 100"/>
                    <a:gd name="T29" fmla="*/ 298 h 346"/>
                    <a:gd name="T30" fmla="*/ 19 w 100"/>
                    <a:gd name="T31" fmla="*/ 302 h 346"/>
                    <a:gd name="T32" fmla="*/ 1 w 100"/>
                    <a:gd name="T33" fmla="*/ 313 h 346"/>
                    <a:gd name="T34" fmla="*/ 3 w 100"/>
                    <a:gd name="T35" fmla="*/ 315 h 346"/>
                    <a:gd name="T36" fmla="*/ 10 w 100"/>
                    <a:gd name="T37" fmla="*/ 318 h 346"/>
                    <a:gd name="T38" fmla="*/ 21 w 100"/>
                    <a:gd name="T39" fmla="*/ 315 h 346"/>
                    <a:gd name="T40" fmla="*/ 30 w 100"/>
                    <a:gd name="T41" fmla="*/ 311 h 346"/>
                    <a:gd name="T42" fmla="*/ 38 w 100"/>
                    <a:gd name="T43" fmla="*/ 309 h 346"/>
                    <a:gd name="T44" fmla="*/ 38 w 100"/>
                    <a:gd name="T45" fmla="*/ 319 h 346"/>
                    <a:gd name="T46" fmla="*/ 42 w 100"/>
                    <a:gd name="T47" fmla="*/ 319 h 346"/>
                    <a:gd name="T48" fmla="*/ 36 w 100"/>
                    <a:gd name="T49" fmla="*/ 329 h 346"/>
                    <a:gd name="T50" fmla="*/ 39 w 100"/>
                    <a:gd name="T51" fmla="*/ 343 h 346"/>
                    <a:gd name="T52" fmla="*/ 45 w 100"/>
                    <a:gd name="T53" fmla="*/ 345 h 346"/>
                    <a:gd name="T54" fmla="*/ 55 w 100"/>
                    <a:gd name="T55" fmla="*/ 333 h 346"/>
                    <a:gd name="T56" fmla="*/ 55 w 100"/>
                    <a:gd name="T57" fmla="*/ 324 h 346"/>
                    <a:gd name="T58" fmla="*/ 59 w 100"/>
                    <a:gd name="T59" fmla="*/ 323 h 346"/>
                    <a:gd name="T60" fmla="*/ 63 w 100"/>
                    <a:gd name="T61" fmla="*/ 244 h 346"/>
                    <a:gd name="T62" fmla="*/ 59 w 100"/>
                    <a:gd name="T63" fmla="*/ 236 h 346"/>
                    <a:gd name="T64" fmla="*/ 71 w 100"/>
                    <a:gd name="T65" fmla="*/ 184 h 346"/>
                    <a:gd name="T66" fmla="*/ 77 w 100"/>
                    <a:gd name="T67" fmla="*/ 181 h 346"/>
                    <a:gd name="T68" fmla="*/ 81 w 100"/>
                    <a:gd name="T69" fmla="*/ 126 h 346"/>
                    <a:gd name="T70" fmla="*/ 99 w 100"/>
                    <a:gd name="T71" fmla="*/ 120 h 346"/>
                    <a:gd name="T72" fmla="*/ 91 w 100"/>
                    <a:gd name="T73" fmla="*/ 61 h 346"/>
                    <a:gd name="T74" fmla="*/ 63 w 100"/>
                    <a:gd name="T75" fmla="*/ 45 h 346"/>
                    <a:gd name="T76" fmla="*/ 55 w 100"/>
                    <a:gd name="T77" fmla="*/ 39 h 346"/>
                    <a:gd name="T78" fmla="*/ 55 w 100"/>
                    <a:gd name="T79" fmla="*/ 34 h 346"/>
                    <a:gd name="T80" fmla="*/ 58 w 100"/>
                    <a:gd name="T81" fmla="*/ 30 h 346"/>
                    <a:gd name="T82" fmla="*/ 61 w 100"/>
                    <a:gd name="T83" fmla="*/ 26 h 346"/>
                    <a:gd name="T84" fmla="*/ 64 w 100"/>
                    <a:gd name="T85" fmla="*/ 22 h 346"/>
                    <a:gd name="T86" fmla="*/ 66 w 100"/>
                    <a:gd name="T87" fmla="*/ 18 h 346"/>
                    <a:gd name="T88" fmla="*/ 66 w 100"/>
                    <a:gd name="T89" fmla="*/ 14 h 346"/>
                    <a:gd name="T90" fmla="*/ 64 w 100"/>
                    <a:gd name="T91" fmla="*/ 9 h 346"/>
                    <a:gd name="T92" fmla="*/ 60 w 100"/>
                    <a:gd name="T93" fmla="*/ 5 h 346"/>
                    <a:gd name="T94" fmla="*/ 55 w 100"/>
                    <a:gd name="T95" fmla="*/ 1 h 346"/>
                    <a:gd name="T96" fmla="*/ 49 w 100"/>
                    <a:gd name="T97" fmla="*/ 0 h 346"/>
                    <a:gd name="T98" fmla="*/ 43 w 100"/>
                    <a:gd name="T99" fmla="*/ 0 h 346"/>
                    <a:gd name="T100" fmla="*/ 36 w 100"/>
                    <a:gd name="T101" fmla="*/ 0 h 346"/>
                    <a:gd name="T102" fmla="*/ 30 w 100"/>
                    <a:gd name="T103" fmla="*/ 1 h 346"/>
                    <a:gd name="T104" fmla="*/ 22 w 100"/>
                    <a:gd name="T105" fmla="*/ 6 h 34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"/>
                    <a:gd name="T160" fmla="*/ 0 h 346"/>
                    <a:gd name="T161" fmla="*/ 100 w 100"/>
                    <a:gd name="T162" fmla="*/ 346 h 34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" h="346">
                      <a:moveTo>
                        <a:pt x="22" y="6"/>
                      </a:moveTo>
                      <a:lnTo>
                        <a:pt x="22" y="14"/>
                      </a:lnTo>
                      <a:lnTo>
                        <a:pt x="24" y="17"/>
                      </a:lnTo>
                      <a:lnTo>
                        <a:pt x="20" y="24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8" y="49"/>
                      </a:lnTo>
                      <a:lnTo>
                        <a:pt x="0" y="120"/>
                      </a:lnTo>
                      <a:lnTo>
                        <a:pt x="10" y="133"/>
                      </a:lnTo>
                      <a:lnTo>
                        <a:pt x="5" y="172"/>
                      </a:lnTo>
                      <a:lnTo>
                        <a:pt x="12" y="176"/>
                      </a:lnTo>
                      <a:lnTo>
                        <a:pt x="16" y="237"/>
                      </a:lnTo>
                      <a:lnTo>
                        <a:pt x="21" y="298"/>
                      </a:lnTo>
                      <a:lnTo>
                        <a:pt x="19" y="302"/>
                      </a:lnTo>
                      <a:lnTo>
                        <a:pt x="1" y="313"/>
                      </a:lnTo>
                      <a:lnTo>
                        <a:pt x="3" y="315"/>
                      </a:lnTo>
                      <a:lnTo>
                        <a:pt x="10" y="318"/>
                      </a:lnTo>
                      <a:lnTo>
                        <a:pt x="21" y="315"/>
                      </a:lnTo>
                      <a:lnTo>
                        <a:pt x="30" y="311"/>
                      </a:lnTo>
                      <a:lnTo>
                        <a:pt x="38" y="309"/>
                      </a:lnTo>
                      <a:lnTo>
                        <a:pt x="38" y="319"/>
                      </a:lnTo>
                      <a:lnTo>
                        <a:pt x="42" y="319"/>
                      </a:lnTo>
                      <a:lnTo>
                        <a:pt x="36" y="329"/>
                      </a:lnTo>
                      <a:lnTo>
                        <a:pt x="39" y="343"/>
                      </a:lnTo>
                      <a:lnTo>
                        <a:pt x="45" y="345"/>
                      </a:lnTo>
                      <a:lnTo>
                        <a:pt x="55" y="333"/>
                      </a:lnTo>
                      <a:lnTo>
                        <a:pt x="55" y="324"/>
                      </a:lnTo>
                      <a:lnTo>
                        <a:pt x="59" y="323"/>
                      </a:lnTo>
                      <a:lnTo>
                        <a:pt x="63" y="244"/>
                      </a:lnTo>
                      <a:lnTo>
                        <a:pt x="59" y="236"/>
                      </a:lnTo>
                      <a:lnTo>
                        <a:pt x="71" y="184"/>
                      </a:lnTo>
                      <a:lnTo>
                        <a:pt x="77" y="181"/>
                      </a:lnTo>
                      <a:lnTo>
                        <a:pt x="81" y="126"/>
                      </a:lnTo>
                      <a:lnTo>
                        <a:pt x="99" y="120"/>
                      </a:lnTo>
                      <a:lnTo>
                        <a:pt x="91" y="61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55" y="34"/>
                      </a:lnTo>
                      <a:lnTo>
                        <a:pt x="58" y="30"/>
                      </a:lnTo>
                      <a:lnTo>
                        <a:pt x="61" y="26"/>
                      </a:lnTo>
                      <a:lnTo>
                        <a:pt x="64" y="22"/>
                      </a:lnTo>
                      <a:lnTo>
                        <a:pt x="66" y="18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0" y="1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5369" y="522"/>
                <a:ext cx="115" cy="427"/>
              </a:xfrm>
              <a:custGeom>
                <a:avLst/>
                <a:gdLst>
                  <a:gd name="T0" fmla="*/ 39 w 115"/>
                  <a:gd name="T1" fmla="*/ 5 h 427"/>
                  <a:gd name="T2" fmla="*/ 66 w 115"/>
                  <a:gd name="T3" fmla="*/ 0 h 427"/>
                  <a:gd name="T4" fmla="*/ 86 w 115"/>
                  <a:gd name="T5" fmla="*/ 0 h 427"/>
                  <a:gd name="T6" fmla="*/ 103 w 115"/>
                  <a:gd name="T7" fmla="*/ 3 h 427"/>
                  <a:gd name="T8" fmla="*/ 111 w 115"/>
                  <a:gd name="T9" fmla="*/ 17 h 427"/>
                  <a:gd name="T10" fmla="*/ 111 w 115"/>
                  <a:gd name="T11" fmla="*/ 30 h 427"/>
                  <a:gd name="T12" fmla="*/ 101 w 115"/>
                  <a:gd name="T13" fmla="*/ 45 h 427"/>
                  <a:gd name="T14" fmla="*/ 93 w 115"/>
                  <a:gd name="T15" fmla="*/ 45 h 427"/>
                  <a:gd name="T16" fmla="*/ 104 w 115"/>
                  <a:gd name="T17" fmla="*/ 62 h 427"/>
                  <a:gd name="T18" fmla="*/ 114 w 115"/>
                  <a:gd name="T19" fmla="*/ 91 h 427"/>
                  <a:gd name="T20" fmla="*/ 114 w 115"/>
                  <a:gd name="T21" fmla="*/ 116 h 427"/>
                  <a:gd name="T22" fmla="*/ 111 w 115"/>
                  <a:gd name="T23" fmla="*/ 147 h 427"/>
                  <a:gd name="T24" fmla="*/ 103 w 115"/>
                  <a:gd name="T25" fmla="*/ 177 h 427"/>
                  <a:gd name="T26" fmla="*/ 91 w 115"/>
                  <a:gd name="T27" fmla="*/ 179 h 427"/>
                  <a:gd name="T28" fmla="*/ 91 w 115"/>
                  <a:gd name="T29" fmla="*/ 189 h 427"/>
                  <a:gd name="T30" fmla="*/ 84 w 115"/>
                  <a:gd name="T31" fmla="*/ 192 h 427"/>
                  <a:gd name="T32" fmla="*/ 84 w 115"/>
                  <a:gd name="T33" fmla="*/ 222 h 427"/>
                  <a:gd name="T34" fmla="*/ 77 w 115"/>
                  <a:gd name="T35" fmla="*/ 228 h 427"/>
                  <a:gd name="T36" fmla="*/ 77 w 115"/>
                  <a:gd name="T37" fmla="*/ 286 h 427"/>
                  <a:gd name="T38" fmla="*/ 77 w 115"/>
                  <a:gd name="T39" fmla="*/ 321 h 427"/>
                  <a:gd name="T40" fmla="*/ 87 w 115"/>
                  <a:gd name="T41" fmla="*/ 362 h 427"/>
                  <a:gd name="T42" fmla="*/ 91 w 115"/>
                  <a:gd name="T43" fmla="*/ 414 h 427"/>
                  <a:gd name="T44" fmla="*/ 79 w 115"/>
                  <a:gd name="T45" fmla="*/ 419 h 427"/>
                  <a:gd name="T46" fmla="*/ 79 w 115"/>
                  <a:gd name="T47" fmla="*/ 424 h 427"/>
                  <a:gd name="T48" fmla="*/ 60 w 115"/>
                  <a:gd name="T49" fmla="*/ 424 h 427"/>
                  <a:gd name="T50" fmla="*/ 57 w 115"/>
                  <a:gd name="T51" fmla="*/ 422 h 427"/>
                  <a:gd name="T52" fmla="*/ 50 w 115"/>
                  <a:gd name="T53" fmla="*/ 422 h 427"/>
                  <a:gd name="T54" fmla="*/ 49 w 115"/>
                  <a:gd name="T55" fmla="*/ 426 h 427"/>
                  <a:gd name="T56" fmla="*/ 35 w 115"/>
                  <a:gd name="T57" fmla="*/ 424 h 427"/>
                  <a:gd name="T58" fmla="*/ 5 w 115"/>
                  <a:gd name="T59" fmla="*/ 422 h 427"/>
                  <a:gd name="T60" fmla="*/ 5 w 115"/>
                  <a:gd name="T61" fmla="*/ 419 h 427"/>
                  <a:gd name="T62" fmla="*/ 33 w 115"/>
                  <a:gd name="T63" fmla="*/ 411 h 427"/>
                  <a:gd name="T64" fmla="*/ 33 w 115"/>
                  <a:gd name="T65" fmla="*/ 403 h 427"/>
                  <a:gd name="T66" fmla="*/ 9 w 115"/>
                  <a:gd name="T67" fmla="*/ 400 h 427"/>
                  <a:gd name="T68" fmla="*/ 9 w 115"/>
                  <a:gd name="T69" fmla="*/ 394 h 427"/>
                  <a:gd name="T70" fmla="*/ 26 w 115"/>
                  <a:gd name="T71" fmla="*/ 386 h 427"/>
                  <a:gd name="T72" fmla="*/ 26 w 115"/>
                  <a:gd name="T73" fmla="*/ 328 h 427"/>
                  <a:gd name="T74" fmla="*/ 19 w 115"/>
                  <a:gd name="T75" fmla="*/ 275 h 427"/>
                  <a:gd name="T76" fmla="*/ 22 w 115"/>
                  <a:gd name="T77" fmla="*/ 221 h 427"/>
                  <a:gd name="T78" fmla="*/ 22 w 115"/>
                  <a:gd name="T79" fmla="*/ 192 h 427"/>
                  <a:gd name="T80" fmla="*/ 19 w 115"/>
                  <a:gd name="T81" fmla="*/ 183 h 427"/>
                  <a:gd name="T82" fmla="*/ 19 w 115"/>
                  <a:gd name="T83" fmla="*/ 141 h 427"/>
                  <a:gd name="T84" fmla="*/ 0 w 115"/>
                  <a:gd name="T85" fmla="*/ 132 h 427"/>
                  <a:gd name="T86" fmla="*/ 0 w 115"/>
                  <a:gd name="T87" fmla="*/ 126 h 427"/>
                  <a:gd name="T88" fmla="*/ 43 w 115"/>
                  <a:gd name="T89" fmla="*/ 68 h 427"/>
                  <a:gd name="T90" fmla="*/ 63 w 115"/>
                  <a:gd name="T91" fmla="*/ 61 h 427"/>
                  <a:gd name="T92" fmla="*/ 61 w 115"/>
                  <a:gd name="T93" fmla="*/ 57 h 427"/>
                  <a:gd name="T94" fmla="*/ 46 w 115"/>
                  <a:gd name="T95" fmla="*/ 55 h 427"/>
                  <a:gd name="T96" fmla="*/ 46 w 115"/>
                  <a:gd name="T97" fmla="*/ 51 h 427"/>
                  <a:gd name="T98" fmla="*/ 43 w 115"/>
                  <a:gd name="T99" fmla="*/ 49 h 427"/>
                  <a:gd name="T100" fmla="*/ 43 w 115"/>
                  <a:gd name="T101" fmla="*/ 45 h 427"/>
                  <a:gd name="T102" fmla="*/ 39 w 115"/>
                  <a:gd name="T103" fmla="*/ 43 h 427"/>
                  <a:gd name="T104" fmla="*/ 43 w 115"/>
                  <a:gd name="T105" fmla="*/ 42 h 427"/>
                  <a:gd name="T106" fmla="*/ 39 w 115"/>
                  <a:gd name="T107" fmla="*/ 40 h 427"/>
                  <a:gd name="T108" fmla="*/ 46 w 115"/>
                  <a:gd name="T109" fmla="*/ 30 h 427"/>
                  <a:gd name="T110" fmla="*/ 43 w 115"/>
                  <a:gd name="T111" fmla="*/ 25 h 427"/>
                  <a:gd name="T112" fmla="*/ 46 w 115"/>
                  <a:gd name="T113" fmla="*/ 19 h 427"/>
                  <a:gd name="T114" fmla="*/ 39 w 115"/>
                  <a:gd name="T115" fmla="*/ 15 h 427"/>
                  <a:gd name="T116" fmla="*/ 39 w 115"/>
                  <a:gd name="T117" fmla="*/ 5 h 4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427"/>
                  <a:gd name="T179" fmla="*/ 115 w 115"/>
                  <a:gd name="T180" fmla="*/ 427 h 4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427">
                    <a:moveTo>
                      <a:pt x="39" y="5"/>
                    </a:moveTo>
                    <a:lnTo>
                      <a:pt x="66" y="0"/>
                    </a:lnTo>
                    <a:lnTo>
                      <a:pt x="86" y="0"/>
                    </a:lnTo>
                    <a:lnTo>
                      <a:pt x="103" y="3"/>
                    </a:lnTo>
                    <a:lnTo>
                      <a:pt x="111" y="17"/>
                    </a:lnTo>
                    <a:lnTo>
                      <a:pt x="111" y="30"/>
                    </a:lnTo>
                    <a:lnTo>
                      <a:pt x="101" y="45"/>
                    </a:lnTo>
                    <a:lnTo>
                      <a:pt x="93" y="45"/>
                    </a:lnTo>
                    <a:lnTo>
                      <a:pt x="104" y="62"/>
                    </a:lnTo>
                    <a:lnTo>
                      <a:pt x="114" y="91"/>
                    </a:lnTo>
                    <a:lnTo>
                      <a:pt x="114" y="116"/>
                    </a:lnTo>
                    <a:lnTo>
                      <a:pt x="111" y="147"/>
                    </a:lnTo>
                    <a:lnTo>
                      <a:pt x="103" y="177"/>
                    </a:lnTo>
                    <a:lnTo>
                      <a:pt x="91" y="179"/>
                    </a:lnTo>
                    <a:lnTo>
                      <a:pt x="91" y="189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77" y="228"/>
                    </a:lnTo>
                    <a:lnTo>
                      <a:pt x="77" y="286"/>
                    </a:lnTo>
                    <a:lnTo>
                      <a:pt x="77" y="321"/>
                    </a:lnTo>
                    <a:lnTo>
                      <a:pt x="87" y="362"/>
                    </a:lnTo>
                    <a:lnTo>
                      <a:pt x="91" y="414"/>
                    </a:lnTo>
                    <a:lnTo>
                      <a:pt x="79" y="419"/>
                    </a:lnTo>
                    <a:lnTo>
                      <a:pt x="79" y="424"/>
                    </a:lnTo>
                    <a:lnTo>
                      <a:pt x="60" y="424"/>
                    </a:lnTo>
                    <a:lnTo>
                      <a:pt x="57" y="422"/>
                    </a:lnTo>
                    <a:lnTo>
                      <a:pt x="50" y="422"/>
                    </a:lnTo>
                    <a:lnTo>
                      <a:pt x="49" y="426"/>
                    </a:lnTo>
                    <a:lnTo>
                      <a:pt x="35" y="424"/>
                    </a:lnTo>
                    <a:lnTo>
                      <a:pt x="5" y="422"/>
                    </a:lnTo>
                    <a:lnTo>
                      <a:pt x="5" y="419"/>
                    </a:lnTo>
                    <a:lnTo>
                      <a:pt x="33" y="411"/>
                    </a:lnTo>
                    <a:lnTo>
                      <a:pt x="33" y="403"/>
                    </a:lnTo>
                    <a:lnTo>
                      <a:pt x="9" y="400"/>
                    </a:lnTo>
                    <a:lnTo>
                      <a:pt x="9" y="394"/>
                    </a:lnTo>
                    <a:lnTo>
                      <a:pt x="26" y="386"/>
                    </a:lnTo>
                    <a:lnTo>
                      <a:pt x="26" y="328"/>
                    </a:lnTo>
                    <a:lnTo>
                      <a:pt x="19" y="275"/>
                    </a:lnTo>
                    <a:lnTo>
                      <a:pt x="22" y="221"/>
                    </a:lnTo>
                    <a:lnTo>
                      <a:pt x="22" y="192"/>
                    </a:lnTo>
                    <a:lnTo>
                      <a:pt x="19" y="183"/>
                    </a:lnTo>
                    <a:lnTo>
                      <a:pt x="19" y="141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43" y="68"/>
                    </a:lnTo>
                    <a:lnTo>
                      <a:pt x="63" y="61"/>
                    </a:lnTo>
                    <a:lnTo>
                      <a:pt x="61" y="57"/>
                    </a:lnTo>
                    <a:lnTo>
                      <a:pt x="46" y="55"/>
                    </a:lnTo>
                    <a:lnTo>
                      <a:pt x="46" y="51"/>
                    </a:lnTo>
                    <a:lnTo>
                      <a:pt x="43" y="49"/>
                    </a:lnTo>
                    <a:lnTo>
                      <a:pt x="43" y="45"/>
                    </a:lnTo>
                    <a:lnTo>
                      <a:pt x="39" y="43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46" y="30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9" y="5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38"/>
              <p:cNvSpPr>
                <a:spLocks/>
              </p:cNvSpPr>
              <p:nvPr/>
            </p:nvSpPr>
            <p:spPr bwMode="auto">
              <a:xfrm>
                <a:off x="4122" y="520"/>
                <a:ext cx="88" cy="227"/>
              </a:xfrm>
              <a:custGeom>
                <a:avLst/>
                <a:gdLst>
                  <a:gd name="T0" fmla="*/ 33 w 88"/>
                  <a:gd name="T1" fmla="*/ 2 h 227"/>
                  <a:gd name="T2" fmla="*/ 29 w 88"/>
                  <a:gd name="T3" fmla="*/ 14 h 227"/>
                  <a:gd name="T4" fmla="*/ 32 w 88"/>
                  <a:gd name="T5" fmla="*/ 16 h 227"/>
                  <a:gd name="T6" fmla="*/ 34 w 88"/>
                  <a:gd name="T7" fmla="*/ 20 h 227"/>
                  <a:gd name="T8" fmla="*/ 39 w 88"/>
                  <a:gd name="T9" fmla="*/ 28 h 227"/>
                  <a:gd name="T10" fmla="*/ 34 w 88"/>
                  <a:gd name="T11" fmla="*/ 30 h 227"/>
                  <a:gd name="T12" fmla="*/ 14 w 88"/>
                  <a:gd name="T13" fmla="*/ 41 h 227"/>
                  <a:gd name="T14" fmla="*/ 2 w 88"/>
                  <a:gd name="T15" fmla="*/ 110 h 227"/>
                  <a:gd name="T16" fmla="*/ 0 w 88"/>
                  <a:gd name="T17" fmla="*/ 122 h 227"/>
                  <a:gd name="T18" fmla="*/ 5 w 88"/>
                  <a:gd name="T19" fmla="*/ 129 h 227"/>
                  <a:gd name="T20" fmla="*/ 8 w 88"/>
                  <a:gd name="T21" fmla="*/ 131 h 227"/>
                  <a:gd name="T22" fmla="*/ 8 w 88"/>
                  <a:gd name="T23" fmla="*/ 120 h 227"/>
                  <a:gd name="T24" fmla="*/ 8 w 88"/>
                  <a:gd name="T25" fmla="*/ 125 h 227"/>
                  <a:gd name="T26" fmla="*/ 13 w 88"/>
                  <a:gd name="T27" fmla="*/ 122 h 227"/>
                  <a:gd name="T28" fmla="*/ 16 w 88"/>
                  <a:gd name="T29" fmla="*/ 113 h 227"/>
                  <a:gd name="T30" fmla="*/ 28 w 88"/>
                  <a:gd name="T31" fmla="*/ 172 h 227"/>
                  <a:gd name="T32" fmla="*/ 33 w 88"/>
                  <a:gd name="T33" fmla="*/ 208 h 227"/>
                  <a:gd name="T34" fmla="*/ 30 w 88"/>
                  <a:gd name="T35" fmla="*/ 225 h 227"/>
                  <a:gd name="T36" fmla="*/ 44 w 88"/>
                  <a:gd name="T37" fmla="*/ 222 h 227"/>
                  <a:gd name="T38" fmla="*/ 40 w 88"/>
                  <a:gd name="T39" fmla="*/ 202 h 227"/>
                  <a:gd name="T40" fmla="*/ 46 w 88"/>
                  <a:gd name="T41" fmla="*/ 174 h 227"/>
                  <a:gd name="T42" fmla="*/ 47 w 88"/>
                  <a:gd name="T43" fmla="*/ 201 h 227"/>
                  <a:gd name="T44" fmla="*/ 50 w 88"/>
                  <a:gd name="T45" fmla="*/ 220 h 227"/>
                  <a:gd name="T46" fmla="*/ 62 w 88"/>
                  <a:gd name="T47" fmla="*/ 221 h 227"/>
                  <a:gd name="T48" fmla="*/ 66 w 88"/>
                  <a:gd name="T49" fmla="*/ 172 h 227"/>
                  <a:gd name="T50" fmla="*/ 71 w 88"/>
                  <a:gd name="T51" fmla="*/ 168 h 227"/>
                  <a:gd name="T52" fmla="*/ 85 w 88"/>
                  <a:gd name="T53" fmla="*/ 172 h 227"/>
                  <a:gd name="T54" fmla="*/ 77 w 88"/>
                  <a:gd name="T55" fmla="*/ 115 h 227"/>
                  <a:gd name="T56" fmla="*/ 79 w 88"/>
                  <a:gd name="T57" fmla="*/ 104 h 227"/>
                  <a:gd name="T58" fmla="*/ 77 w 88"/>
                  <a:gd name="T59" fmla="*/ 75 h 227"/>
                  <a:gd name="T60" fmla="*/ 58 w 88"/>
                  <a:gd name="T61" fmla="*/ 37 h 227"/>
                  <a:gd name="T62" fmla="*/ 57 w 88"/>
                  <a:gd name="T63" fmla="*/ 24 h 227"/>
                  <a:gd name="T64" fmla="*/ 62 w 88"/>
                  <a:gd name="T65" fmla="*/ 21 h 227"/>
                  <a:gd name="T66" fmla="*/ 66 w 88"/>
                  <a:gd name="T67" fmla="*/ 17 h 227"/>
                  <a:gd name="T68" fmla="*/ 63 w 88"/>
                  <a:gd name="T69" fmla="*/ 2 h 227"/>
                  <a:gd name="T70" fmla="*/ 52 w 88"/>
                  <a:gd name="T71" fmla="*/ 0 h 227"/>
                  <a:gd name="T72" fmla="*/ 43 w 88"/>
                  <a:gd name="T73" fmla="*/ 1 h 2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227"/>
                  <a:gd name="T113" fmla="*/ 88 w 88"/>
                  <a:gd name="T114" fmla="*/ 227 h 2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227">
                    <a:moveTo>
                      <a:pt x="43" y="1"/>
                    </a:moveTo>
                    <a:lnTo>
                      <a:pt x="33" y="2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8"/>
                    </a:lnTo>
                    <a:lnTo>
                      <a:pt x="14" y="41"/>
                    </a:lnTo>
                    <a:lnTo>
                      <a:pt x="8" y="48"/>
                    </a:lnTo>
                    <a:lnTo>
                      <a:pt x="2" y="110"/>
                    </a:lnTo>
                    <a:lnTo>
                      <a:pt x="5" y="111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6" y="131"/>
                    </a:lnTo>
                    <a:lnTo>
                      <a:pt x="8" y="131"/>
                    </a:lnTo>
                    <a:lnTo>
                      <a:pt x="7" y="124"/>
                    </a:lnTo>
                    <a:lnTo>
                      <a:pt x="8" y="120"/>
                    </a:lnTo>
                    <a:lnTo>
                      <a:pt x="10" y="123"/>
                    </a:lnTo>
                    <a:lnTo>
                      <a:pt x="8" y="125"/>
                    </a:lnTo>
                    <a:lnTo>
                      <a:pt x="10" y="127"/>
                    </a:lnTo>
                    <a:lnTo>
                      <a:pt x="13" y="122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13" y="169"/>
                    </a:lnTo>
                    <a:lnTo>
                      <a:pt x="28" y="172"/>
                    </a:lnTo>
                    <a:lnTo>
                      <a:pt x="34" y="205"/>
                    </a:lnTo>
                    <a:lnTo>
                      <a:pt x="33" y="208"/>
                    </a:lnTo>
                    <a:lnTo>
                      <a:pt x="30" y="222"/>
                    </a:lnTo>
                    <a:lnTo>
                      <a:pt x="30" y="225"/>
                    </a:lnTo>
                    <a:lnTo>
                      <a:pt x="40" y="226"/>
                    </a:lnTo>
                    <a:lnTo>
                      <a:pt x="44" y="222"/>
                    </a:lnTo>
                    <a:lnTo>
                      <a:pt x="42" y="210"/>
                    </a:lnTo>
                    <a:lnTo>
                      <a:pt x="40" y="202"/>
                    </a:lnTo>
                    <a:lnTo>
                      <a:pt x="45" y="174"/>
                    </a:lnTo>
                    <a:lnTo>
                      <a:pt x="46" y="174"/>
                    </a:lnTo>
                    <a:lnTo>
                      <a:pt x="50" y="184"/>
                    </a:lnTo>
                    <a:lnTo>
                      <a:pt x="47" y="201"/>
                    </a:lnTo>
                    <a:lnTo>
                      <a:pt x="44" y="203"/>
                    </a:lnTo>
                    <a:lnTo>
                      <a:pt x="50" y="220"/>
                    </a:lnTo>
                    <a:lnTo>
                      <a:pt x="60" y="222"/>
                    </a:lnTo>
                    <a:lnTo>
                      <a:pt x="62" y="221"/>
                    </a:lnTo>
                    <a:lnTo>
                      <a:pt x="54" y="203"/>
                    </a:lnTo>
                    <a:lnTo>
                      <a:pt x="66" y="172"/>
                    </a:lnTo>
                    <a:lnTo>
                      <a:pt x="71" y="170"/>
                    </a:lnTo>
                    <a:lnTo>
                      <a:pt x="71" y="168"/>
                    </a:lnTo>
                    <a:lnTo>
                      <a:pt x="81" y="168"/>
                    </a:lnTo>
                    <a:lnTo>
                      <a:pt x="85" y="172"/>
                    </a:lnTo>
                    <a:lnTo>
                      <a:pt x="87" y="170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9" y="104"/>
                    </a:lnTo>
                    <a:lnTo>
                      <a:pt x="80" y="102"/>
                    </a:lnTo>
                    <a:lnTo>
                      <a:pt x="77" y="75"/>
                    </a:lnTo>
                    <a:lnTo>
                      <a:pt x="74" y="43"/>
                    </a:lnTo>
                    <a:lnTo>
                      <a:pt x="58" y="37"/>
                    </a:lnTo>
                    <a:lnTo>
                      <a:pt x="53" y="3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66" y="17"/>
                    </a:lnTo>
                    <a:lnTo>
                      <a:pt x="6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39"/>
              <p:cNvSpPr>
                <a:spLocks/>
              </p:cNvSpPr>
              <p:nvPr/>
            </p:nvSpPr>
            <p:spPr bwMode="auto">
              <a:xfrm>
                <a:off x="4748" y="464"/>
                <a:ext cx="62" cy="227"/>
              </a:xfrm>
              <a:custGeom>
                <a:avLst/>
                <a:gdLst>
                  <a:gd name="T0" fmla="*/ 20 w 62"/>
                  <a:gd name="T1" fmla="*/ 3 h 227"/>
                  <a:gd name="T2" fmla="*/ 35 w 62"/>
                  <a:gd name="T3" fmla="*/ 0 h 227"/>
                  <a:gd name="T4" fmla="*/ 46 w 62"/>
                  <a:gd name="T5" fmla="*/ 0 h 227"/>
                  <a:gd name="T6" fmla="*/ 56 w 62"/>
                  <a:gd name="T7" fmla="*/ 2 h 227"/>
                  <a:gd name="T8" fmla="*/ 60 w 62"/>
                  <a:gd name="T9" fmla="*/ 9 h 227"/>
                  <a:gd name="T10" fmla="*/ 60 w 62"/>
                  <a:gd name="T11" fmla="*/ 16 h 227"/>
                  <a:gd name="T12" fmla="*/ 54 w 62"/>
                  <a:gd name="T13" fmla="*/ 24 h 227"/>
                  <a:gd name="T14" fmla="*/ 50 w 62"/>
                  <a:gd name="T15" fmla="*/ 24 h 227"/>
                  <a:gd name="T16" fmla="*/ 56 w 62"/>
                  <a:gd name="T17" fmla="*/ 33 h 227"/>
                  <a:gd name="T18" fmla="*/ 61 w 62"/>
                  <a:gd name="T19" fmla="*/ 48 h 227"/>
                  <a:gd name="T20" fmla="*/ 61 w 62"/>
                  <a:gd name="T21" fmla="*/ 61 h 227"/>
                  <a:gd name="T22" fmla="*/ 60 w 62"/>
                  <a:gd name="T23" fmla="*/ 78 h 227"/>
                  <a:gd name="T24" fmla="*/ 56 w 62"/>
                  <a:gd name="T25" fmla="*/ 94 h 227"/>
                  <a:gd name="T26" fmla="*/ 48 w 62"/>
                  <a:gd name="T27" fmla="*/ 95 h 227"/>
                  <a:gd name="T28" fmla="*/ 48 w 62"/>
                  <a:gd name="T29" fmla="*/ 99 h 227"/>
                  <a:gd name="T30" fmla="*/ 45 w 62"/>
                  <a:gd name="T31" fmla="*/ 102 h 227"/>
                  <a:gd name="T32" fmla="*/ 45 w 62"/>
                  <a:gd name="T33" fmla="*/ 118 h 227"/>
                  <a:gd name="T34" fmla="*/ 40 w 62"/>
                  <a:gd name="T35" fmla="*/ 121 h 227"/>
                  <a:gd name="T36" fmla="*/ 40 w 62"/>
                  <a:gd name="T37" fmla="*/ 152 h 227"/>
                  <a:gd name="T38" fmla="*/ 40 w 62"/>
                  <a:gd name="T39" fmla="*/ 171 h 227"/>
                  <a:gd name="T40" fmla="*/ 47 w 62"/>
                  <a:gd name="T41" fmla="*/ 192 h 227"/>
                  <a:gd name="T42" fmla="*/ 48 w 62"/>
                  <a:gd name="T43" fmla="*/ 220 h 227"/>
                  <a:gd name="T44" fmla="*/ 42 w 62"/>
                  <a:gd name="T45" fmla="*/ 222 h 227"/>
                  <a:gd name="T46" fmla="*/ 42 w 62"/>
                  <a:gd name="T47" fmla="*/ 226 h 227"/>
                  <a:gd name="T48" fmla="*/ 32 w 62"/>
                  <a:gd name="T49" fmla="*/ 226 h 227"/>
                  <a:gd name="T50" fmla="*/ 31 w 62"/>
                  <a:gd name="T51" fmla="*/ 224 h 227"/>
                  <a:gd name="T52" fmla="*/ 27 w 62"/>
                  <a:gd name="T53" fmla="*/ 224 h 227"/>
                  <a:gd name="T54" fmla="*/ 26 w 62"/>
                  <a:gd name="T55" fmla="*/ 226 h 227"/>
                  <a:gd name="T56" fmla="*/ 19 w 62"/>
                  <a:gd name="T57" fmla="*/ 226 h 227"/>
                  <a:gd name="T58" fmla="*/ 3 w 62"/>
                  <a:gd name="T59" fmla="*/ 224 h 227"/>
                  <a:gd name="T60" fmla="*/ 3 w 62"/>
                  <a:gd name="T61" fmla="*/ 222 h 227"/>
                  <a:gd name="T62" fmla="*/ 17 w 62"/>
                  <a:gd name="T63" fmla="*/ 218 h 227"/>
                  <a:gd name="T64" fmla="*/ 17 w 62"/>
                  <a:gd name="T65" fmla="*/ 214 h 227"/>
                  <a:gd name="T66" fmla="*/ 4 w 62"/>
                  <a:gd name="T67" fmla="*/ 212 h 227"/>
                  <a:gd name="T68" fmla="*/ 4 w 62"/>
                  <a:gd name="T69" fmla="*/ 209 h 227"/>
                  <a:gd name="T70" fmla="*/ 13 w 62"/>
                  <a:gd name="T71" fmla="*/ 205 h 227"/>
                  <a:gd name="T72" fmla="*/ 13 w 62"/>
                  <a:gd name="T73" fmla="*/ 174 h 227"/>
                  <a:gd name="T74" fmla="*/ 10 w 62"/>
                  <a:gd name="T75" fmla="*/ 146 h 227"/>
                  <a:gd name="T76" fmla="*/ 11 w 62"/>
                  <a:gd name="T77" fmla="*/ 118 h 227"/>
                  <a:gd name="T78" fmla="*/ 12 w 62"/>
                  <a:gd name="T79" fmla="*/ 102 h 227"/>
                  <a:gd name="T80" fmla="*/ 10 w 62"/>
                  <a:gd name="T81" fmla="*/ 97 h 227"/>
                  <a:gd name="T82" fmla="*/ 10 w 62"/>
                  <a:gd name="T83" fmla="*/ 75 h 227"/>
                  <a:gd name="T84" fmla="*/ 0 w 62"/>
                  <a:gd name="T85" fmla="*/ 70 h 227"/>
                  <a:gd name="T86" fmla="*/ 0 w 62"/>
                  <a:gd name="T87" fmla="*/ 67 h 227"/>
                  <a:gd name="T88" fmla="*/ 23 w 62"/>
                  <a:gd name="T89" fmla="*/ 36 h 227"/>
                  <a:gd name="T90" fmla="*/ 33 w 62"/>
                  <a:gd name="T91" fmla="*/ 32 h 227"/>
                  <a:gd name="T92" fmla="*/ 32 w 62"/>
                  <a:gd name="T93" fmla="*/ 30 h 227"/>
                  <a:gd name="T94" fmla="*/ 24 w 62"/>
                  <a:gd name="T95" fmla="*/ 29 h 227"/>
                  <a:gd name="T96" fmla="*/ 24 w 62"/>
                  <a:gd name="T97" fmla="*/ 27 h 227"/>
                  <a:gd name="T98" fmla="*/ 23 w 62"/>
                  <a:gd name="T99" fmla="*/ 26 h 227"/>
                  <a:gd name="T100" fmla="*/ 23 w 62"/>
                  <a:gd name="T101" fmla="*/ 24 h 227"/>
                  <a:gd name="T102" fmla="*/ 20 w 62"/>
                  <a:gd name="T103" fmla="*/ 23 h 227"/>
                  <a:gd name="T104" fmla="*/ 23 w 62"/>
                  <a:gd name="T105" fmla="*/ 22 h 227"/>
                  <a:gd name="T106" fmla="*/ 21 w 62"/>
                  <a:gd name="T107" fmla="*/ 21 h 227"/>
                  <a:gd name="T108" fmla="*/ 24 w 62"/>
                  <a:gd name="T109" fmla="*/ 16 h 227"/>
                  <a:gd name="T110" fmla="*/ 23 w 62"/>
                  <a:gd name="T111" fmla="*/ 13 h 227"/>
                  <a:gd name="T112" fmla="*/ 24 w 62"/>
                  <a:gd name="T113" fmla="*/ 10 h 227"/>
                  <a:gd name="T114" fmla="*/ 21 w 62"/>
                  <a:gd name="T115" fmla="*/ 8 h 227"/>
                  <a:gd name="T116" fmla="*/ 20 w 62"/>
                  <a:gd name="T117" fmla="*/ 3 h 2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2"/>
                  <a:gd name="T178" fmla="*/ 0 h 227"/>
                  <a:gd name="T179" fmla="*/ 62 w 62"/>
                  <a:gd name="T180" fmla="*/ 227 h 2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2" h="227">
                    <a:moveTo>
                      <a:pt x="20" y="3"/>
                    </a:moveTo>
                    <a:lnTo>
                      <a:pt x="35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0" y="9"/>
                    </a:lnTo>
                    <a:lnTo>
                      <a:pt x="60" y="16"/>
                    </a:lnTo>
                    <a:lnTo>
                      <a:pt x="54" y="24"/>
                    </a:lnTo>
                    <a:lnTo>
                      <a:pt x="50" y="24"/>
                    </a:lnTo>
                    <a:lnTo>
                      <a:pt x="56" y="33"/>
                    </a:lnTo>
                    <a:lnTo>
                      <a:pt x="61" y="48"/>
                    </a:lnTo>
                    <a:lnTo>
                      <a:pt x="61" y="61"/>
                    </a:lnTo>
                    <a:lnTo>
                      <a:pt x="60" y="78"/>
                    </a:lnTo>
                    <a:lnTo>
                      <a:pt x="56" y="94"/>
                    </a:lnTo>
                    <a:lnTo>
                      <a:pt x="48" y="95"/>
                    </a:lnTo>
                    <a:lnTo>
                      <a:pt x="48" y="99"/>
                    </a:lnTo>
                    <a:lnTo>
                      <a:pt x="45" y="102"/>
                    </a:lnTo>
                    <a:lnTo>
                      <a:pt x="45" y="118"/>
                    </a:lnTo>
                    <a:lnTo>
                      <a:pt x="40" y="121"/>
                    </a:lnTo>
                    <a:lnTo>
                      <a:pt x="40" y="152"/>
                    </a:lnTo>
                    <a:lnTo>
                      <a:pt x="40" y="171"/>
                    </a:lnTo>
                    <a:lnTo>
                      <a:pt x="47" y="192"/>
                    </a:lnTo>
                    <a:lnTo>
                      <a:pt x="48" y="220"/>
                    </a:lnTo>
                    <a:lnTo>
                      <a:pt x="42" y="222"/>
                    </a:lnTo>
                    <a:lnTo>
                      <a:pt x="42" y="226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27" y="224"/>
                    </a:lnTo>
                    <a:lnTo>
                      <a:pt x="26" y="226"/>
                    </a:lnTo>
                    <a:lnTo>
                      <a:pt x="19" y="226"/>
                    </a:lnTo>
                    <a:lnTo>
                      <a:pt x="3" y="224"/>
                    </a:lnTo>
                    <a:lnTo>
                      <a:pt x="3" y="222"/>
                    </a:lnTo>
                    <a:lnTo>
                      <a:pt x="17" y="218"/>
                    </a:lnTo>
                    <a:lnTo>
                      <a:pt x="17" y="214"/>
                    </a:lnTo>
                    <a:lnTo>
                      <a:pt x="4" y="212"/>
                    </a:lnTo>
                    <a:lnTo>
                      <a:pt x="4" y="209"/>
                    </a:lnTo>
                    <a:lnTo>
                      <a:pt x="13" y="205"/>
                    </a:lnTo>
                    <a:lnTo>
                      <a:pt x="13" y="174"/>
                    </a:lnTo>
                    <a:lnTo>
                      <a:pt x="10" y="146"/>
                    </a:lnTo>
                    <a:lnTo>
                      <a:pt x="11" y="118"/>
                    </a:lnTo>
                    <a:lnTo>
                      <a:pt x="12" y="102"/>
                    </a:lnTo>
                    <a:lnTo>
                      <a:pt x="10" y="97"/>
                    </a:lnTo>
                    <a:lnTo>
                      <a:pt x="10" y="75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3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1" y="8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40"/>
              <p:cNvSpPr>
                <a:spLocks/>
              </p:cNvSpPr>
              <p:nvPr/>
            </p:nvSpPr>
            <p:spPr bwMode="auto">
              <a:xfrm>
                <a:off x="4657" y="441"/>
                <a:ext cx="82" cy="202"/>
              </a:xfrm>
              <a:custGeom>
                <a:avLst/>
                <a:gdLst>
                  <a:gd name="T0" fmla="*/ 50 w 82"/>
                  <a:gd name="T1" fmla="*/ 1 h 202"/>
                  <a:gd name="T2" fmla="*/ 53 w 82"/>
                  <a:gd name="T3" fmla="*/ 12 h 202"/>
                  <a:gd name="T4" fmla="*/ 51 w 82"/>
                  <a:gd name="T5" fmla="*/ 14 h 202"/>
                  <a:gd name="T6" fmla="*/ 48 w 82"/>
                  <a:gd name="T7" fmla="*/ 18 h 202"/>
                  <a:gd name="T8" fmla="*/ 44 w 82"/>
                  <a:gd name="T9" fmla="*/ 25 h 202"/>
                  <a:gd name="T10" fmla="*/ 48 w 82"/>
                  <a:gd name="T11" fmla="*/ 26 h 202"/>
                  <a:gd name="T12" fmla="*/ 66 w 82"/>
                  <a:gd name="T13" fmla="*/ 37 h 202"/>
                  <a:gd name="T14" fmla="*/ 78 w 82"/>
                  <a:gd name="T15" fmla="*/ 98 h 202"/>
                  <a:gd name="T16" fmla="*/ 81 w 82"/>
                  <a:gd name="T17" fmla="*/ 108 h 202"/>
                  <a:gd name="T18" fmla="*/ 75 w 82"/>
                  <a:gd name="T19" fmla="*/ 114 h 202"/>
                  <a:gd name="T20" fmla="*/ 72 w 82"/>
                  <a:gd name="T21" fmla="*/ 116 h 202"/>
                  <a:gd name="T22" fmla="*/ 72 w 82"/>
                  <a:gd name="T23" fmla="*/ 106 h 202"/>
                  <a:gd name="T24" fmla="*/ 72 w 82"/>
                  <a:gd name="T25" fmla="*/ 111 h 202"/>
                  <a:gd name="T26" fmla="*/ 68 w 82"/>
                  <a:gd name="T27" fmla="*/ 108 h 202"/>
                  <a:gd name="T28" fmla="*/ 64 w 82"/>
                  <a:gd name="T29" fmla="*/ 100 h 202"/>
                  <a:gd name="T30" fmla="*/ 54 w 82"/>
                  <a:gd name="T31" fmla="*/ 153 h 202"/>
                  <a:gd name="T32" fmla="*/ 50 w 82"/>
                  <a:gd name="T33" fmla="*/ 185 h 202"/>
                  <a:gd name="T34" fmla="*/ 52 w 82"/>
                  <a:gd name="T35" fmla="*/ 200 h 202"/>
                  <a:gd name="T36" fmla="*/ 39 w 82"/>
                  <a:gd name="T37" fmla="*/ 198 h 202"/>
                  <a:gd name="T38" fmla="*/ 43 w 82"/>
                  <a:gd name="T39" fmla="*/ 179 h 202"/>
                  <a:gd name="T40" fmla="*/ 37 w 82"/>
                  <a:gd name="T41" fmla="*/ 154 h 202"/>
                  <a:gd name="T42" fmla="*/ 36 w 82"/>
                  <a:gd name="T43" fmla="*/ 179 h 202"/>
                  <a:gd name="T44" fmla="*/ 34 w 82"/>
                  <a:gd name="T45" fmla="*/ 196 h 202"/>
                  <a:gd name="T46" fmla="*/ 23 w 82"/>
                  <a:gd name="T47" fmla="*/ 197 h 202"/>
                  <a:gd name="T48" fmla="*/ 19 w 82"/>
                  <a:gd name="T49" fmla="*/ 153 h 202"/>
                  <a:gd name="T50" fmla="*/ 14 w 82"/>
                  <a:gd name="T51" fmla="*/ 149 h 202"/>
                  <a:gd name="T52" fmla="*/ 1 w 82"/>
                  <a:gd name="T53" fmla="*/ 153 h 202"/>
                  <a:gd name="T54" fmla="*/ 8 w 82"/>
                  <a:gd name="T55" fmla="*/ 102 h 202"/>
                  <a:gd name="T56" fmla="*/ 7 w 82"/>
                  <a:gd name="T57" fmla="*/ 92 h 202"/>
                  <a:gd name="T58" fmla="*/ 8 w 82"/>
                  <a:gd name="T59" fmla="*/ 66 h 202"/>
                  <a:gd name="T60" fmla="*/ 27 w 82"/>
                  <a:gd name="T61" fmla="*/ 33 h 202"/>
                  <a:gd name="T62" fmla="*/ 27 w 82"/>
                  <a:gd name="T63" fmla="*/ 21 h 202"/>
                  <a:gd name="T64" fmla="*/ 23 w 82"/>
                  <a:gd name="T65" fmla="*/ 19 h 202"/>
                  <a:gd name="T66" fmla="*/ 19 w 82"/>
                  <a:gd name="T67" fmla="*/ 15 h 202"/>
                  <a:gd name="T68" fmla="*/ 22 w 82"/>
                  <a:gd name="T69" fmla="*/ 1 h 202"/>
                  <a:gd name="T70" fmla="*/ 32 w 82"/>
                  <a:gd name="T71" fmla="*/ 0 h 202"/>
                  <a:gd name="T72" fmla="*/ 40 w 82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202"/>
                  <a:gd name="T113" fmla="*/ 82 w 82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202">
                    <a:moveTo>
                      <a:pt x="40" y="0"/>
                    </a:moveTo>
                    <a:lnTo>
                      <a:pt x="50" y="1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2"/>
                    </a:lnTo>
                    <a:lnTo>
                      <a:pt x="51" y="14"/>
                    </a:lnTo>
                    <a:lnTo>
                      <a:pt x="50" y="15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5" y="34"/>
                    </a:lnTo>
                    <a:lnTo>
                      <a:pt x="66" y="37"/>
                    </a:lnTo>
                    <a:lnTo>
                      <a:pt x="72" y="43"/>
                    </a:lnTo>
                    <a:lnTo>
                      <a:pt x="78" y="98"/>
                    </a:lnTo>
                    <a:lnTo>
                      <a:pt x="75" y="99"/>
                    </a:lnTo>
                    <a:lnTo>
                      <a:pt x="81" y="108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75" y="116"/>
                    </a:lnTo>
                    <a:lnTo>
                      <a:pt x="72" y="116"/>
                    </a:lnTo>
                    <a:lnTo>
                      <a:pt x="73" y="110"/>
                    </a:lnTo>
                    <a:lnTo>
                      <a:pt x="72" y="106"/>
                    </a:lnTo>
                    <a:lnTo>
                      <a:pt x="70" y="109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64" y="100"/>
                    </a:lnTo>
                    <a:lnTo>
                      <a:pt x="68" y="150"/>
                    </a:lnTo>
                    <a:lnTo>
                      <a:pt x="54" y="153"/>
                    </a:lnTo>
                    <a:lnTo>
                      <a:pt x="48" y="182"/>
                    </a:lnTo>
                    <a:lnTo>
                      <a:pt x="50" y="185"/>
                    </a:lnTo>
                    <a:lnTo>
                      <a:pt x="52" y="198"/>
                    </a:lnTo>
                    <a:lnTo>
                      <a:pt x="52" y="200"/>
                    </a:lnTo>
                    <a:lnTo>
                      <a:pt x="43" y="201"/>
                    </a:lnTo>
                    <a:lnTo>
                      <a:pt x="39" y="198"/>
                    </a:lnTo>
                    <a:lnTo>
                      <a:pt x="41" y="187"/>
                    </a:lnTo>
                    <a:lnTo>
                      <a:pt x="43" y="179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4" y="163"/>
                    </a:lnTo>
                    <a:lnTo>
                      <a:pt x="36" y="179"/>
                    </a:lnTo>
                    <a:lnTo>
                      <a:pt x="39" y="180"/>
                    </a:lnTo>
                    <a:lnTo>
                      <a:pt x="34" y="196"/>
                    </a:lnTo>
                    <a:lnTo>
                      <a:pt x="24" y="198"/>
                    </a:lnTo>
                    <a:lnTo>
                      <a:pt x="23" y="197"/>
                    </a:lnTo>
                    <a:lnTo>
                      <a:pt x="29" y="181"/>
                    </a:lnTo>
                    <a:lnTo>
                      <a:pt x="19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5" y="149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7" y="92"/>
                    </a:lnTo>
                    <a:lnTo>
                      <a:pt x="5" y="91"/>
                    </a:lnTo>
                    <a:lnTo>
                      <a:pt x="8" y="66"/>
                    </a:lnTo>
                    <a:lnTo>
                      <a:pt x="11" y="38"/>
                    </a:lnTo>
                    <a:lnTo>
                      <a:pt x="27" y="33"/>
                    </a:lnTo>
                    <a:lnTo>
                      <a:pt x="31" y="26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8" y="7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4227" y="459"/>
                <a:ext cx="54" cy="144"/>
              </a:xfrm>
              <a:custGeom>
                <a:avLst/>
                <a:gdLst>
                  <a:gd name="T0" fmla="*/ 20 w 54"/>
                  <a:gd name="T1" fmla="*/ 2 h 144"/>
                  <a:gd name="T2" fmla="*/ 17 w 54"/>
                  <a:gd name="T3" fmla="*/ 9 h 144"/>
                  <a:gd name="T4" fmla="*/ 19 w 54"/>
                  <a:gd name="T5" fmla="*/ 11 h 144"/>
                  <a:gd name="T6" fmla="*/ 21 w 54"/>
                  <a:gd name="T7" fmla="*/ 13 h 144"/>
                  <a:gd name="T8" fmla="*/ 23 w 54"/>
                  <a:gd name="T9" fmla="*/ 18 h 144"/>
                  <a:gd name="T10" fmla="*/ 21 w 54"/>
                  <a:gd name="T11" fmla="*/ 19 h 144"/>
                  <a:gd name="T12" fmla="*/ 9 w 54"/>
                  <a:gd name="T13" fmla="*/ 26 h 144"/>
                  <a:gd name="T14" fmla="*/ 1 w 54"/>
                  <a:gd name="T15" fmla="*/ 70 h 144"/>
                  <a:gd name="T16" fmla="*/ 0 w 54"/>
                  <a:gd name="T17" fmla="*/ 77 h 144"/>
                  <a:gd name="T18" fmla="*/ 3 w 54"/>
                  <a:gd name="T19" fmla="*/ 82 h 144"/>
                  <a:gd name="T20" fmla="*/ 5 w 54"/>
                  <a:gd name="T21" fmla="*/ 82 h 144"/>
                  <a:gd name="T22" fmla="*/ 5 w 54"/>
                  <a:gd name="T23" fmla="*/ 75 h 144"/>
                  <a:gd name="T24" fmla="*/ 5 w 54"/>
                  <a:gd name="T25" fmla="*/ 79 h 144"/>
                  <a:gd name="T26" fmla="*/ 8 w 54"/>
                  <a:gd name="T27" fmla="*/ 77 h 144"/>
                  <a:gd name="T28" fmla="*/ 9 w 54"/>
                  <a:gd name="T29" fmla="*/ 71 h 144"/>
                  <a:gd name="T30" fmla="*/ 17 w 54"/>
                  <a:gd name="T31" fmla="*/ 108 h 144"/>
                  <a:gd name="T32" fmla="*/ 20 w 54"/>
                  <a:gd name="T33" fmla="*/ 131 h 144"/>
                  <a:gd name="T34" fmla="*/ 18 w 54"/>
                  <a:gd name="T35" fmla="*/ 141 h 144"/>
                  <a:gd name="T36" fmla="*/ 27 w 54"/>
                  <a:gd name="T37" fmla="*/ 140 h 144"/>
                  <a:gd name="T38" fmla="*/ 24 w 54"/>
                  <a:gd name="T39" fmla="*/ 127 h 144"/>
                  <a:gd name="T40" fmla="*/ 28 w 54"/>
                  <a:gd name="T41" fmla="*/ 110 h 144"/>
                  <a:gd name="T42" fmla="*/ 29 w 54"/>
                  <a:gd name="T43" fmla="*/ 126 h 144"/>
                  <a:gd name="T44" fmla="*/ 30 w 54"/>
                  <a:gd name="T45" fmla="*/ 138 h 144"/>
                  <a:gd name="T46" fmla="*/ 38 w 54"/>
                  <a:gd name="T47" fmla="*/ 139 h 144"/>
                  <a:gd name="T48" fmla="*/ 41 w 54"/>
                  <a:gd name="T49" fmla="*/ 108 h 144"/>
                  <a:gd name="T50" fmla="*/ 43 w 54"/>
                  <a:gd name="T51" fmla="*/ 105 h 144"/>
                  <a:gd name="T52" fmla="*/ 52 w 54"/>
                  <a:gd name="T53" fmla="*/ 108 h 144"/>
                  <a:gd name="T54" fmla="*/ 47 w 54"/>
                  <a:gd name="T55" fmla="*/ 72 h 144"/>
                  <a:gd name="T56" fmla="*/ 48 w 54"/>
                  <a:gd name="T57" fmla="*/ 65 h 144"/>
                  <a:gd name="T58" fmla="*/ 47 w 54"/>
                  <a:gd name="T59" fmla="*/ 47 h 144"/>
                  <a:gd name="T60" fmla="*/ 35 w 54"/>
                  <a:gd name="T61" fmla="*/ 24 h 144"/>
                  <a:gd name="T62" fmla="*/ 35 w 54"/>
                  <a:gd name="T63" fmla="*/ 15 h 144"/>
                  <a:gd name="T64" fmla="*/ 38 w 54"/>
                  <a:gd name="T65" fmla="*/ 14 h 144"/>
                  <a:gd name="T66" fmla="*/ 41 w 54"/>
                  <a:gd name="T67" fmla="*/ 11 h 144"/>
                  <a:gd name="T68" fmla="*/ 38 w 54"/>
                  <a:gd name="T69" fmla="*/ 2 h 144"/>
                  <a:gd name="T70" fmla="*/ 32 w 54"/>
                  <a:gd name="T71" fmla="*/ 0 h 144"/>
                  <a:gd name="T72" fmla="*/ 26 w 54"/>
                  <a:gd name="T73" fmla="*/ 1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44"/>
                  <a:gd name="T113" fmla="*/ 54 w 54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44">
                    <a:moveTo>
                      <a:pt x="26" y="1"/>
                    </a:moveTo>
                    <a:lnTo>
                      <a:pt x="20" y="2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0" y="77"/>
                    </a:lnTo>
                    <a:lnTo>
                      <a:pt x="1" y="82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6" y="80"/>
                    </a:lnTo>
                    <a:lnTo>
                      <a:pt x="8" y="77"/>
                    </a:lnTo>
                    <a:lnTo>
                      <a:pt x="6" y="71"/>
                    </a:lnTo>
                    <a:lnTo>
                      <a:pt x="9" y="71"/>
                    </a:lnTo>
                    <a:lnTo>
                      <a:pt x="8" y="106"/>
                    </a:lnTo>
                    <a:lnTo>
                      <a:pt x="17" y="108"/>
                    </a:lnTo>
                    <a:lnTo>
                      <a:pt x="21" y="129"/>
                    </a:lnTo>
                    <a:lnTo>
                      <a:pt x="20" y="131"/>
                    </a:lnTo>
                    <a:lnTo>
                      <a:pt x="18" y="140"/>
                    </a:lnTo>
                    <a:lnTo>
                      <a:pt x="18" y="141"/>
                    </a:lnTo>
                    <a:lnTo>
                      <a:pt x="24" y="143"/>
                    </a:lnTo>
                    <a:lnTo>
                      <a:pt x="27" y="140"/>
                    </a:lnTo>
                    <a:lnTo>
                      <a:pt x="26" y="132"/>
                    </a:lnTo>
                    <a:lnTo>
                      <a:pt x="24" y="127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30" y="116"/>
                    </a:lnTo>
                    <a:lnTo>
                      <a:pt x="29" y="126"/>
                    </a:lnTo>
                    <a:lnTo>
                      <a:pt x="27" y="127"/>
                    </a:lnTo>
                    <a:lnTo>
                      <a:pt x="30" y="138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3" y="127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3" y="105"/>
                    </a:lnTo>
                    <a:lnTo>
                      <a:pt x="49" y="106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47" y="72"/>
                    </a:lnTo>
                    <a:lnTo>
                      <a:pt x="48" y="73"/>
                    </a:lnTo>
                    <a:lnTo>
                      <a:pt x="48" y="65"/>
                    </a:lnTo>
                    <a:lnTo>
                      <a:pt x="47" y="47"/>
                    </a:lnTo>
                    <a:lnTo>
                      <a:pt x="46" y="28"/>
                    </a:lnTo>
                    <a:lnTo>
                      <a:pt x="35" y="24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1"/>
                    </a:lnTo>
                    <a:lnTo>
                      <a:pt x="41" y="6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" name="Group 42"/>
            <p:cNvGrpSpPr>
              <a:grpSpLocks/>
            </p:cNvGrpSpPr>
            <p:nvPr/>
          </p:nvGrpSpPr>
          <p:grpSpPr bwMode="auto">
            <a:xfrm>
              <a:off x="3767" y="469"/>
              <a:ext cx="1897" cy="637"/>
              <a:chOff x="3767" y="469"/>
              <a:chExt cx="1897" cy="637"/>
            </a:xfrm>
          </p:grpSpPr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257" y="522"/>
                <a:ext cx="167" cy="436"/>
              </a:xfrm>
              <a:custGeom>
                <a:avLst/>
                <a:gdLst>
                  <a:gd name="T0" fmla="*/ 64 w 167"/>
                  <a:gd name="T1" fmla="*/ 5 h 436"/>
                  <a:gd name="T2" fmla="*/ 56 w 167"/>
                  <a:gd name="T3" fmla="*/ 29 h 436"/>
                  <a:gd name="T4" fmla="*/ 61 w 167"/>
                  <a:gd name="T5" fmla="*/ 31 h 436"/>
                  <a:gd name="T6" fmla="*/ 66 w 167"/>
                  <a:gd name="T7" fmla="*/ 41 h 436"/>
                  <a:gd name="T8" fmla="*/ 75 w 167"/>
                  <a:gd name="T9" fmla="*/ 56 h 436"/>
                  <a:gd name="T10" fmla="*/ 66 w 167"/>
                  <a:gd name="T11" fmla="*/ 58 h 436"/>
                  <a:gd name="T12" fmla="*/ 29 w 167"/>
                  <a:gd name="T13" fmla="*/ 80 h 436"/>
                  <a:gd name="T14" fmla="*/ 5 w 167"/>
                  <a:gd name="T15" fmla="*/ 214 h 436"/>
                  <a:gd name="T16" fmla="*/ 0 w 167"/>
                  <a:gd name="T17" fmla="*/ 236 h 436"/>
                  <a:gd name="T18" fmla="*/ 10 w 167"/>
                  <a:gd name="T19" fmla="*/ 249 h 436"/>
                  <a:gd name="T20" fmla="*/ 17 w 167"/>
                  <a:gd name="T21" fmla="*/ 252 h 436"/>
                  <a:gd name="T22" fmla="*/ 17 w 167"/>
                  <a:gd name="T23" fmla="*/ 231 h 436"/>
                  <a:gd name="T24" fmla="*/ 17 w 167"/>
                  <a:gd name="T25" fmla="*/ 241 h 436"/>
                  <a:gd name="T26" fmla="*/ 26 w 167"/>
                  <a:gd name="T27" fmla="*/ 234 h 436"/>
                  <a:gd name="T28" fmla="*/ 32 w 167"/>
                  <a:gd name="T29" fmla="*/ 217 h 436"/>
                  <a:gd name="T30" fmla="*/ 53 w 167"/>
                  <a:gd name="T31" fmla="*/ 331 h 436"/>
                  <a:gd name="T32" fmla="*/ 64 w 167"/>
                  <a:gd name="T33" fmla="*/ 401 h 436"/>
                  <a:gd name="T34" fmla="*/ 59 w 167"/>
                  <a:gd name="T35" fmla="*/ 432 h 436"/>
                  <a:gd name="T36" fmla="*/ 85 w 167"/>
                  <a:gd name="T37" fmla="*/ 428 h 436"/>
                  <a:gd name="T38" fmla="*/ 77 w 167"/>
                  <a:gd name="T39" fmla="*/ 388 h 436"/>
                  <a:gd name="T40" fmla="*/ 88 w 167"/>
                  <a:gd name="T41" fmla="*/ 335 h 436"/>
                  <a:gd name="T42" fmla="*/ 90 w 167"/>
                  <a:gd name="T43" fmla="*/ 386 h 436"/>
                  <a:gd name="T44" fmla="*/ 96 w 167"/>
                  <a:gd name="T45" fmla="*/ 423 h 436"/>
                  <a:gd name="T46" fmla="*/ 118 w 167"/>
                  <a:gd name="T47" fmla="*/ 425 h 436"/>
                  <a:gd name="T48" fmla="*/ 126 w 167"/>
                  <a:gd name="T49" fmla="*/ 331 h 436"/>
                  <a:gd name="T50" fmla="*/ 136 w 167"/>
                  <a:gd name="T51" fmla="*/ 323 h 436"/>
                  <a:gd name="T52" fmla="*/ 160 w 167"/>
                  <a:gd name="T53" fmla="*/ 331 h 436"/>
                  <a:gd name="T54" fmla="*/ 147 w 167"/>
                  <a:gd name="T55" fmla="*/ 221 h 436"/>
                  <a:gd name="T56" fmla="*/ 149 w 167"/>
                  <a:gd name="T57" fmla="*/ 201 h 436"/>
                  <a:gd name="T58" fmla="*/ 147 w 167"/>
                  <a:gd name="T59" fmla="*/ 146 h 436"/>
                  <a:gd name="T60" fmla="*/ 110 w 167"/>
                  <a:gd name="T61" fmla="*/ 72 h 436"/>
                  <a:gd name="T62" fmla="*/ 109 w 167"/>
                  <a:gd name="T63" fmla="*/ 47 h 436"/>
                  <a:gd name="T64" fmla="*/ 118 w 167"/>
                  <a:gd name="T65" fmla="*/ 42 h 436"/>
                  <a:gd name="T66" fmla="*/ 126 w 167"/>
                  <a:gd name="T67" fmla="*/ 35 h 436"/>
                  <a:gd name="T68" fmla="*/ 120 w 167"/>
                  <a:gd name="T69" fmla="*/ 5 h 436"/>
                  <a:gd name="T70" fmla="*/ 100 w 167"/>
                  <a:gd name="T71" fmla="*/ 0 h 436"/>
                  <a:gd name="T72" fmla="*/ 83 w 167"/>
                  <a:gd name="T73" fmla="*/ 2 h 4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6"/>
                  <a:gd name="T113" fmla="*/ 167 w 167"/>
                  <a:gd name="T114" fmla="*/ 436 h 4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6">
                    <a:moveTo>
                      <a:pt x="83" y="2"/>
                    </a:moveTo>
                    <a:lnTo>
                      <a:pt x="64" y="5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65" y="29"/>
                    </a:lnTo>
                    <a:lnTo>
                      <a:pt x="61" y="31"/>
                    </a:lnTo>
                    <a:lnTo>
                      <a:pt x="64" y="33"/>
                    </a:lnTo>
                    <a:lnTo>
                      <a:pt x="66" y="41"/>
                    </a:lnTo>
                    <a:lnTo>
                      <a:pt x="69" y="42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66" y="58"/>
                    </a:lnTo>
                    <a:lnTo>
                      <a:pt x="53" y="75"/>
                    </a:lnTo>
                    <a:lnTo>
                      <a:pt x="29" y="80"/>
                    </a:lnTo>
                    <a:lnTo>
                      <a:pt x="17" y="94"/>
                    </a:lnTo>
                    <a:lnTo>
                      <a:pt x="5" y="214"/>
                    </a:lnTo>
                    <a:lnTo>
                      <a:pt x="11" y="215"/>
                    </a:lnTo>
                    <a:lnTo>
                      <a:pt x="0" y="236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7" y="252"/>
                    </a:lnTo>
                    <a:lnTo>
                      <a:pt x="16" y="239"/>
                    </a:lnTo>
                    <a:lnTo>
                      <a:pt x="17" y="231"/>
                    </a:lnTo>
                    <a:lnTo>
                      <a:pt x="20" y="237"/>
                    </a:lnTo>
                    <a:lnTo>
                      <a:pt x="17" y="241"/>
                    </a:lnTo>
                    <a:lnTo>
                      <a:pt x="21" y="244"/>
                    </a:lnTo>
                    <a:lnTo>
                      <a:pt x="26" y="234"/>
                    </a:lnTo>
                    <a:lnTo>
                      <a:pt x="23" y="217"/>
                    </a:lnTo>
                    <a:lnTo>
                      <a:pt x="32" y="217"/>
                    </a:lnTo>
                    <a:lnTo>
                      <a:pt x="26" y="326"/>
                    </a:lnTo>
                    <a:lnTo>
                      <a:pt x="53" y="331"/>
                    </a:lnTo>
                    <a:lnTo>
                      <a:pt x="66" y="395"/>
                    </a:lnTo>
                    <a:lnTo>
                      <a:pt x="64" y="401"/>
                    </a:lnTo>
                    <a:lnTo>
                      <a:pt x="59" y="427"/>
                    </a:lnTo>
                    <a:lnTo>
                      <a:pt x="59" y="432"/>
                    </a:lnTo>
                    <a:lnTo>
                      <a:pt x="77" y="435"/>
                    </a:lnTo>
                    <a:lnTo>
                      <a:pt x="85" y="428"/>
                    </a:lnTo>
                    <a:lnTo>
                      <a:pt x="81" y="404"/>
                    </a:lnTo>
                    <a:lnTo>
                      <a:pt x="77" y="388"/>
                    </a:lnTo>
                    <a:lnTo>
                      <a:pt x="85" y="334"/>
                    </a:lnTo>
                    <a:lnTo>
                      <a:pt x="88" y="335"/>
                    </a:lnTo>
                    <a:lnTo>
                      <a:pt x="96" y="354"/>
                    </a:lnTo>
                    <a:lnTo>
                      <a:pt x="90" y="386"/>
                    </a:lnTo>
                    <a:lnTo>
                      <a:pt x="85" y="390"/>
                    </a:lnTo>
                    <a:lnTo>
                      <a:pt x="96" y="423"/>
                    </a:lnTo>
                    <a:lnTo>
                      <a:pt x="114" y="428"/>
                    </a:lnTo>
                    <a:lnTo>
                      <a:pt x="118" y="425"/>
                    </a:lnTo>
                    <a:lnTo>
                      <a:pt x="104" y="390"/>
                    </a:lnTo>
                    <a:lnTo>
                      <a:pt x="126" y="331"/>
                    </a:lnTo>
                    <a:lnTo>
                      <a:pt x="136" y="327"/>
                    </a:lnTo>
                    <a:lnTo>
                      <a:pt x="136" y="323"/>
                    </a:lnTo>
                    <a:lnTo>
                      <a:pt x="155" y="323"/>
                    </a:lnTo>
                    <a:lnTo>
                      <a:pt x="160" y="331"/>
                    </a:lnTo>
                    <a:lnTo>
                      <a:pt x="166" y="327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01"/>
                    </a:lnTo>
                    <a:lnTo>
                      <a:pt x="153" y="198"/>
                    </a:lnTo>
                    <a:lnTo>
                      <a:pt x="147" y="146"/>
                    </a:lnTo>
                    <a:lnTo>
                      <a:pt x="141" y="85"/>
                    </a:lnTo>
                    <a:lnTo>
                      <a:pt x="110" y="72"/>
                    </a:lnTo>
                    <a:lnTo>
                      <a:pt x="100" y="58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18" y="42"/>
                    </a:lnTo>
                    <a:lnTo>
                      <a:pt x="118" y="36"/>
                    </a:lnTo>
                    <a:lnTo>
                      <a:pt x="126" y="35"/>
                    </a:lnTo>
                    <a:lnTo>
                      <a:pt x="128" y="17"/>
                    </a:lnTo>
                    <a:lnTo>
                      <a:pt x="120" y="5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3" y="2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4818" y="547"/>
                <a:ext cx="167" cy="434"/>
              </a:xfrm>
              <a:custGeom>
                <a:avLst/>
                <a:gdLst>
                  <a:gd name="T0" fmla="*/ 104 w 167"/>
                  <a:gd name="T1" fmla="*/ 0 h 434"/>
                  <a:gd name="T2" fmla="*/ 68 w 167"/>
                  <a:gd name="T3" fmla="*/ 13 h 434"/>
                  <a:gd name="T4" fmla="*/ 67 w 167"/>
                  <a:gd name="T5" fmla="*/ 42 h 434"/>
                  <a:gd name="T6" fmla="*/ 49 w 167"/>
                  <a:gd name="T7" fmla="*/ 56 h 434"/>
                  <a:gd name="T8" fmla="*/ 11 w 167"/>
                  <a:gd name="T9" fmla="*/ 72 h 434"/>
                  <a:gd name="T10" fmla="*/ 5 w 167"/>
                  <a:gd name="T11" fmla="*/ 156 h 434"/>
                  <a:gd name="T12" fmla="*/ 30 w 167"/>
                  <a:gd name="T13" fmla="*/ 227 h 434"/>
                  <a:gd name="T14" fmla="*/ 57 w 167"/>
                  <a:gd name="T15" fmla="*/ 282 h 434"/>
                  <a:gd name="T16" fmla="*/ 51 w 167"/>
                  <a:gd name="T17" fmla="*/ 412 h 434"/>
                  <a:gd name="T18" fmla="*/ 57 w 167"/>
                  <a:gd name="T19" fmla="*/ 417 h 434"/>
                  <a:gd name="T20" fmla="*/ 82 w 167"/>
                  <a:gd name="T21" fmla="*/ 431 h 434"/>
                  <a:gd name="T22" fmla="*/ 97 w 167"/>
                  <a:gd name="T23" fmla="*/ 433 h 434"/>
                  <a:gd name="T24" fmla="*/ 106 w 167"/>
                  <a:gd name="T25" fmla="*/ 429 h 434"/>
                  <a:gd name="T26" fmla="*/ 101 w 167"/>
                  <a:gd name="T27" fmla="*/ 422 h 434"/>
                  <a:gd name="T28" fmla="*/ 87 w 167"/>
                  <a:gd name="T29" fmla="*/ 412 h 434"/>
                  <a:gd name="T30" fmla="*/ 93 w 167"/>
                  <a:gd name="T31" fmla="*/ 407 h 434"/>
                  <a:gd name="T32" fmla="*/ 126 w 167"/>
                  <a:gd name="T33" fmla="*/ 416 h 434"/>
                  <a:gd name="T34" fmla="*/ 129 w 167"/>
                  <a:gd name="T35" fmla="*/ 410 h 434"/>
                  <a:gd name="T36" fmla="*/ 126 w 167"/>
                  <a:gd name="T37" fmla="*/ 404 h 434"/>
                  <a:gd name="T38" fmla="*/ 116 w 167"/>
                  <a:gd name="T39" fmla="*/ 397 h 434"/>
                  <a:gd name="T40" fmla="*/ 127 w 167"/>
                  <a:gd name="T41" fmla="*/ 355 h 434"/>
                  <a:gd name="T42" fmla="*/ 139 w 167"/>
                  <a:gd name="T43" fmla="*/ 237 h 434"/>
                  <a:gd name="T44" fmla="*/ 144 w 167"/>
                  <a:gd name="T45" fmla="*/ 214 h 434"/>
                  <a:gd name="T46" fmla="*/ 135 w 167"/>
                  <a:gd name="T47" fmla="*/ 167 h 434"/>
                  <a:gd name="T48" fmla="*/ 143 w 167"/>
                  <a:gd name="T49" fmla="*/ 166 h 434"/>
                  <a:gd name="T50" fmla="*/ 148 w 167"/>
                  <a:gd name="T51" fmla="*/ 164 h 434"/>
                  <a:gd name="T52" fmla="*/ 155 w 167"/>
                  <a:gd name="T53" fmla="*/ 161 h 434"/>
                  <a:gd name="T54" fmla="*/ 160 w 167"/>
                  <a:gd name="T55" fmla="*/ 158 h 434"/>
                  <a:gd name="T56" fmla="*/ 166 w 167"/>
                  <a:gd name="T57" fmla="*/ 152 h 434"/>
                  <a:gd name="T58" fmla="*/ 160 w 167"/>
                  <a:gd name="T59" fmla="*/ 128 h 434"/>
                  <a:gd name="T60" fmla="*/ 121 w 167"/>
                  <a:gd name="T61" fmla="*/ 73 h 434"/>
                  <a:gd name="T62" fmla="*/ 106 w 167"/>
                  <a:gd name="T63" fmla="*/ 58 h 434"/>
                  <a:gd name="T64" fmla="*/ 124 w 167"/>
                  <a:gd name="T65" fmla="*/ 47 h 434"/>
                  <a:gd name="T66" fmla="*/ 125 w 167"/>
                  <a:gd name="T67" fmla="*/ 45 h 434"/>
                  <a:gd name="T68" fmla="*/ 130 w 167"/>
                  <a:gd name="T69" fmla="*/ 40 h 434"/>
                  <a:gd name="T70" fmla="*/ 130 w 167"/>
                  <a:gd name="T71" fmla="*/ 28 h 434"/>
                  <a:gd name="T72" fmla="*/ 131 w 167"/>
                  <a:gd name="T73" fmla="*/ 14 h 4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4"/>
                  <a:gd name="T113" fmla="*/ 167 w 167"/>
                  <a:gd name="T114" fmla="*/ 434 h 4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4">
                    <a:moveTo>
                      <a:pt x="124" y="4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8" y="13"/>
                    </a:lnTo>
                    <a:lnTo>
                      <a:pt x="62" y="26"/>
                    </a:lnTo>
                    <a:lnTo>
                      <a:pt x="67" y="42"/>
                    </a:lnTo>
                    <a:lnTo>
                      <a:pt x="59" y="51"/>
                    </a:lnTo>
                    <a:lnTo>
                      <a:pt x="49" y="56"/>
                    </a:lnTo>
                    <a:lnTo>
                      <a:pt x="20" y="65"/>
                    </a:lnTo>
                    <a:lnTo>
                      <a:pt x="11" y="72"/>
                    </a:lnTo>
                    <a:lnTo>
                      <a:pt x="0" y="141"/>
                    </a:lnTo>
                    <a:lnTo>
                      <a:pt x="5" y="156"/>
                    </a:lnTo>
                    <a:lnTo>
                      <a:pt x="35" y="161"/>
                    </a:lnTo>
                    <a:lnTo>
                      <a:pt x="30" y="227"/>
                    </a:lnTo>
                    <a:lnTo>
                      <a:pt x="51" y="233"/>
                    </a:lnTo>
                    <a:lnTo>
                      <a:pt x="57" y="282"/>
                    </a:lnTo>
                    <a:lnTo>
                      <a:pt x="52" y="365"/>
                    </a:lnTo>
                    <a:lnTo>
                      <a:pt x="51" y="412"/>
                    </a:lnTo>
                    <a:lnTo>
                      <a:pt x="57" y="413"/>
                    </a:lnTo>
                    <a:lnTo>
                      <a:pt x="57" y="417"/>
                    </a:lnTo>
                    <a:lnTo>
                      <a:pt x="73" y="425"/>
                    </a:lnTo>
                    <a:lnTo>
                      <a:pt x="82" y="431"/>
                    </a:lnTo>
                    <a:lnTo>
                      <a:pt x="89" y="433"/>
                    </a:lnTo>
                    <a:lnTo>
                      <a:pt x="97" y="433"/>
                    </a:lnTo>
                    <a:lnTo>
                      <a:pt x="104" y="431"/>
                    </a:lnTo>
                    <a:lnTo>
                      <a:pt x="106" y="429"/>
                    </a:lnTo>
                    <a:lnTo>
                      <a:pt x="104" y="426"/>
                    </a:lnTo>
                    <a:lnTo>
                      <a:pt x="101" y="422"/>
                    </a:lnTo>
                    <a:lnTo>
                      <a:pt x="96" y="416"/>
                    </a:lnTo>
                    <a:lnTo>
                      <a:pt x="87" y="412"/>
                    </a:lnTo>
                    <a:lnTo>
                      <a:pt x="93" y="413"/>
                    </a:lnTo>
                    <a:lnTo>
                      <a:pt x="93" y="407"/>
                    </a:lnTo>
                    <a:lnTo>
                      <a:pt x="117" y="416"/>
                    </a:lnTo>
                    <a:lnTo>
                      <a:pt x="126" y="416"/>
                    </a:lnTo>
                    <a:lnTo>
                      <a:pt x="129" y="413"/>
                    </a:lnTo>
                    <a:lnTo>
                      <a:pt x="129" y="410"/>
                    </a:lnTo>
                    <a:lnTo>
                      <a:pt x="128" y="408"/>
                    </a:lnTo>
                    <a:lnTo>
                      <a:pt x="126" y="404"/>
                    </a:lnTo>
                    <a:lnTo>
                      <a:pt x="120" y="400"/>
                    </a:lnTo>
                    <a:lnTo>
                      <a:pt x="116" y="397"/>
                    </a:lnTo>
                    <a:lnTo>
                      <a:pt x="122" y="396"/>
                    </a:lnTo>
                    <a:lnTo>
                      <a:pt x="127" y="355"/>
                    </a:lnTo>
                    <a:lnTo>
                      <a:pt x="130" y="290"/>
                    </a:lnTo>
                    <a:lnTo>
                      <a:pt x="139" y="237"/>
                    </a:lnTo>
                    <a:lnTo>
                      <a:pt x="142" y="222"/>
                    </a:lnTo>
                    <a:lnTo>
                      <a:pt x="144" y="214"/>
                    </a:lnTo>
                    <a:lnTo>
                      <a:pt x="137" y="181"/>
                    </a:lnTo>
                    <a:lnTo>
                      <a:pt x="135" y="167"/>
                    </a:lnTo>
                    <a:lnTo>
                      <a:pt x="139" y="168"/>
                    </a:lnTo>
                    <a:lnTo>
                      <a:pt x="143" y="166"/>
                    </a:lnTo>
                    <a:lnTo>
                      <a:pt x="144" y="166"/>
                    </a:lnTo>
                    <a:lnTo>
                      <a:pt x="148" y="164"/>
                    </a:lnTo>
                    <a:lnTo>
                      <a:pt x="154" y="165"/>
                    </a:lnTo>
                    <a:lnTo>
                      <a:pt x="155" y="161"/>
                    </a:lnTo>
                    <a:lnTo>
                      <a:pt x="158" y="161"/>
                    </a:lnTo>
                    <a:lnTo>
                      <a:pt x="160" y="158"/>
                    </a:lnTo>
                    <a:lnTo>
                      <a:pt x="164" y="156"/>
                    </a:lnTo>
                    <a:lnTo>
                      <a:pt x="166" y="152"/>
                    </a:lnTo>
                    <a:lnTo>
                      <a:pt x="157" y="137"/>
                    </a:lnTo>
                    <a:lnTo>
                      <a:pt x="160" y="128"/>
                    </a:lnTo>
                    <a:lnTo>
                      <a:pt x="145" y="137"/>
                    </a:lnTo>
                    <a:lnTo>
                      <a:pt x="121" y="73"/>
                    </a:lnTo>
                    <a:lnTo>
                      <a:pt x="103" y="61"/>
                    </a:lnTo>
                    <a:lnTo>
                      <a:pt x="106" y="58"/>
                    </a:lnTo>
                    <a:lnTo>
                      <a:pt x="122" y="56"/>
                    </a:lnTo>
                    <a:lnTo>
                      <a:pt x="124" y="47"/>
                    </a:lnTo>
                    <a:lnTo>
                      <a:pt x="119" y="45"/>
                    </a:lnTo>
                    <a:lnTo>
                      <a:pt x="125" y="45"/>
                    </a:lnTo>
                    <a:lnTo>
                      <a:pt x="124" y="42"/>
                    </a:lnTo>
                    <a:lnTo>
                      <a:pt x="130" y="40"/>
                    </a:lnTo>
                    <a:lnTo>
                      <a:pt x="125" y="30"/>
                    </a:lnTo>
                    <a:lnTo>
                      <a:pt x="130" y="28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24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496" y="522"/>
                <a:ext cx="122" cy="413"/>
              </a:xfrm>
              <a:custGeom>
                <a:avLst/>
                <a:gdLst>
                  <a:gd name="T0" fmla="*/ 92 w 122"/>
                  <a:gd name="T1" fmla="*/ 7 h 413"/>
                  <a:gd name="T2" fmla="*/ 92 w 122"/>
                  <a:gd name="T3" fmla="*/ 18 h 413"/>
                  <a:gd name="T4" fmla="*/ 90 w 122"/>
                  <a:gd name="T5" fmla="*/ 20 h 413"/>
                  <a:gd name="T6" fmla="*/ 95 w 122"/>
                  <a:gd name="T7" fmla="*/ 29 h 413"/>
                  <a:gd name="T8" fmla="*/ 92 w 122"/>
                  <a:gd name="T9" fmla="*/ 31 h 413"/>
                  <a:gd name="T10" fmla="*/ 93 w 122"/>
                  <a:gd name="T11" fmla="*/ 35 h 413"/>
                  <a:gd name="T12" fmla="*/ 89 w 122"/>
                  <a:gd name="T13" fmla="*/ 46 h 413"/>
                  <a:gd name="T14" fmla="*/ 89 w 122"/>
                  <a:gd name="T15" fmla="*/ 48 h 413"/>
                  <a:gd name="T16" fmla="*/ 110 w 122"/>
                  <a:gd name="T17" fmla="*/ 59 h 413"/>
                  <a:gd name="T18" fmla="*/ 121 w 122"/>
                  <a:gd name="T19" fmla="*/ 145 h 413"/>
                  <a:gd name="T20" fmla="*/ 108 w 122"/>
                  <a:gd name="T21" fmla="*/ 160 h 413"/>
                  <a:gd name="T22" fmla="*/ 112 w 122"/>
                  <a:gd name="T23" fmla="*/ 206 h 413"/>
                  <a:gd name="T24" fmla="*/ 104 w 122"/>
                  <a:gd name="T25" fmla="*/ 210 h 413"/>
                  <a:gd name="T26" fmla="*/ 100 w 122"/>
                  <a:gd name="T27" fmla="*/ 283 h 413"/>
                  <a:gd name="T28" fmla="*/ 94 w 122"/>
                  <a:gd name="T29" fmla="*/ 356 h 413"/>
                  <a:gd name="T30" fmla="*/ 96 w 122"/>
                  <a:gd name="T31" fmla="*/ 360 h 413"/>
                  <a:gd name="T32" fmla="*/ 118 w 122"/>
                  <a:gd name="T33" fmla="*/ 374 h 413"/>
                  <a:gd name="T34" fmla="*/ 115 w 122"/>
                  <a:gd name="T35" fmla="*/ 376 h 413"/>
                  <a:gd name="T36" fmla="*/ 108 w 122"/>
                  <a:gd name="T37" fmla="*/ 379 h 413"/>
                  <a:gd name="T38" fmla="*/ 94 w 122"/>
                  <a:gd name="T39" fmla="*/ 376 h 413"/>
                  <a:gd name="T40" fmla="*/ 83 w 122"/>
                  <a:gd name="T41" fmla="*/ 371 h 413"/>
                  <a:gd name="T42" fmla="*/ 73 w 122"/>
                  <a:gd name="T43" fmla="*/ 368 h 413"/>
                  <a:gd name="T44" fmla="*/ 73 w 122"/>
                  <a:gd name="T45" fmla="*/ 381 h 413"/>
                  <a:gd name="T46" fmla="*/ 68 w 122"/>
                  <a:gd name="T47" fmla="*/ 381 h 413"/>
                  <a:gd name="T48" fmla="*/ 75 w 122"/>
                  <a:gd name="T49" fmla="*/ 392 h 413"/>
                  <a:gd name="T50" fmla="*/ 73 w 122"/>
                  <a:gd name="T51" fmla="*/ 410 h 413"/>
                  <a:gd name="T52" fmla="*/ 65 w 122"/>
                  <a:gd name="T53" fmla="*/ 412 h 413"/>
                  <a:gd name="T54" fmla="*/ 52 w 122"/>
                  <a:gd name="T55" fmla="*/ 398 h 413"/>
                  <a:gd name="T56" fmla="*/ 52 w 122"/>
                  <a:gd name="T57" fmla="*/ 387 h 413"/>
                  <a:gd name="T58" fmla="*/ 47 w 122"/>
                  <a:gd name="T59" fmla="*/ 386 h 413"/>
                  <a:gd name="T60" fmla="*/ 43 w 122"/>
                  <a:gd name="T61" fmla="*/ 292 h 413"/>
                  <a:gd name="T62" fmla="*/ 47 w 122"/>
                  <a:gd name="T63" fmla="*/ 282 h 413"/>
                  <a:gd name="T64" fmla="*/ 34 w 122"/>
                  <a:gd name="T65" fmla="*/ 219 h 413"/>
                  <a:gd name="T66" fmla="*/ 26 w 122"/>
                  <a:gd name="T67" fmla="*/ 217 h 413"/>
                  <a:gd name="T68" fmla="*/ 21 w 122"/>
                  <a:gd name="T69" fmla="*/ 152 h 413"/>
                  <a:gd name="T70" fmla="*/ 0 w 122"/>
                  <a:gd name="T71" fmla="*/ 144 h 413"/>
                  <a:gd name="T72" fmla="*/ 10 w 122"/>
                  <a:gd name="T73" fmla="*/ 73 h 413"/>
                  <a:gd name="T74" fmla="*/ 43 w 122"/>
                  <a:gd name="T75" fmla="*/ 54 h 413"/>
                  <a:gd name="T76" fmla="*/ 52 w 122"/>
                  <a:gd name="T77" fmla="*/ 48 h 413"/>
                  <a:gd name="T78" fmla="*/ 52 w 122"/>
                  <a:gd name="T79" fmla="*/ 41 h 413"/>
                  <a:gd name="T80" fmla="*/ 49 w 122"/>
                  <a:gd name="T81" fmla="*/ 36 h 413"/>
                  <a:gd name="T82" fmla="*/ 46 w 122"/>
                  <a:gd name="T83" fmla="*/ 32 h 413"/>
                  <a:gd name="T84" fmla="*/ 42 w 122"/>
                  <a:gd name="T85" fmla="*/ 27 h 413"/>
                  <a:gd name="T86" fmla="*/ 40 w 122"/>
                  <a:gd name="T87" fmla="*/ 22 h 413"/>
                  <a:gd name="T88" fmla="*/ 40 w 122"/>
                  <a:gd name="T89" fmla="*/ 17 h 413"/>
                  <a:gd name="T90" fmla="*/ 42 w 122"/>
                  <a:gd name="T91" fmla="*/ 12 h 413"/>
                  <a:gd name="T92" fmla="*/ 46 w 122"/>
                  <a:gd name="T93" fmla="*/ 6 h 413"/>
                  <a:gd name="T94" fmla="*/ 52 w 122"/>
                  <a:gd name="T95" fmla="*/ 2 h 413"/>
                  <a:gd name="T96" fmla="*/ 59 w 122"/>
                  <a:gd name="T97" fmla="*/ 0 h 413"/>
                  <a:gd name="T98" fmla="*/ 68 w 122"/>
                  <a:gd name="T99" fmla="*/ 0 h 413"/>
                  <a:gd name="T100" fmla="*/ 75 w 122"/>
                  <a:gd name="T101" fmla="*/ 0 h 413"/>
                  <a:gd name="T102" fmla="*/ 83 w 122"/>
                  <a:gd name="T103" fmla="*/ 2 h 413"/>
                  <a:gd name="T104" fmla="*/ 92 w 122"/>
                  <a:gd name="T105" fmla="*/ 7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"/>
                  <a:gd name="T160" fmla="*/ 0 h 413"/>
                  <a:gd name="T161" fmla="*/ 122 w 122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" h="413">
                    <a:moveTo>
                      <a:pt x="92" y="7"/>
                    </a:moveTo>
                    <a:lnTo>
                      <a:pt x="92" y="18"/>
                    </a:lnTo>
                    <a:lnTo>
                      <a:pt x="90" y="20"/>
                    </a:lnTo>
                    <a:lnTo>
                      <a:pt x="95" y="29"/>
                    </a:lnTo>
                    <a:lnTo>
                      <a:pt x="92" y="31"/>
                    </a:lnTo>
                    <a:lnTo>
                      <a:pt x="93" y="3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110" y="59"/>
                    </a:lnTo>
                    <a:lnTo>
                      <a:pt x="121" y="145"/>
                    </a:lnTo>
                    <a:lnTo>
                      <a:pt x="108" y="160"/>
                    </a:lnTo>
                    <a:lnTo>
                      <a:pt x="112" y="206"/>
                    </a:lnTo>
                    <a:lnTo>
                      <a:pt x="104" y="210"/>
                    </a:lnTo>
                    <a:lnTo>
                      <a:pt x="100" y="283"/>
                    </a:lnTo>
                    <a:lnTo>
                      <a:pt x="94" y="356"/>
                    </a:lnTo>
                    <a:lnTo>
                      <a:pt x="96" y="360"/>
                    </a:lnTo>
                    <a:lnTo>
                      <a:pt x="118" y="374"/>
                    </a:lnTo>
                    <a:lnTo>
                      <a:pt x="115" y="376"/>
                    </a:lnTo>
                    <a:lnTo>
                      <a:pt x="108" y="379"/>
                    </a:lnTo>
                    <a:lnTo>
                      <a:pt x="94" y="376"/>
                    </a:lnTo>
                    <a:lnTo>
                      <a:pt x="83" y="371"/>
                    </a:lnTo>
                    <a:lnTo>
                      <a:pt x="73" y="368"/>
                    </a:lnTo>
                    <a:lnTo>
                      <a:pt x="73" y="381"/>
                    </a:lnTo>
                    <a:lnTo>
                      <a:pt x="68" y="381"/>
                    </a:lnTo>
                    <a:lnTo>
                      <a:pt x="75" y="392"/>
                    </a:lnTo>
                    <a:lnTo>
                      <a:pt x="73" y="410"/>
                    </a:lnTo>
                    <a:lnTo>
                      <a:pt x="65" y="412"/>
                    </a:lnTo>
                    <a:lnTo>
                      <a:pt x="52" y="398"/>
                    </a:lnTo>
                    <a:lnTo>
                      <a:pt x="52" y="387"/>
                    </a:lnTo>
                    <a:lnTo>
                      <a:pt x="47" y="386"/>
                    </a:lnTo>
                    <a:lnTo>
                      <a:pt x="43" y="292"/>
                    </a:lnTo>
                    <a:lnTo>
                      <a:pt x="47" y="282"/>
                    </a:lnTo>
                    <a:lnTo>
                      <a:pt x="34" y="219"/>
                    </a:lnTo>
                    <a:lnTo>
                      <a:pt x="26" y="217"/>
                    </a:lnTo>
                    <a:lnTo>
                      <a:pt x="21" y="152"/>
                    </a:lnTo>
                    <a:lnTo>
                      <a:pt x="0" y="144"/>
                    </a:lnTo>
                    <a:lnTo>
                      <a:pt x="10" y="73"/>
                    </a:lnTo>
                    <a:lnTo>
                      <a:pt x="43" y="54"/>
                    </a:lnTo>
                    <a:lnTo>
                      <a:pt x="52" y="48"/>
                    </a:lnTo>
                    <a:lnTo>
                      <a:pt x="52" y="41"/>
                    </a:lnTo>
                    <a:lnTo>
                      <a:pt x="49" y="36"/>
                    </a:lnTo>
                    <a:lnTo>
                      <a:pt x="46" y="32"/>
                    </a:lnTo>
                    <a:lnTo>
                      <a:pt x="42" y="27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42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2"/>
                    </a:lnTo>
                    <a:lnTo>
                      <a:pt x="92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4216" y="520"/>
                <a:ext cx="148" cy="375"/>
              </a:xfrm>
              <a:custGeom>
                <a:avLst/>
                <a:gdLst>
                  <a:gd name="T0" fmla="*/ 90 w 148"/>
                  <a:gd name="T1" fmla="*/ 4 h 375"/>
                  <a:gd name="T2" fmla="*/ 118 w 148"/>
                  <a:gd name="T3" fmla="*/ 0 h 375"/>
                  <a:gd name="T4" fmla="*/ 129 w 148"/>
                  <a:gd name="T5" fmla="*/ 8 h 375"/>
                  <a:gd name="T6" fmla="*/ 134 w 148"/>
                  <a:gd name="T7" fmla="*/ 5 h 375"/>
                  <a:gd name="T8" fmla="*/ 141 w 148"/>
                  <a:gd name="T9" fmla="*/ 22 h 375"/>
                  <a:gd name="T10" fmla="*/ 126 w 148"/>
                  <a:gd name="T11" fmla="*/ 32 h 375"/>
                  <a:gd name="T12" fmla="*/ 124 w 148"/>
                  <a:gd name="T13" fmla="*/ 41 h 375"/>
                  <a:gd name="T14" fmla="*/ 121 w 148"/>
                  <a:gd name="T15" fmla="*/ 41 h 375"/>
                  <a:gd name="T16" fmla="*/ 118 w 148"/>
                  <a:gd name="T17" fmla="*/ 50 h 375"/>
                  <a:gd name="T18" fmla="*/ 107 w 148"/>
                  <a:gd name="T19" fmla="*/ 52 h 375"/>
                  <a:gd name="T20" fmla="*/ 107 w 148"/>
                  <a:gd name="T21" fmla="*/ 55 h 375"/>
                  <a:gd name="T22" fmla="*/ 126 w 148"/>
                  <a:gd name="T23" fmla="*/ 66 h 375"/>
                  <a:gd name="T24" fmla="*/ 141 w 148"/>
                  <a:gd name="T25" fmla="*/ 120 h 375"/>
                  <a:gd name="T26" fmla="*/ 129 w 148"/>
                  <a:gd name="T27" fmla="*/ 134 h 375"/>
                  <a:gd name="T28" fmla="*/ 129 w 148"/>
                  <a:gd name="T29" fmla="*/ 233 h 375"/>
                  <a:gd name="T30" fmla="*/ 113 w 148"/>
                  <a:gd name="T31" fmla="*/ 237 h 375"/>
                  <a:gd name="T32" fmla="*/ 111 w 148"/>
                  <a:gd name="T33" fmla="*/ 252 h 375"/>
                  <a:gd name="T34" fmla="*/ 105 w 148"/>
                  <a:gd name="T35" fmla="*/ 294 h 375"/>
                  <a:gd name="T36" fmla="*/ 105 w 148"/>
                  <a:gd name="T37" fmla="*/ 316 h 375"/>
                  <a:gd name="T38" fmla="*/ 129 w 148"/>
                  <a:gd name="T39" fmla="*/ 330 h 375"/>
                  <a:gd name="T40" fmla="*/ 146 w 148"/>
                  <a:gd name="T41" fmla="*/ 337 h 375"/>
                  <a:gd name="T42" fmla="*/ 147 w 148"/>
                  <a:gd name="T43" fmla="*/ 341 h 375"/>
                  <a:gd name="T44" fmla="*/ 109 w 148"/>
                  <a:gd name="T45" fmla="*/ 335 h 375"/>
                  <a:gd name="T46" fmla="*/ 105 w 148"/>
                  <a:gd name="T47" fmla="*/ 330 h 375"/>
                  <a:gd name="T48" fmla="*/ 101 w 148"/>
                  <a:gd name="T49" fmla="*/ 335 h 375"/>
                  <a:gd name="T50" fmla="*/ 97 w 148"/>
                  <a:gd name="T51" fmla="*/ 335 h 375"/>
                  <a:gd name="T52" fmla="*/ 93 w 148"/>
                  <a:gd name="T53" fmla="*/ 319 h 375"/>
                  <a:gd name="T54" fmla="*/ 90 w 148"/>
                  <a:gd name="T55" fmla="*/ 248 h 375"/>
                  <a:gd name="T56" fmla="*/ 81 w 148"/>
                  <a:gd name="T57" fmla="*/ 248 h 375"/>
                  <a:gd name="T58" fmla="*/ 61 w 148"/>
                  <a:gd name="T59" fmla="*/ 311 h 375"/>
                  <a:gd name="T60" fmla="*/ 61 w 148"/>
                  <a:gd name="T61" fmla="*/ 350 h 375"/>
                  <a:gd name="T62" fmla="*/ 52 w 148"/>
                  <a:gd name="T63" fmla="*/ 369 h 375"/>
                  <a:gd name="T64" fmla="*/ 45 w 148"/>
                  <a:gd name="T65" fmla="*/ 374 h 375"/>
                  <a:gd name="T66" fmla="*/ 40 w 148"/>
                  <a:gd name="T67" fmla="*/ 363 h 375"/>
                  <a:gd name="T68" fmla="*/ 45 w 148"/>
                  <a:gd name="T69" fmla="*/ 352 h 375"/>
                  <a:gd name="T70" fmla="*/ 52 w 148"/>
                  <a:gd name="T71" fmla="*/ 328 h 375"/>
                  <a:gd name="T72" fmla="*/ 54 w 148"/>
                  <a:gd name="T73" fmla="*/ 238 h 375"/>
                  <a:gd name="T74" fmla="*/ 61 w 148"/>
                  <a:gd name="T75" fmla="*/ 150 h 375"/>
                  <a:gd name="T76" fmla="*/ 48 w 148"/>
                  <a:gd name="T77" fmla="*/ 143 h 375"/>
                  <a:gd name="T78" fmla="*/ 48 w 148"/>
                  <a:gd name="T79" fmla="*/ 130 h 375"/>
                  <a:gd name="T80" fmla="*/ 48 w 148"/>
                  <a:gd name="T81" fmla="*/ 106 h 375"/>
                  <a:gd name="T82" fmla="*/ 32 w 148"/>
                  <a:gd name="T83" fmla="*/ 112 h 375"/>
                  <a:gd name="T84" fmla="*/ 45 w 148"/>
                  <a:gd name="T85" fmla="*/ 127 h 375"/>
                  <a:gd name="T86" fmla="*/ 45 w 148"/>
                  <a:gd name="T87" fmla="*/ 141 h 375"/>
                  <a:gd name="T88" fmla="*/ 31 w 148"/>
                  <a:gd name="T89" fmla="*/ 132 h 375"/>
                  <a:gd name="T90" fmla="*/ 22 w 148"/>
                  <a:gd name="T91" fmla="*/ 124 h 375"/>
                  <a:gd name="T92" fmla="*/ 16 w 148"/>
                  <a:gd name="T93" fmla="*/ 126 h 375"/>
                  <a:gd name="T94" fmla="*/ 0 w 148"/>
                  <a:gd name="T95" fmla="*/ 111 h 375"/>
                  <a:gd name="T96" fmla="*/ 0 w 148"/>
                  <a:gd name="T97" fmla="*/ 106 h 375"/>
                  <a:gd name="T98" fmla="*/ 7 w 148"/>
                  <a:gd name="T99" fmla="*/ 103 h 375"/>
                  <a:gd name="T100" fmla="*/ 27 w 148"/>
                  <a:gd name="T101" fmla="*/ 87 h 375"/>
                  <a:gd name="T102" fmla="*/ 45 w 148"/>
                  <a:gd name="T103" fmla="*/ 73 h 375"/>
                  <a:gd name="T104" fmla="*/ 71 w 148"/>
                  <a:gd name="T105" fmla="*/ 56 h 375"/>
                  <a:gd name="T106" fmla="*/ 90 w 148"/>
                  <a:gd name="T107" fmla="*/ 50 h 375"/>
                  <a:gd name="T108" fmla="*/ 90 w 148"/>
                  <a:gd name="T109" fmla="*/ 39 h 375"/>
                  <a:gd name="T110" fmla="*/ 81 w 148"/>
                  <a:gd name="T111" fmla="*/ 33 h 375"/>
                  <a:gd name="T112" fmla="*/ 81 w 148"/>
                  <a:gd name="T113" fmla="*/ 17 h 375"/>
                  <a:gd name="T114" fmla="*/ 77 w 148"/>
                  <a:gd name="T115" fmla="*/ 15 h 375"/>
                  <a:gd name="T116" fmla="*/ 90 w 148"/>
                  <a:gd name="T117" fmla="*/ 4 h 3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375"/>
                  <a:gd name="T179" fmla="*/ 148 w 148"/>
                  <a:gd name="T180" fmla="*/ 375 h 3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375">
                    <a:moveTo>
                      <a:pt x="90" y="4"/>
                    </a:moveTo>
                    <a:lnTo>
                      <a:pt x="118" y="0"/>
                    </a:lnTo>
                    <a:lnTo>
                      <a:pt x="129" y="8"/>
                    </a:lnTo>
                    <a:lnTo>
                      <a:pt x="134" y="5"/>
                    </a:lnTo>
                    <a:lnTo>
                      <a:pt x="141" y="22"/>
                    </a:lnTo>
                    <a:lnTo>
                      <a:pt x="126" y="32"/>
                    </a:lnTo>
                    <a:lnTo>
                      <a:pt x="124" y="41"/>
                    </a:lnTo>
                    <a:lnTo>
                      <a:pt x="121" y="41"/>
                    </a:lnTo>
                    <a:lnTo>
                      <a:pt x="118" y="50"/>
                    </a:lnTo>
                    <a:lnTo>
                      <a:pt x="107" y="52"/>
                    </a:lnTo>
                    <a:lnTo>
                      <a:pt x="107" y="55"/>
                    </a:lnTo>
                    <a:lnTo>
                      <a:pt x="126" y="66"/>
                    </a:lnTo>
                    <a:lnTo>
                      <a:pt x="141" y="120"/>
                    </a:lnTo>
                    <a:lnTo>
                      <a:pt x="129" y="134"/>
                    </a:lnTo>
                    <a:lnTo>
                      <a:pt x="129" y="233"/>
                    </a:lnTo>
                    <a:lnTo>
                      <a:pt x="113" y="237"/>
                    </a:lnTo>
                    <a:lnTo>
                      <a:pt x="111" y="252"/>
                    </a:lnTo>
                    <a:lnTo>
                      <a:pt x="105" y="294"/>
                    </a:lnTo>
                    <a:lnTo>
                      <a:pt x="105" y="316"/>
                    </a:lnTo>
                    <a:lnTo>
                      <a:pt x="129" y="330"/>
                    </a:lnTo>
                    <a:lnTo>
                      <a:pt x="146" y="337"/>
                    </a:lnTo>
                    <a:lnTo>
                      <a:pt x="147" y="341"/>
                    </a:lnTo>
                    <a:lnTo>
                      <a:pt x="109" y="335"/>
                    </a:lnTo>
                    <a:lnTo>
                      <a:pt x="105" y="330"/>
                    </a:lnTo>
                    <a:lnTo>
                      <a:pt x="101" y="335"/>
                    </a:lnTo>
                    <a:lnTo>
                      <a:pt x="97" y="335"/>
                    </a:lnTo>
                    <a:lnTo>
                      <a:pt x="93" y="319"/>
                    </a:lnTo>
                    <a:lnTo>
                      <a:pt x="90" y="248"/>
                    </a:lnTo>
                    <a:lnTo>
                      <a:pt x="81" y="248"/>
                    </a:lnTo>
                    <a:lnTo>
                      <a:pt x="61" y="311"/>
                    </a:lnTo>
                    <a:lnTo>
                      <a:pt x="61" y="350"/>
                    </a:lnTo>
                    <a:lnTo>
                      <a:pt x="52" y="369"/>
                    </a:lnTo>
                    <a:lnTo>
                      <a:pt x="45" y="374"/>
                    </a:lnTo>
                    <a:lnTo>
                      <a:pt x="40" y="363"/>
                    </a:lnTo>
                    <a:lnTo>
                      <a:pt x="45" y="352"/>
                    </a:lnTo>
                    <a:lnTo>
                      <a:pt x="52" y="328"/>
                    </a:lnTo>
                    <a:lnTo>
                      <a:pt x="54" y="238"/>
                    </a:lnTo>
                    <a:lnTo>
                      <a:pt x="61" y="150"/>
                    </a:lnTo>
                    <a:lnTo>
                      <a:pt x="48" y="143"/>
                    </a:lnTo>
                    <a:lnTo>
                      <a:pt x="48" y="130"/>
                    </a:lnTo>
                    <a:lnTo>
                      <a:pt x="48" y="106"/>
                    </a:lnTo>
                    <a:lnTo>
                      <a:pt x="32" y="112"/>
                    </a:lnTo>
                    <a:lnTo>
                      <a:pt x="45" y="127"/>
                    </a:lnTo>
                    <a:lnTo>
                      <a:pt x="45" y="141"/>
                    </a:lnTo>
                    <a:lnTo>
                      <a:pt x="31" y="132"/>
                    </a:lnTo>
                    <a:lnTo>
                      <a:pt x="22" y="124"/>
                    </a:lnTo>
                    <a:lnTo>
                      <a:pt x="16" y="126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7" y="103"/>
                    </a:lnTo>
                    <a:lnTo>
                      <a:pt x="27" y="87"/>
                    </a:lnTo>
                    <a:lnTo>
                      <a:pt x="45" y="73"/>
                    </a:lnTo>
                    <a:lnTo>
                      <a:pt x="71" y="56"/>
                    </a:lnTo>
                    <a:lnTo>
                      <a:pt x="90" y="50"/>
                    </a:lnTo>
                    <a:lnTo>
                      <a:pt x="90" y="39"/>
                    </a:lnTo>
                    <a:lnTo>
                      <a:pt x="81" y="33"/>
                    </a:lnTo>
                    <a:lnTo>
                      <a:pt x="81" y="17"/>
                    </a:lnTo>
                    <a:lnTo>
                      <a:pt x="77" y="15"/>
                    </a:lnTo>
                    <a:lnTo>
                      <a:pt x="90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3767" y="527"/>
                <a:ext cx="142" cy="467"/>
              </a:xfrm>
              <a:custGeom>
                <a:avLst/>
                <a:gdLst>
                  <a:gd name="T0" fmla="*/ 32 w 142"/>
                  <a:gd name="T1" fmla="*/ 9 h 467"/>
                  <a:gd name="T2" fmla="*/ 32 w 142"/>
                  <a:gd name="T3" fmla="*/ 21 h 467"/>
                  <a:gd name="T4" fmla="*/ 35 w 142"/>
                  <a:gd name="T5" fmla="*/ 24 h 467"/>
                  <a:gd name="T6" fmla="*/ 29 w 142"/>
                  <a:gd name="T7" fmla="*/ 34 h 467"/>
                  <a:gd name="T8" fmla="*/ 32 w 142"/>
                  <a:gd name="T9" fmla="*/ 36 h 467"/>
                  <a:gd name="T10" fmla="*/ 31 w 142"/>
                  <a:gd name="T11" fmla="*/ 40 h 467"/>
                  <a:gd name="T12" fmla="*/ 36 w 142"/>
                  <a:gd name="T13" fmla="*/ 53 h 467"/>
                  <a:gd name="T14" fmla="*/ 36 w 142"/>
                  <a:gd name="T15" fmla="*/ 55 h 467"/>
                  <a:gd name="T16" fmla="*/ 12 w 142"/>
                  <a:gd name="T17" fmla="*/ 67 h 467"/>
                  <a:gd name="T18" fmla="*/ 0 w 142"/>
                  <a:gd name="T19" fmla="*/ 164 h 467"/>
                  <a:gd name="T20" fmla="*/ 14 w 142"/>
                  <a:gd name="T21" fmla="*/ 181 h 467"/>
                  <a:gd name="T22" fmla="*/ 9 w 142"/>
                  <a:gd name="T23" fmla="*/ 233 h 467"/>
                  <a:gd name="T24" fmla="*/ 18 w 142"/>
                  <a:gd name="T25" fmla="*/ 239 h 467"/>
                  <a:gd name="T26" fmla="*/ 23 w 142"/>
                  <a:gd name="T27" fmla="*/ 320 h 467"/>
                  <a:gd name="T28" fmla="*/ 30 w 142"/>
                  <a:gd name="T29" fmla="*/ 403 h 467"/>
                  <a:gd name="T30" fmla="*/ 28 w 142"/>
                  <a:gd name="T31" fmla="*/ 408 h 467"/>
                  <a:gd name="T32" fmla="*/ 2 w 142"/>
                  <a:gd name="T33" fmla="*/ 423 h 467"/>
                  <a:gd name="T34" fmla="*/ 6 w 142"/>
                  <a:gd name="T35" fmla="*/ 426 h 467"/>
                  <a:gd name="T36" fmla="*/ 14 w 142"/>
                  <a:gd name="T37" fmla="*/ 429 h 467"/>
                  <a:gd name="T38" fmla="*/ 30 w 142"/>
                  <a:gd name="T39" fmla="*/ 426 h 467"/>
                  <a:gd name="T40" fmla="*/ 43 w 142"/>
                  <a:gd name="T41" fmla="*/ 420 h 467"/>
                  <a:gd name="T42" fmla="*/ 55 w 142"/>
                  <a:gd name="T43" fmla="*/ 417 h 467"/>
                  <a:gd name="T44" fmla="*/ 55 w 142"/>
                  <a:gd name="T45" fmla="*/ 431 h 467"/>
                  <a:gd name="T46" fmla="*/ 60 w 142"/>
                  <a:gd name="T47" fmla="*/ 431 h 467"/>
                  <a:gd name="T48" fmla="*/ 52 w 142"/>
                  <a:gd name="T49" fmla="*/ 444 h 467"/>
                  <a:gd name="T50" fmla="*/ 55 w 142"/>
                  <a:gd name="T51" fmla="*/ 464 h 467"/>
                  <a:gd name="T52" fmla="*/ 65 w 142"/>
                  <a:gd name="T53" fmla="*/ 466 h 467"/>
                  <a:gd name="T54" fmla="*/ 79 w 142"/>
                  <a:gd name="T55" fmla="*/ 450 h 467"/>
                  <a:gd name="T56" fmla="*/ 79 w 142"/>
                  <a:gd name="T57" fmla="*/ 438 h 467"/>
                  <a:gd name="T58" fmla="*/ 85 w 142"/>
                  <a:gd name="T59" fmla="*/ 436 h 467"/>
                  <a:gd name="T60" fmla="*/ 90 w 142"/>
                  <a:gd name="T61" fmla="*/ 330 h 467"/>
                  <a:gd name="T62" fmla="*/ 85 w 142"/>
                  <a:gd name="T63" fmla="*/ 320 h 467"/>
                  <a:gd name="T64" fmla="*/ 101 w 142"/>
                  <a:gd name="T65" fmla="*/ 249 h 467"/>
                  <a:gd name="T66" fmla="*/ 110 w 142"/>
                  <a:gd name="T67" fmla="*/ 246 h 467"/>
                  <a:gd name="T68" fmla="*/ 115 w 142"/>
                  <a:gd name="T69" fmla="*/ 172 h 467"/>
                  <a:gd name="T70" fmla="*/ 141 w 142"/>
                  <a:gd name="T71" fmla="*/ 164 h 467"/>
                  <a:gd name="T72" fmla="*/ 129 w 142"/>
                  <a:gd name="T73" fmla="*/ 84 h 467"/>
                  <a:gd name="T74" fmla="*/ 90 w 142"/>
                  <a:gd name="T75" fmla="*/ 62 h 467"/>
                  <a:gd name="T76" fmla="*/ 79 w 142"/>
                  <a:gd name="T77" fmla="*/ 55 h 467"/>
                  <a:gd name="T78" fmla="*/ 79 w 142"/>
                  <a:gd name="T79" fmla="*/ 47 h 467"/>
                  <a:gd name="T80" fmla="*/ 83 w 142"/>
                  <a:gd name="T81" fmla="*/ 42 h 467"/>
                  <a:gd name="T82" fmla="*/ 86 w 142"/>
                  <a:gd name="T83" fmla="*/ 37 h 467"/>
                  <a:gd name="T84" fmla="*/ 91 w 142"/>
                  <a:gd name="T85" fmla="*/ 31 h 467"/>
                  <a:gd name="T86" fmla="*/ 94 w 142"/>
                  <a:gd name="T87" fmla="*/ 26 h 467"/>
                  <a:gd name="T88" fmla="*/ 94 w 142"/>
                  <a:gd name="T89" fmla="*/ 20 h 467"/>
                  <a:gd name="T90" fmla="*/ 91 w 142"/>
                  <a:gd name="T91" fmla="*/ 15 h 467"/>
                  <a:gd name="T92" fmla="*/ 86 w 142"/>
                  <a:gd name="T93" fmla="*/ 8 h 467"/>
                  <a:gd name="T94" fmla="*/ 79 w 142"/>
                  <a:gd name="T95" fmla="*/ 4 h 467"/>
                  <a:gd name="T96" fmla="*/ 71 w 142"/>
                  <a:gd name="T97" fmla="*/ 1 h 467"/>
                  <a:gd name="T98" fmla="*/ 61 w 142"/>
                  <a:gd name="T99" fmla="*/ 0 h 467"/>
                  <a:gd name="T100" fmla="*/ 52 w 142"/>
                  <a:gd name="T101" fmla="*/ 1 h 467"/>
                  <a:gd name="T102" fmla="*/ 43 w 142"/>
                  <a:gd name="T103" fmla="*/ 3 h 467"/>
                  <a:gd name="T104" fmla="*/ 32 w 142"/>
                  <a:gd name="T105" fmla="*/ 9 h 4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2"/>
                  <a:gd name="T160" fmla="*/ 0 h 467"/>
                  <a:gd name="T161" fmla="*/ 142 w 142"/>
                  <a:gd name="T162" fmla="*/ 467 h 4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2" h="467">
                    <a:moveTo>
                      <a:pt x="32" y="9"/>
                    </a:moveTo>
                    <a:lnTo>
                      <a:pt x="32" y="21"/>
                    </a:lnTo>
                    <a:lnTo>
                      <a:pt x="35" y="24"/>
                    </a:lnTo>
                    <a:lnTo>
                      <a:pt x="29" y="34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12" y="67"/>
                    </a:lnTo>
                    <a:lnTo>
                      <a:pt x="0" y="164"/>
                    </a:lnTo>
                    <a:lnTo>
                      <a:pt x="14" y="181"/>
                    </a:lnTo>
                    <a:lnTo>
                      <a:pt x="9" y="233"/>
                    </a:lnTo>
                    <a:lnTo>
                      <a:pt x="18" y="239"/>
                    </a:lnTo>
                    <a:lnTo>
                      <a:pt x="23" y="320"/>
                    </a:lnTo>
                    <a:lnTo>
                      <a:pt x="30" y="403"/>
                    </a:lnTo>
                    <a:lnTo>
                      <a:pt x="28" y="408"/>
                    </a:lnTo>
                    <a:lnTo>
                      <a:pt x="2" y="423"/>
                    </a:lnTo>
                    <a:lnTo>
                      <a:pt x="6" y="426"/>
                    </a:lnTo>
                    <a:lnTo>
                      <a:pt x="14" y="429"/>
                    </a:lnTo>
                    <a:lnTo>
                      <a:pt x="30" y="426"/>
                    </a:lnTo>
                    <a:lnTo>
                      <a:pt x="43" y="420"/>
                    </a:lnTo>
                    <a:lnTo>
                      <a:pt x="55" y="417"/>
                    </a:lnTo>
                    <a:lnTo>
                      <a:pt x="55" y="431"/>
                    </a:lnTo>
                    <a:lnTo>
                      <a:pt x="60" y="431"/>
                    </a:lnTo>
                    <a:lnTo>
                      <a:pt x="52" y="444"/>
                    </a:lnTo>
                    <a:lnTo>
                      <a:pt x="55" y="464"/>
                    </a:lnTo>
                    <a:lnTo>
                      <a:pt x="65" y="466"/>
                    </a:lnTo>
                    <a:lnTo>
                      <a:pt x="79" y="450"/>
                    </a:lnTo>
                    <a:lnTo>
                      <a:pt x="79" y="438"/>
                    </a:lnTo>
                    <a:lnTo>
                      <a:pt x="85" y="436"/>
                    </a:lnTo>
                    <a:lnTo>
                      <a:pt x="90" y="330"/>
                    </a:lnTo>
                    <a:lnTo>
                      <a:pt x="85" y="320"/>
                    </a:lnTo>
                    <a:lnTo>
                      <a:pt x="101" y="249"/>
                    </a:lnTo>
                    <a:lnTo>
                      <a:pt x="110" y="246"/>
                    </a:lnTo>
                    <a:lnTo>
                      <a:pt x="115" y="172"/>
                    </a:lnTo>
                    <a:lnTo>
                      <a:pt x="141" y="164"/>
                    </a:lnTo>
                    <a:lnTo>
                      <a:pt x="129" y="84"/>
                    </a:lnTo>
                    <a:lnTo>
                      <a:pt x="90" y="62"/>
                    </a:lnTo>
                    <a:lnTo>
                      <a:pt x="79" y="55"/>
                    </a:lnTo>
                    <a:lnTo>
                      <a:pt x="79" y="47"/>
                    </a:lnTo>
                    <a:lnTo>
                      <a:pt x="83" y="42"/>
                    </a:lnTo>
                    <a:lnTo>
                      <a:pt x="86" y="37"/>
                    </a:lnTo>
                    <a:lnTo>
                      <a:pt x="91" y="31"/>
                    </a:lnTo>
                    <a:lnTo>
                      <a:pt x="94" y="26"/>
                    </a:lnTo>
                    <a:lnTo>
                      <a:pt x="94" y="20"/>
                    </a:lnTo>
                    <a:lnTo>
                      <a:pt x="91" y="15"/>
                    </a:lnTo>
                    <a:lnTo>
                      <a:pt x="86" y="8"/>
                    </a:lnTo>
                    <a:lnTo>
                      <a:pt x="79" y="4"/>
                    </a:lnTo>
                    <a:lnTo>
                      <a:pt x="71" y="1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3" y="3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5513" y="469"/>
                <a:ext cx="151" cy="367"/>
              </a:xfrm>
              <a:custGeom>
                <a:avLst/>
                <a:gdLst>
                  <a:gd name="T0" fmla="*/ 93 w 151"/>
                  <a:gd name="T1" fmla="*/ 0 h 367"/>
                  <a:gd name="T2" fmla="*/ 61 w 151"/>
                  <a:gd name="T3" fmla="*/ 11 h 367"/>
                  <a:gd name="T4" fmla="*/ 60 w 151"/>
                  <a:gd name="T5" fmla="*/ 36 h 367"/>
                  <a:gd name="T6" fmla="*/ 44 w 151"/>
                  <a:gd name="T7" fmla="*/ 48 h 367"/>
                  <a:gd name="T8" fmla="*/ 10 w 151"/>
                  <a:gd name="T9" fmla="*/ 61 h 367"/>
                  <a:gd name="T10" fmla="*/ 4 w 151"/>
                  <a:gd name="T11" fmla="*/ 132 h 367"/>
                  <a:gd name="T12" fmla="*/ 27 w 151"/>
                  <a:gd name="T13" fmla="*/ 192 h 367"/>
                  <a:gd name="T14" fmla="*/ 51 w 151"/>
                  <a:gd name="T15" fmla="*/ 238 h 367"/>
                  <a:gd name="T16" fmla="*/ 46 w 151"/>
                  <a:gd name="T17" fmla="*/ 349 h 367"/>
                  <a:gd name="T18" fmla="*/ 51 w 151"/>
                  <a:gd name="T19" fmla="*/ 353 h 367"/>
                  <a:gd name="T20" fmla="*/ 75 w 151"/>
                  <a:gd name="T21" fmla="*/ 364 h 367"/>
                  <a:gd name="T22" fmla="*/ 87 w 151"/>
                  <a:gd name="T23" fmla="*/ 366 h 367"/>
                  <a:gd name="T24" fmla="*/ 96 w 151"/>
                  <a:gd name="T25" fmla="*/ 363 h 367"/>
                  <a:gd name="T26" fmla="*/ 91 w 151"/>
                  <a:gd name="T27" fmla="*/ 357 h 367"/>
                  <a:gd name="T28" fmla="*/ 80 w 151"/>
                  <a:gd name="T29" fmla="*/ 349 h 367"/>
                  <a:gd name="T30" fmla="*/ 84 w 151"/>
                  <a:gd name="T31" fmla="*/ 345 h 367"/>
                  <a:gd name="T32" fmla="*/ 114 w 151"/>
                  <a:gd name="T33" fmla="*/ 352 h 367"/>
                  <a:gd name="T34" fmla="*/ 117 w 151"/>
                  <a:gd name="T35" fmla="*/ 347 h 367"/>
                  <a:gd name="T36" fmla="*/ 114 w 151"/>
                  <a:gd name="T37" fmla="*/ 342 h 367"/>
                  <a:gd name="T38" fmla="*/ 105 w 151"/>
                  <a:gd name="T39" fmla="*/ 336 h 367"/>
                  <a:gd name="T40" fmla="*/ 115 w 151"/>
                  <a:gd name="T41" fmla="*/ 301 h 367"/>
                  <a:gd name="T42" fmla="*/ 126 w 151"/>
                  <a:gd name="T43" fmla="*/ 201 h 367"/>
                  <a:gd name="T44" fmla="*/ 131 w 151"/>
                  <a:gd name="T45" fmla="*/ 181 h 367"/>
                  <a:gd name="T46" fmla="*/ 122 w 151"/>
                  <a:gd name="T47" fmla="*/ 141 h 367"/>
                  <a:gd name="T48" fmla="*/ 129 w 151"/>
                  <a:gd name="T49" fmla="*/ 141 h 367"/>
                  <a:gd name="T50" fmla="*/ 135 w 151"/>
                  <a:gd name="T51" fmla="*/ 139 h 367"/>
                  <a:gd name="T52" fmla="*/ 140 w 151"/>
                  <a:gd name="T53" fmla="*/ 137 h 367"/>
                  <a:gd name="T54" fmla="*/ 144 w 151"/>
                  <a:gd name="T55" fmla="*/ 133 h 367"/>
                  <a:gd name="T56" fmla="*/ 150 w 151"/>
                  <a:gd name="T57" fmla="*/ 128 h 367"/>
                  <a:gd name="T58" fmla="*/ 145 w 151"/>
                  <a:gd name="T59" fmla="*/ 108 h 367"/>
                  <a:gd name="T60" fmla="*/ 109 w 151"/>
                  <a:gd name="T61" fmla="*/ 62 h 367"/>
                  <a:gd name="T62" fmla="*/ 96 w 151"/>
                  <a:gd name="T63" fmla="*/ 49 h 367"/>
                  <a:gd name="T64" fmla="*/ 112 w 151"/>
                  <a:gd name="T65" fmla="*/ 41 h 367"/>
                  <a:gd name="T66" fmla="*/ 112 w 151"/>
                  <a:gd name="T67" fmla="*/ 39 h 367"/>
                  <a:gd name="T68" fmla="*/ 118 w 151"/>
                  <a:gd name="T69" fmla="*/ 34 h 367"/>
                  <a:gd name="T70" fmla="*/ 117 w 151"/>
                  <a:gd name="T71" fmla="*/ 25 h 367"/>
                  <a:gd name="T72" fmla="*/ 119 w 151"/>
                  <a:gd name="T73" fmla="*/ 13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367"/>
                  <a:gd name="T113" fmla="*/ 151 w 151"/>
                  <a:gd name="T114" fmla="*/ 367 h 3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367">
                    <a:moveTo>
                      <a:pt x="112" y="4"/>
                    </a:moveTo>
                    <a:lnTo>
                      <a:pt x="93" y="0"/>
                    </a:lnTo>
                    <a:lnTo>
                      <a:pt x="75" y="2"/>
                    </a:lnTo>
                    <a:lnTo>
                      <a:pt x="61" y="11"/>
                    </a:lnTo>
                    <a:lnTo>
                      <a:pt x="56" y="23"/>
                    </a:lnTo>
                    <a:lnTo>
                      <a:pt x="60" y="36"/>
                    </a:lnTo>
                    <a:lnTo>
                      <a:pt x="54" y="44"/>
                    </a:lnTo>
                    <a:lnTo>
                      <a:pt x="44" y="48"/>
                    </a:lnTo>
                    <a:lnTo>
                      <a:pt x="18" y="56"/>
                    </a:lnTo>
                    <a:lnTo>
                      <a:pt x="10" y="61"/>
                    </a:lnTo>
                    <a:lnTo>
                      <a:pt x="0" y="120"/>
                    </a:lnTo>
                    <a:lnTo>
                      <a:pt x="4" y="132"/>
                    </a:lnTo>
                    <a:lnTo>
                      <a:pt x="31" y="137"/>
                    </a:lnTo>
                    <a:lnTo>
                      <a:pt x="27" y="192"/>
                    </a:lnTo>
                    <a:lnTo>
                      <a:pt x="46" y="198"/>
                    </a:lnTo>
                    <a:lnTo>
                      <a:pt x="51" y="238"/>
                    </a:lnTo>
                    <a:lnTo>
                      <a:pt x="47" y="310"/>
                    </a:lnTo>
                    <a:lnTo>
                      <a:pt x="46" y="349"/>
                    </a:lnTo>
                    <a:lnTo>
                      <a:pt x="51" y="350"/>
                    </a:lnTo>
                    <a:lnTo>
                      <a:pt x="51" y="353"/>
                    </a:lnTo>
                    <a:lnTo>
                      <a:pt x="65" y="359"/>
                    </a:lnTo>
                    <a:lnTo>
                      <a:pt x="75" y="364"/>
                    </a:lnTo>
                    <a:lnTo>
                      <a:pt x="80" y="366"/>
                    </a:lnTo>
                    <a:lnTo>
                      <a:pt x="87" y="366"/>
                    </a:lnTo>
                    <a:lnTo>
                      <a:pt x="94" y="365"/>
                    </a:lnTo>
                    <a:lnTo>
                      <a:pt x="96" y="363"/>
                    </a:lnTo>
                    <a:lnTo>
                      <a:pt x="94" y="360"/>
                    </a:lnTo>
                    <a:lnTo>
                      <a:pt x="91" y="357"/>
                    </a:lnTo>
                    <a:lnTo>
                      <a:pt x="87" y="353"/>
                    </a:lnTo>
                    <a:lnTo>
                      <a:pt x="80" y="349"/>
                    </a:lnTo>
                    <a:lnTo>
                      <a:pt x="84" y="350"/>
                    </a:lnTo>
                    <a:lnTo>
                      <a:pt x="84" y="345"/>
                    </a:lnTo>
                    <a:lnTo>
                      <a:pt x="106" y="352"/>
                    </a:lnTo>
                    <a:lnTo>
                      <a:pt x="114" y="352"/>
                    </a:lnTo>
                    <a:lnTo>
                      <a:pt x="117" y="350"/>
                    </a:lnTo>
                    <a:lnTo>
                      <a:pt x="117" y="347"/>
                    </a:lnTo>
                    <a:lnTo>
                      <a:pt x="116" y="345"/>
                    </a:lnTo>
                    <a:lnTo>
                      <a:pt x="114" y="342"/>
                    </a:lnTo>
                    <a:lnTo>
                      <a:pt x="109" y="339"/>
                    </a:lnTo>
                    <a:lnTo>
                      <a:pt x="105" y="336"/>
                    </a:lnTo>
                    <a:lnTo>
                      <a:pt x="111" y="335"/>
                    </a:lnTo>
                    <a:lnTo>
                      <a:pt x="115" y="301"/>
                    </a:lnTo>
                    <a:lnTo>
                      <a:pt x="117" y="246"/>
                    </a:lnTo>
                    <a:lnTo>
                      <a:pt x="126" y="201"/>
                    </a:lnTo>
                    <a:lnTo>
                      <a:pt x="128" y="188"/>
                    </a:lnTo>
                    <a:lnTo>
                      <a:pt x="131" y="181"/>
                    </a:lnTo>
                    <a:lnTo>
                      <a:pt x="125" y="154"/>
                    </a:lnTo>
                    <a:lnTo>
                      <a:pt x="122" y="141"/>
                    </a:lnTo>
                    <a:lnTo>
                      <a:pt x="126" y="142"/>
                    </a:lnTo>
                    <a:lnTo>
                      <a:pt x="129" y="141"/>
                    </a:lnTo>
                    <a:lnTo>
                      <a:pt x="131" y="141"/>
                    </a:lnTo>
                    <a:lnTo>
                      <a:pt x="135" y="139"/>
                    </a:lnTo>
                    <a:lnTo>
                      <a:pt x="139" y="139"/>
                    </a:lnTo>
                    <a:lnTo>
                      <a:pt x="140" y="137"/>
                    </a:lnTo>
                    <a:lnTo>
                      <a:pt x="143" y="136"/>
                    </a:lnTo>
                    <a:lnTo>
                      <a:pt x="144" y="133"/>
                    </a:lnTo>
                    <a:lnTo>
                      <a:pt x="148" y="132"/>
                    </a:lnTo>
                    <a:lnTo>
                      <a:pt x="150" y="128"/>
                    </a:lnTo>
                    <a:lnTo>
                      <a:pt x="142" y="116"/>
                    </a:lnTo>
                    <a:lnTo>
                      <a:pt x="145" y="108"/>
                    </a:lnTo>
                    <a:lnTo>
                      <a:pt x="131" y="116"/>
                    </a:lnTo>
                    <a:lnTo>
                      <a:pt x="109" y="62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111" y="48"/>
                    </a:lnTo>
                    <a:lnTo>
                      <a:pt x="112" y="41"/>
                    </a:lnTo>
                    <a:lnTo>
                      <a:pt x="107" y="39"/>
                    </a:lnTo>
                    <a:lnTo>
                      <a:pt x="112" y="39"/>
                    </a:lnTo>
                    <a:lnTo>
                      <a:pt x="112" y="36"/>
                    </a:lnTo>
                    <a:lnTo>
                      <a:pt x="118" y="34"/>
                    </a:lnTo>
                    <a:lnTo>
                      <a:pt x="113" y="26"/>
                    </a:lnTo>
                    <a:lnTo>
                      <a:pt x="117" y="25"/>
                    </a:lnTo>
                    <a:lnTo>
                      <a:pt x="115" y="13"/>
                    </a:lnTo>
                    <a:lnTo>
                      <a:pt x="119" y="13"/>
                    </a:lnTo>
                    <a:lnTo>
                      <a:pt x="112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3912" y="533"/>
                <a:ext cx="134" cy="489"/>
              </a:xfrm>
              <a:custGeom>
                <a:avLst/>
                <a:gdLst>
                  <a:gd name="T0" fmla="*/ 86 w 134"/>
                  <a:gd name="T1" fmla="*/ 7 h 489"/>
                  <a:gd name="T2" fmla="*/ 54 w 134"/>
                  <a:gd name="T3" fmla="*/ 0 h 489"/>
                  <a:gd name="T4" fmla="*/ 32 w 134"/>
                  <a:gd name="T5" fmla="*/ 0 h 489"/>
                  <a:gd name="T6" fmla="*/ 11 w 134"/>
                  <a:gd name="T7" fmla="*/ 4 h 489"/>
                  <a:gd name="T8" fmla="*/ 3 w 134"/>
                  <a:gd name="T9" fmla="*/ 21 h 489"/>
                  <a:gd name="T10" fmla="*/ 3 w 134"/>
                  <a:gd name="T11" fmla="*/ 36 h 489"/>
                  <a:gd name="T12" fmla="*/ 14 w 134"/>
                  <a:gd name="T13" fmla="*/ 53 h 489"/>
                  <a:gd name="T14" fmla="*/ 23 w 134"/>
                  <a:gd name="T15" fmla="*/ 52 h 489"/>
                  <a:gd name="T16" fmla="*/ 11 w 134"/>
                  <a:gd name="T17" fmla="*/ 72 h 489"/>
                  <a:gd name="T18" fmla="*/ 0 w 134"/>
                  <a:gd name="T19" fmla="*/ 105 h 489"/>
                  <a:gd name="T20" fmla="*/ 0 w 134"/>
                  <a:gd name="T21" fmla="*/ 133 h 489"/>
                  <a:gd name="T22" fmla="*/ 3 w 134"/>
                  <a:gd name="T23" fmla="*/ 169 h 489"/>
                  <a:gd name="T24" fmla="*/ 11 w 134"/>
                  <a:gd name="T25" fmla="*/ 204 h 489"/>
                  <a:gd name="T26" fmla="*/ 26 w 134"/>
                  <a:gd name="T27" fmla="*/ 205 h 489"/>
                  <a:gd name="T28" fmla="*/ 26 w 134"/>
                  <a:gd name="T29" fmla="*/ 216 h 489"/>
                  <a:gd name="T30" fmla="*/ 34 w 134"/>
                  <a:gd name="T31" fmla="*/ 220 h 489"/>
                  <a:gd name="T32" fmla="*/ 34 w 134"/>
                  <a:gd name="T33" fmla="*/ 256 h 489"/>
                  <a:gd name="T34" fmla="*/ 43 w 134"/>
                  <a:gd name="T35" fmla="*/ 262 h 489"/>
                  <a:gd name="T36" fmla="*/ 43 w 134"/>
                  <a:gd name="T37" fmla="*/ 328 h 489"/>
                  <a:gd name="T38" fmla="*/ 43 w 134"/>
                  <a:gd name="T39" fmla="*/ 369 h 489"/>
                  <a:gd name="T40" fmla="*/ 31 w 134"/>
                  <a:gd name="T41" fmla="*/ 415 h 489"/>
                  <a:gd name="T42" fmla="*/ 26 w 134"/>
                  <a:gd name="T43" fmla="*/ 475 h 489"/>
                  <a:gd name="T44" fmla="*/ 39 w 134"/>
                  <a:gd name="T45" fmla="*/ 479 h 489"/>
                  <a:gd name="T46" fmla="*/ 39 w 134"/>
                  <a:gd name="T47" fmla="*/ 486 h 489"/>
                  <a:gd name="T48" fmla="*/ 62 w 134"/>
                  <a:gd name="T49" fmla="*/ 486 h 489"/>
                  <a:gd name="T50" fmla="*/ 66 w 134"/>
                  <a:gd name="T51" fmla="*/ 484 h 489"/>
                  <a:gd name="T52" fmla="*/ 74 w 134"/>
                  <a:gd name="T53" fmla="*/ 484 h 489"/>
                  <a:gd name="T54" fmla="*/ 75 w 134"/>
                  <a:gd name="T55" fmla="*/ 488 h 489"/>
                  <a:gd name="T56" fmla="*/ 91 w 134"/>
                  <a:gd name="T57" fmla="*/ 486 h 489"/>
                  <a:gd name="T58" fmla="*/ 126 w 134"/>
                  <a:gd name="T59" fmla="*/ 484 h 489"/>
                  <a:gd name="T60" fmla="*/ 126 w 134"/>
                  <a:gd name="T61" fmla="*/ 480 h 489"/>
                  <a:gd name="T62" fmla="*/ 94 w 134"/>
                  <a:gd name="T63" fmla="*/ 471 h 489"/>
                  <a:gd name="T64" fmla="*/ 94 w 134"/>
                  <a:gd name="T65" fmla="*/ 462 h 489"/>
                  <a:gd name="T66" fmla="*/ 121 w 134"/>
                  <a:gd name="T67" fmla="*/ 458 h 489"/>
                  <a:gd name="T68" fmla="*/ 121 w 134"/>
                  <a:gd name="T69" fmla="*/ 451 h 489"/>
                  <a:gd name="T70" fmla="*/ 102 w 134"/>
                  <a:gd name="T71" fmla="*/ 442 h 489"/>
                  <a:gd name="T72" fmla="*/ 102 w 134"/>
                  <a:gd name="T73" fmla="*/ 376 h 489"/>
                  <a:gd name="T74" fmla="*/ 110 w 134"/>
                  <a:gd name="T75" fmla="*/ 315 h 489"/>
                  <a:gd name="T76" fmla="*/ 107 w 134"/>
                  <a:gd name="T77" fmla="*/ 254 h 489"/>
                  <a:gd name="T78" fmla="*/ 106 w 134"/>
                  <a:gd name="T79" fmla="*/ 220 h 489"/>
                  <a:gd name="T80" fmla="*/ 110 w 134"/>
                  <a:gd name="T81" fmla="*/ 209 h 489"/>
                  <a:gd name="T82" fmla="*/ 110 w 134"/>
                  <a:gd name="T83" fmla="*/ 162 h 489"/>
                  <a:gd name="T84" fmla="*/ 133 w 134"/>
                  <a:gd name="T85" fmla="*/ 151 h 489"/>
                  <a:gd name="T86" fmla="*/ 133 w 134"/>
                  <a:gd name="T87" fmla="*/ 145 h 489"/>
                  <a:gd name="T88" fmla="*/ 82 w 134"/>
                  <a:gd name="T89" fmla="*/ 79 h 489"/>
                  <a:gd name="T90" fmla="*/ 59 w 134"/>
                  <a:gd name="T91" fmla="*/ 70 h 489"/>
                  <a:gd name="T92" fmla="*/ 61 w 134"/>
                  <a:gd name="T93" fmla="*/ 66 h 489"/>
                  <a:gd name="T94" fmla="*/ 78 w 134"/>
                  <a:gd name="T95" fmla="*/ 64 h 489"/>
                  <a:gd name="T96" fmla="*/ 78 w 134"/>
                  <a:gd name="T97" fmla="*/ 59 h 489"/>
                  <a:gd name="T98" fmla="*/ 82 w 134"/>
                  <a:gd name="T99" fmla="*/ 57 h 489"/>
                  <a:gd name="T100" fmla="*/ 82 w 134"/>
                  <a:gd name="T101" fmla="*/ 53 h 489"/>
                  <a:gd name="T102" fmla="*/ 86 w 134"/>
                  <a:gd name="T103" fmla="*/ 51 h 489"/>
                  <a:gd name="T104" fmla="*/ 82 w 134"/>
                  <a:gd name="T105" fmla="*/ 48 h 489"/>
                  <a:gd name="T106" fmla="*/ 86 w 134"/>
                  <a:gd name="T107" fmla="*/ 47 h 489"/>
                  <a:gd name="T108" fmla="*/ 78 w 134"/>
                  <a:gd name="T109" fmla="*/ 36 h 489"/>
                  <a:gd name="T110" fmla="*/ 82 w 134"/>
                  <a:gd name="T111" fmla="*/ 29 h 489"/>
                  <a:gd name="T112" fmla="*/ 78 w 134"/>
                  <a:gd name="T113" fmla="*/ 22 h 489"/>
                  <a:gd name="T114" fmla="*/ 86 w 134"/>
                  <a:gd name="T115" fmla="*/ 18 h 489"/>
                  <a:gd name="T116" fmla="*/ 86 w 134"/>
                  <a:gd name="T117" fmla="*/ 7 h 4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"/>
                  <a:gd name="T178" fmla="*/ 0 h 489"/>
                  <a:gd name="T179" fmla="*/ 134 w 134"/>
                  <a:gd name="T180" fmla="*/ 489 h 4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" h="489">
                    <a:moveTo>
                      <a:pt x="86" y="7"/>
                    </a:moveTo>
                    <a:lnTo>
                      <a:pt x="54" y="0"/>
                    </a:lnTo>
                    <a:lnTo>
                      <a:pt x="32" y="0"/>
                    </a:lnTo>
                    <a:lnTo>
                      <a:pt x="11" y="4"/>
                    </a:lnTo>
                    <a:lnTo>
                      <a:pt x="3" y="21"/>
                    </a:lnTo>
                    <a:lnTo>
                      <a:pt x="3" y="36"/>
                    </a:lnTo>
                    <a:lnTo>
                      <a:pt x="14" y="53"/>
                    </a:lnTo>
                    <a:lnTo>
                      <a:pt x="23" y="52"/>
                    </a:lnTo>
                    <a:lnTo>
                      <a:pt x="11" y="72"/>
                    </a:lnTo>
                    <a:lnTo>
                      <a:pt x="0" y="105"/>
                    </a:lnTo>
                    <a:lnTo>
                      <a:pt x="0" y="133"/>
                    </a:lnTo>
                    <a:lnTo>
                      <a:pt x="3" y="169"/>
                    </a:lnTo>
                    <a:lnTo>
                      <a:pt x="11" y="204"/>
                    </a:lnTo>
                    <a:lnTo>
                      <a:pt x="26" y="205"/>
                    </a:lnTo>
                    <a:lnTo>
                      <a:pt x="26" y="216"/>
                    </a:lnTo>
                    <a:lnTo>
                      <a:pt x="34" y="220"/>
                    </a:lnTo>
                    <a:lnTo>
                      <a:pt x="34" y="256"/>
                    </a:lnTo>
                    <a:lnTo>
                      <a:pt x="43" y="262"/>
                    </a:lnTo>
                    <a:lnTo>
                      <a:pt x="43" y="328"/>
                    </a:lnTo>
                    <a:lnTo>
                      <a:pt x="43" y="369"/>
                    </a:lnTo>
                    <a:lnTo>
                      <a:pt x="31" y="415"/>
                    </a:lnTo>
                    <a:lnTo>
                      <a:pt x="26" y="475"/>
                    </a:lnTo>
                    <a:lnTo>
                      <a:pt x="39" y="479"/>
                    </a:lnTo>
                    <a:lnTo>
                      <a:pt x="39" y="486"/>
                    </a:lnTo>
                    <a:lnTo>
                      <a:pt x="62" y="486"/>
                    </a:lnTo>
                    <a:lnTo>
                      <a:pt x="66" y="484"/>
                    </a:lnTo>
                    <a:lnTo>
                      <a:pt x="74" y="484"/>
                    </a:lnTo>
                    <a:lnTo>
                      <a:pt x="75" y="488"/>
                    </a:lnTo>
                    <a:lnTo>
                      <a:pt x="91" y="486"/>
                    </a:lnTo>
                    <a:lnTo>
                      <a:pt x="126" y="484"/>
                    </a:lnTo>
                    <a:lnTo>
                      <a:pt x="126" y="480"/>
                    </a:lnTo>
                    <a:lnTo>
                      <a:pt x="94" y="471"/>
                    </a:lnTo>
                    <a:lnTo>
                      <a:pt x="94" y="462"/>
                    </a:lnTo>
                    <a:lnTo>
                      <a:pt x="121" y="458"/>
                    </a:lnTo>
                    <a:lnTo>
                      <a:pt x="121" y="451"/>
                    </a:lnTo>
                    <a:lnTo>
                      <a:pt x="102" y="442"/>
                    </a:lnTo>
                    <a:lnTo>
                      <a:pt x="102" y="376"/>
                    </a:lnTo>
                    <a:lnTo>
                      <a:pt x="110" y="315"/>
                    </a:lnTo>
                    <a:lnTo>
                      <a:pt x="107" y="254"/>
                    </a:lnTo>
                    <a:lnTo>
                      <a:pt x="106" y="220"/>
                    </a:lnTo>
                    <a:lnTo>
                      <a:pt x="110" y="209"/>
                    </a:lnTo>
                    <a:lnTo>
                      <a:pt x="110" y="162"/>
                    </a:lnTo>
                    <a:lnTo>
                      <a:pt x="133" y="151"/>
                    </a:lnTo>
                    <a:lnTo>
                      <a:pt x="133" y="145"/>
                    </a:lnTo>
                    <a:lnTo>
                      <a:pt x="82" y="79"/>
                    </a:lnTo>
                    <a:lnTo>
                      <a:pt x="59" y="70"/>
                    </a:lnTo>
                    <a:lnTo>
                      <a:pt x="61" y="66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82" y="53"/>
                    </a:lnTo>
                    <a:lnTo>
                      <a:pt x="86" y="51"/>
                    </a:lnTo>
                    <a:lnTo>
                      <a:pt x="82" y="48"/>
                    </a:lnTo>
                    <a:lnTo>
                      <a:pt x="86" y="47"/>
                    </a:lnTo>
                    <a:lnTo>
                      <a:pt x="78" y="36"/>
                    </a:lnTo>
                    <a:lnTo>
                      <a:pt x="82" y="29"/>
                    </a:lnTo>
                    <a:lnTo>
                      <a:pt x="78" y="22"/>
                    </a:lnTo>
                    <a:lnTo>
                      <a:pt x="86" y="18"/>
                    </a:lnTo>
                    <a:lnTo>
                      <a:pt x="86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4034" y="602"/>
                <a:ext cx="193" cy="501"/>
              </a:xfrm>
              <a:custGeom>
                <a:avLst/>
                <a:gdLst>
                  <a:gd name="T0" fmla="*/ 74 w 193"/>
                  <a:gd name="T1" fmla="*/ 6 h 501"/>
                  <a:gd name="T2" fmla="*/ 64 w 193"/>
                  <a:gd name="T3" fmla="*/ 33 h 501"/>
                  <a:gd name="T4" fmla="*/ 71 w 193"/>
                  <a:gd name="T5" fmla="*/ 37 h 501"/>
                  <a:gd name="T6" fmla="*/ 77 w 193"/>
                  <a:gd name="T7" fmla="*/ 47 h 501"/>
                  <a:gd name="T8" fmla="*/ 87 w 193"/>
                  <a:gd name="T9" fmla="*/ 64 h 501"/>
                  <a:gd name="T10" fmla="*/ 77 w 193"/>
                  <a:gd name="T11" fmla="*/ 67 h 501"/>
                  <a:gd name="T12" fmla="*/ 34 w 193"/>
                  <a:gd name="T13" fmla="*/ 93 h 501"/>
                  <a:gd name="T14" fmla="*/ 5 w 193"/>
                  <a:gd name="T15" fmla="*/ 245 h 501"/>
                  <a:gd name="T16" fmla="*/ 0 w 193"/>
                  <a:gd name="T17" fmla="*/ 270 h 501"/>
                  <a:gd name="T18" fmla="*/ 11 w 193"/>
                  <a:gd name="T19" fmla="*/ 286 h 501"/>
                  <a:gd name="T20" fmla="*/ 21 w 193"/>
                  <a:gd name="T21" fmla="*/ 289 h 501"/>
                  <a:gd name="T22" fmla="*/ 21 w 193"/>
                  <a:gd name="T23" fmla="*/ 265 h 501"/>
                  <a:gd name="T24" fmla="*/ 21 w 193"/>
                  <a:gd name="T25" fmla="*/ 277 h 501"/>
                  <a:gd name="T26" fmla="*/ 30 w 193"/>
                  <a:gd name="T27" fmla="*/ 269 h 501"/>
                  <a:gd name="T28" fmla="*/ 36 w 193"/>
                  <a:gd name="T29" fmla="*/ 250 h 501"/>
                  <a:gd name="T30" fmla="*/ 63 w 193"/>
                  <a:gd name="T31" fmla="*/ 381 h 501"/>
                  <a:gd name="T32" fmla="*/ 74 w 193"/>
                  <a:gd name="T33" fmla="*/ 461 h 501"/>
                  <a:gd name="T34" fmla="*/ 68 w 193"/>
                  <a:gd name="T35" fmla="*/ 497 h 501"/>
                  <a:gd name="T36" fmla="*/ 98 w 193"/>
                  <a:gd name="T37" fmla="*/ 492 h 501"/>
                  <a:gd name="T38" fmla="*/ 90 w 193"/>
                  <a:gd name="T39" fmla="*/ 446 h 501"/>
                  <a:gd name="T40" fmla="*/ 101 w 193"/>
                  <a:gd name="T41" fmla="*/ 384 h 501"/>
                  <a:gd name="T42" fmla="*/ 104 w 193"/>
                  <a:gd name="T43" fmla="*/ 444 h 501"/>
                  <a:gd name="T44" fmla="*/ 111 w 193"/>
                  <a:gd name="T45" fmla="*/ 487 h 501"/>
                  <a:gd name="T46" fmla="*/ 136 w 193"/>
                  <a:gd name="T47" fmla="*/ 488 h 501"/>
                  <a:gd name="T48" fmla="*/ 145 w 193"/>
                  <a:gd name="T49" fmla="*/ 381 h 501"/>
                  <a:gd name="T50" fmla="*/ 157 w 193"/>
                  <a:gd name="T51" fmla="*/ 371 h 501"/>
                  <a:gd name="T52" fmla="*/ 186 w 193"/>
                  <a:gd name="T53" fmla="*/ 381 h 501"/>
                  <a:gd name="T54" fmla="*/ 170 w 193"/>
                  <a:gd name="T55" fmla="*/ 254 h 501"/>
                  <a:gd name="T56" fmla="*/ 174 w 193"/>
                  <a:gd name="T57" fmla="*/ 230 h 501"/>
                  <a:gd name="T58" fmla="*/ 170 w 193"/>
                  <a:gd name="T59" fmla="*/ 168 h 501"/>
                  <a:gd name="T60" fmla="*/ 128 w 193"/>
                  <a:gd name="T61" fmla="*/ 83 h 501"/>
                  <a:gd name="T62" fmla="*/ 127 w 193"/>
                  <a:gd name="T63" fmla="*/ 54 h 501"/>
                  <a:gd name="T64" fmla="*/ 136 w 193"/>
                  <a:gd name="T65" fmla="*/ 49 h 501"/>
                  <a:gd name="T66" fmla="*/ 145 w 193"/>
                  <a:gd name="T67" fmla="*/ 40 h 501"/>
                  <a:gd name="T68" fmla="*/ 139 w 193"/>
                  <a:gd name="T69" fmla="*/ 6 h 501"/>
                  <a:gd name="T70" fmla="*/ 116 w 193"/>
                  <a:gd name="T71" fmla="*/ 1 h 501"/>
                  <a:gd name="T72" fmla="*/ 96 w 193"/>
                  <a:gd name="T73" fmla="*/ 3 h 5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"/>
                  <a:gd name="T112" fmla="*/ 0 h 501"/>
                  <a:gd name="T113" fmla="*/ 193 w 193"/>
                  <a:gd name="T114" fmla="*/ 501 h 5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" h="501">
                    <a:moveTo>
                      <a:pt x="96" y="3"/>
                    </a:moveTo>
                    <a:lnTo>
                      <a:pt x="74" y="6"/>
                    </a:lnTo>
                    <a:lnTo>
                      <a:pt x="64" y="25"/>
                    </a:lnTo>
                    <a:lnTo>
                      <a:pt x="64" y="33"/>
                    </a:lnTo>
                    <a:lnTo>
                      <a:pt x="74" y="33"/>
                    </a:lnTo>
                    <a:lnTo>
                      <a:pt x="71" y="37"/>
                    </a:lnTo>
                    <a:lnTo>
                      <a:pt x="74" y="39"/>
                    </a:lnTo>
                    <a:lnTo>
                      <a:pt x="77" y="47"/>
                    </a:lnTo>
                    <a:lnTo>
                      <a:pt x="80" y="48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77" y="67"/>
                    </a:lnTo>
                    <a:lnTo>
                      <a:pt x="62" y="86"/>
                    </a:lnTo>
                    <a:lnTo>
                      <a:pt x="34" y="93"/>
                    </a:lnTo>
                    <a:lnTo>
                      <a:pt x="21" y="108"/>
                    </a:lnTo>
                    <a:lnTo>
                      <a:pt x="5" y="245"/>
                    </a:lnTo>
                    <a:lnTo>
                      <a:pt x="12" y="246"/>
                    </a:lnTo>
                    <a:lnTo>
                      <a:pt x="0" y="270"/>
                    </a:lnTo>
                    <a:lnTo>
                      <a:pt x="5" y="286"/>
                    </a:lnTo>
                    <a:lnTo>
                      <a:pt x="11" y="286"/>
                    </a:lnTo>
                    <a:lnTo>
                      <a:pt x="15" y="289"/>
                    </a:lnTo>
                    <a:lnTo>
                      <a:pt x="21" y="289"/>
                    </a:lnTo>
                    <a:lnTo>
                      <a:pt x="17" y="274"/>
                    </a:lnTo>
                    <a:lnTo>
                      <a:pt x="21" y="265"/>
                    </a:lnTo>
                    <a:lnTo>
                      <a:pt x="23" y="272"/>
                    </a:lnTo>
                    <a:lnTo>
                      <a:pt x="21" y="277"/>
                    </a:lnTo>
                    <a:lnTo>
                      <a:pt x="24" y="281"/>
                    </a:lnTo>
                    <a:lnTo>
                      <a:pt x="30" y="269"/>
                    </a:lnTo>
                    <a:lnTo>
                      <a:pt x="26" y="249"/>
                    </a:lnTo>
                    <a:lnTo>
                      <a:pt x="36" y="250"/>
                    </a:lnTo>
                    <a:lnTo>
                      <a:pt x="30" y="374"/>
                    </a:lnTo>
                    <a:lnTo>
                      <a:pt x="63" y="381"/>
                    </a:lnTo>
                    <a:lnTo>
                      <a:pt x="77" y="454"/>
                    </a:lnTo>
                    <a:lnTo>
                      <a:pt x="74" y="461"/>
                    </a:lnTo>
                    <a:lnTo>
                      <a:pt x="68" y="491"/>
                    </a:lnTo>
                    <a:lnTo>
                      <a:pt x="68" y="497"/>
                    </a:lnTo>
                    <a:lnTo>
                      <a:pt x="90" y="500"/>
                    </a:lnTo>
                    <a:lnTo>
                      <a:pt x="98" y="492"/>
                    </a:lnTo>
                    <a:lnTo>
                      <a:pt x="93" y="465"/>
                    </a:lnTo>
                    <a:lnTo>
                      <a:pt x="90" y="446"/>
                    </a:lnTo>
                    <a:lnTo>
                      <a:pt x="98" y="384"/>
                    </a:lnTo>
                    <a:lnTo>
                      <a:pt x="101" y="384"/>
                    </a:lnTo>
                    <a:lnTo>
                      <a:pt x="111" y="407"/>
                    </a:lnTo>
                    <a:lnTo>
                      <a:pt x="104" y="444"/>
                    </a:lnTo>
                    <a:lnTo>
                      <a:pt x="98" y="448"/>
                    </a:lnTo>
                    <a:lnTo>
                      <a:pt x="111" y="487"/>
                    </a:lnTo>
                    <a:lnTo>
                      <a:pt x="133" y="491"/>
                    </a:lnTo>
                    <a:lnTo>
                      <a:pt x="136" y="488"/>
                    </a:lnTo>
                    <a:lnTo>
                      <a:pt x="120" y="449"/>
                    </a:lnTo>
                    <a:lnTo>
                      <a:pt x="145" y="381"/>
                    </a:lnTo>
                    <a:lnTo>
                      <a:pt x="157" y="376"/>
                    </a:lnTo>
                    <a:lnTo>
                      <a:pt x="157" y="371"/>
                    </a:lnTo>
                    <a:lnTo>
                      <a:pt x="180" y="372"/>
                    </a:lnTo>
                    <a:lnTo>
                      <a:pt x="186" y="381"/>
                    </a:lnTo>
                    <a:lnTo>
                      <a:pt x="192" y="376"/>
                    </a:lnTo>
                    <a:lnTo>
                      <a:pt x="170" y="254"/>
                    </a:lnTo>
                    <a:lnTo>
                      <a:pt x="174" y="255"/>
                    </a:lnTo>
                    <a:lnTo>
                      <a:pt x="174" y="230"/>
                    </a:lnTo>
                    <a:lnTo>
                      <a:pt x="176" y="227"/>
                    </a:lnTo>
                    <a:lnTo>
                      <a:pt x="170" y="168"/>
                    </a:lnTo>
                    <a:lnTo>
                      <a:pt x="163" y="97"/>
                    </a:lnTo>
                    <a:lnTo>
                      <a:pt x="128" y="83"/>
                    </a:lnTo>
                    <a:lnTo>
                      <a:pt x="117" y="67"/>
                    </a:lnTo>
                    <a:lnTo>
                      <a:pt x="127" y="54"/>
                    </a:lnTo>
                    <a:lnTo>
                      <a:pt x="133" y="55"/>
                    </a:lnTo>
                    <a:lnTo>
                      <a:pt x="136" y="49"/>
                    </a:lnTo>
                    <a:lnTo>
                      <a:pt x="136" y="41"/>
                    </a:lnTo>
                    <a:lnTo>
                      <a:pt x="145" y="40"/>
                    </a:lnTo>
                    <a:lnTo>
                      <a:pt x="148" y="20"/>
                    </a:lnTo>
                    <a:lnTo>
                      <a:pt x="139" y="6"/>
                    </a:lnTo>
                    <a:lnTo>
                      <a:pt x="129" y="1"/>
                    </a:lnTo>
                    <a:lnTo>
                      <a:pt x="116" y="1"/>
                    </a:lnTo>
                    <a:lnTo>
                      <a:pt x="105" y="0"/>
                    </a:lnTo>
                    <a:lnTo>
                      <a:pt x="96" y="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5062" y="594"/>
                <a:ext cx="216" cy="512"/>
              </a:xfrm>
              <a:custGeom>
                <a:avLst/>
                <a:gdLst>
                  <a:gd name="T0" fmla="*/ 131 w 216"/>
                  <a:gd name="T1" fmla="*/ 7 h 512"/>
                  <a:gd name="T2" fmla="*/ 141 w 216"/>
                  <a:gd name="T3" fmla="*/ 35 h 512"/>
                  <a:gd name="T4" fmla="*/ 134 w 216"/>
                  <a:gd name="T5" fmla="*/ 38 h 512"/>
                  <a:gd name="T6" fmla="*/ 128 w 216"/>
                  <a:gd name="T7" fmla="*/ 49 h 512"/>
                  <a:gd name="T8" fmla="*/ 116 w 216"/>
                  <a:gd name="T9" fmla="*/ 66 h 512"/>
                  <a:gd name="T10" fmla="*/ 128 w 216"/>
                  <a:gd name="T11" fmla="*/ 70 h 512"/>
                  <a:gd name="T12" fmla="*/ 176 w 216"/>
                  <a:gd name="T13" fmla="*/ 96 h 512"/>
                  <a:gd name="T14" fmla="*/ 208 w 216"/>
                  <a:gd name="T15" fmla="*/ 251 h 512"/>
                  <a:gd name="T16" fmla="*/ 215 w 216"/>
                  <a:gd name="T17" fmla="*/ 277 h 512"/>
                  <a:gd name="T18" fmla="*/ 201 w 216"/>
                  <a:gd name="T19" fmla="*/ 292 h 512"/>
                  <a:gd name="T20" fmla="*/ 190 w 216"/>
                  <a:gd name="T21" fmla="*/ 296 h 512"/>
                  <a:gd name="T22" fmla="*/ 190 w 216"/>
                  <a:gd name="T23" fmla="*/ 272 h 512"/>
                  <a:gd name="T24" fmla="*/ 190 w 216"/>
                  <a:gd name="T25" fmla="*/ 283 h 512"/>
                  <a:gd name="T26" fmla="*/ 180 w 216"/>
                  <a:gd name="T27" fmla="*/ 275 h 512"/>
                  <a:gd name="T28" fmla="*/ 173 w 216"/>
                  <a:gd name="T29" fmla="*/ 256 h 512"/>
                  <a:gd name="T30" fmla="*/ 144 w 216"/>
                  <a:gd name="T31" fmla="*/ 390 h 512"/>
                  <a:gd name="T32" fmla="*/ 131 w 216"/>
                  <a:gd name="T33" fmla="*/ 471 h 512"/>
                  <a:gd name="T34" fmla="*/ 138 w 216"/>
                  <a:gd name="T35" fmla="*/ 508 h 512"/>
                  <a:gd name="T36" fmla="*/ 103 w 216"/>
                  <a:gd name="T37" fmla="*/ 503 h 512"/>
                  <a:gd name="T38" fmla="*/ 114 w 216"/>
                  <a:gd name="T39" fmla="*/ 456 h 512"/>
                  <a:gd name="T40" fmla="*/ 100 w 216"/>
                  <a:gd name="T41" fmla="*/ 393 h 512"/>
                  <a:gd name="T42" fmla="*/ 96 w 216"/>
                  <a:gd name="T43" fmla="*/ 454 h 512"/>
                  <a:gd name="T44" fmla="*/ 89 w 216"/>
                  <a:gd name="T45" fmla="*/ 497 h 512"/>
                  <a:gd name="T46" fmla="*/ 61 w 216"/>
                  <a:gd name="T47" fmla="*/ 499 h 512"/>
                  <a:gd name="T48" fmla="*/ 51 w 216"/>
                  <a:gd name="T49" fmla="*/ 390 h 512"/>
                  <a:gd name="T50" fmla="*/ 38 w 216"/>
                  <a:gd name="T51" fmla="*/ 379 h 512"/>
                  <a:gd name="T52" fmla="*/ 6 w 216"/>
                  <a:gd name="T53" fmla="*/ 390 h 512"/>
                  <a:gd name="T54" fmla="*/ 24 w 216"/>
                  <a:gd name="T55" fmla="*/ 260 h 512"/>
                  <a:gd name="T56" fmla="*/ 20 w 216"/>
                  <a:gd name="T57" fmla="*/ 235 h 512"/>
                  <a:gd name="T58" fmla="*/ 23 w 216"/>
                  <a:gd name="T59" fmla="*/ 172 h 512"/>
                  <a:gd name="T60" fmla="*/ 72 w 216"/>
                  <a:gd name="T61" fmla="*/ 86 h 512"/>
                  <a:gd name="T62" fmla="*/ 72 w 216"/>
                  <a:gd name="T63" fmla="*/ 56 h 512"/>
                  <a:gd name="T64" fmla="*/ 61 w 216"/>
                  <a:gd name="T65" fmla="*/ 51 h 512"/>
                  <a:gd name="T66" fmla="*/ 51 w 216"/>
                  <a:gd name="T67" fmla="*/ 42 h 512"/>
                  <a:gd name="T68" fmla="*/ 58 w 216"/>
                  <a:gd name="T69" fmla="*/ 7 h 512"/>
                  <a:gd name="T70" fmla="*/ 84 w 216"/>
                  <a:gd name="T71" fmla="*/ 2 h 512"/>
                  <a:gd name="T72" fmla="*/ 106 w 216"/>
                  <a:gd name="T73" fmla="*/ 4 h 5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512"/>
                  <a:gd name="T113" fmla="*/ 216 w 216"/>
                  <a:gd name="T114" fmla="*/ 512 h 5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512">
                    <a:moveTo>
                      <a:pt x="106" y="4"/>
                    </a:moveTo>
                    <a:lnTo>
                      <a:pt x="131" y="7"/>
                    </a:lnTo>
                    <a:lnTo>
                      <a:pt x="141" y="27"/>
                    </a:lnTo>
                    <a:lnTo>
                      <a:pt x="141" y="35"/>
                    </a:lnTo>
                    <a:lnTo>
                      <a:pt x="131" y="35"/>
                    </a:lnTo>
                    <a:lnTo>
                      <a:pt x="134" y="38"/>
                    </a:lnTo>
                    <a:lnTo>
                      <a:pt x="131" y="41"/>
                    </a:lnTo>
                    <a:lnTo>
                      <a:pt x="128" y="49"/>
                    </a:lnTo>
                    <a:lnTo>
                      <a:pt x="124" y="50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28" y="70"/>
                    </a:lnTo>
                    <a:lnTo>
                      <a:pt x="145" y="89"/>
                    </a:lnTo>
                    <a:lnTo>
                      <a:pt x="176" y="96"/>
                    </a:lnTo>
                    <a:lnTo>
                      <a:pt x="190" y="111"/>
                    </a:lnTo>
                    <a:lnTo>
                      <a:pt x="208" y="251"/>
                    </a:lnTo>
                    <a:lnTo>
                      <a:pt x="200" y="252"/>
                    </a:lnTo>
                    <a:lnTo>
                      <a:pt x="215" y="277"/>
                    </a:lnTo>
                    <a:lnTo>
                      <a:pt x="208" y="292"/>
                    </a:lnTo>
                    <a:lnTo>
                      <a:pt x="201" y="292"/>
                    </a:lnTo>
                    <a:lnTo>
                      <a:pt x="197" y="296"/>
                    </a:lnTo>
                    <a:lnTo>
                      <a:pt x="190" y="296"/>
                    </a:lnTo>
                    <a:lnTo>
                      <a:pt x="194" y="281"/>
                    </a:lnTo>
                    <a:lnTo>
                      <a:pt x="190" y="272"/>
                    </a:lnTo>
                    <a:lnTo>
                      <a:pt x="188" y="279"/>
                    </a:lnTo>
                    <a:lnTo>
                      <a:pt x="190" y="283"/>
                    </a:lnTo>
                    <a:lnTo>
                      <a:pt x="187" y="287"/>
                    </a:lnTo>
                    <a:lnTo>
                      <a:pt x="180" y="275"/>
                    </a:lnTo>
                    <a:lnTo>
                      <a:pt x="184" y="255"/>
                    </a:lnTo>
                    <a:lnTo>
                      <a:pt x="173" y="256"/>
                    </a:lnTo>
                    <a:lnTo>
                      <a:pt x="180" y="383"/>
                    </a:lnTo>
                    <a:lnTo>
                      <a:pt x="144" y="390"/>
                    </a:lnTo>
                    <a:lnTo>
                      <a:pt x="128" y="463"/>
                    </a:lnTo>
                    <a:lnTo>
                      <a:pt x="131" y="471"/>
                    </a:lnTo>
                    <a:lnTo>
                      <a:pt x="138" y="502"/>
                    </a:lnTo>
                    <a:lnTo>
                      <a:pt x="138" y="508"/>
                    </a:lnTo>
                    <a:lnTo>
                      <a:pt x="114" y="511"/>
                    </a:lnTo>
                    <a:lnTo>
                      <a:pt x="103" y="503"/>
                    </a:lnTo>
                    <a:lnTo>
                      <a:pt x="109" y="475"/>
                    </a:lnTo>
                    <a:lnTo>
                      <a:pt x="114" y="456"/>
                    </a:lnTo>
                    <a:lnTo>
                      <a:pt x="103" y="393"/>
                    </a:lnTo>
                    <a:lnTo>
                      <a:pt x="100" y="393"/>
                    </a:lnTo>
                    <a:lnTo>
                      <a:pt x="89" y="416"/>
                    </a:lnTo>
                    <a:lnTo>
                      <a:pt x="96" y="454"/>
                    </a:lnTo>
                    <a:lnTo>
                      <a:pt x="103" y="458"/>
                    </a:lnTo>
                    <a:lnTo>
                      <a:pt x="89" y="497"/>
                    </a:lnTo>
                    <a:lnTo>
                      <a:pt x="65" y="502"/>
                    </a:lnTo>
                    <a:lnTo>
                      <a:pt x="61" y="499"/>
                    </a:lnTo>
                    <a:lnTo>
                      <a:pt x="79" y="458"/>
                    </a:lnTo>
                    <a:lnTo>
                      <a:pt x="51" y="390"/>
                    </a:lnTo>
                    <a:lnTo>
                      <a:pt x="38" y="384"/>
                    </a:lnTo>
                    <a:lnTo>
                      <a:pt x="38" y="379"/>
                    </a:lnTo>
                    <a:lnTo>
                      <a:pt x="13" y="380"/>
                    </a:lnTo>
                    <a:lnTo>
                      <a:pt x="6" y="390"/>
                    </a:lnTo>
                    <a:lnTo>
                      <a:pt x="0" y="384"/>
                    </a:lnTo>
                    <a:lnTo>
                      <a:pt x="24" y="260"/>
                    </a:lnTo>
                    <a:lnTo>
                      <a:pt x="20" y="261"/>
                    </a:lnTo>
                    <a:lnTo>
                      <a:pt x="20" y="235"/>
                    </a:lnTo>
                    <a:lnTo>
                      <a:pt x="16" y="232"/>
                    </a:lnTo>
                    <a:lnTo>
                      <a:pt x="23" y="172"/>
                    </a:lnTo>
                    <a:lnTo>
                      <a:pt x="31" y="100"/>
                    </a:lnTo>
                    <a:lnTo>
                      <a:pt x="72" y="86"/>
                    </a:lnTo>
                    <a:lnTo>
                      <a:pt x="83" y="70"/>
                    </a:lnTo>
                    <a:lnTo>
                      <a:pt x="72" y="56"/>
                    </a:lnTo>
                    <a:lnTo>
                      <a:pt x="65" y="58"/>
                    </a:lnTo>
                    <a:lnTo>
                      <a:pt x="61" y="51"/>
                    </a:lnTo>
                    <a:lnTo>
                      <a:pt x="61" y="43"/>
                    </a:lnTo>
                    <a:lnTo>
                      <a:pt x="51" y="42"/>
                    </a:lnTo>
                    <a:lnTo>
                      <a:pt x="48" y="22"/>
                    </a:lnTo>
                    <a:lnTo>
                      <a:pt x="58" y="7"/>
                    </a:lnTo>
                    <a:lnTo>
                      <a:pt x="68" y="2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6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58" y="516"/>
              <a:ext cx="107" cy="362"/>
            </a:xfrm>
            <a:custGeom>
              <a:avLst/>
              <a:gdLst>
                <a:gd name="T0" fmla="*/ 24 w 107"/>
                <a:gd name="T1" fmla="*/ 7 h 362"/>
                <a:gd name="T2" fmla="*/ 24 w 107"/>
                <a:gd name="T3" fmla="*/ 16 h 362"/>
                <a:gd name="T4" fmla="*/ 26 w 107"/>
                <a:gd name="T5" fmla="*/ 19 h 362"/>
                <a:gd name="T6" fmla="*/ 22 w 107"/>
                <a:gd name="T7" fmla="*/ 26 h 362"/>
                <a:gd name="T8" fmla="*/ 24 w 107"/>
                <a:gd name="T9" fmla="*/ 28 h 362"/>
                <a:gd name="T10" fmla="*/ 23 w 107"/>
                <a:gd name="T11" fmla="*/ 31 h 362"/>
                <a:gd name="T12" fmla="*/ 27 w 107"/>
                <a:gd name="T13" fmla="*/ 41 h 362"/>
                <a:gd name="T14" fmla="*/ 27 w 107"/>
                <a:gd name="T15" fmla="*/ 43 h 362"/>
                <a:gd name="T16" fmla="*/ 8 w 107"/>
                <a:gd name="T17" fmla="*/ 52 h 362"/>
                <a:gd name="T18" fmla="*/ 0 w 107"/>
                <a:gd name="T19" fmla="*/ 127 h 362"/>
                <a:gd name="T20" fmla="*/ 11 w 107"/>
                <a:gd name="T21" fmla="*/ 140 h 362"/>
                <a:gd name="T22" fmla="*/ 6 w 107"/>
                <a:gd name="T23" fmla="*/ 181 h 362"/>
                <a:gd name="T24" fmla="*/ 14 w 107"/>
                <a:gd name="T25" fmla="*/ 185 h 362"/>
                <a:gd name="T26" fmla="*/ 16 w 107"/>
                <a:gd name="T27" fmla="*/ 249 h 362"/>
                <a:gd name="T28" fmla="*/ 22 w 107"/>
                <a:gd name="T29" fmla="*/ 313 h 362"/>
                <a:gd name="T30" fmla="*/ 21 w 107"/>
                <a:gd name="T31" fmla="*/ 316 h 362"/>
                <a:gd name="T32" fmla="*/ 1 w 107"/>
                <a:gd name="T33" fmla="*/ 328 h 362"/>
                <a:gd name="T34" fmla="*/ 4 w 107"/>
                <a:gd name="T35" fmla="*/ 330 h 362"/>
                <a:gd name="T36" fmla="*/ 11 w 107"/>
                <a:gd name="T37" fmla="*/ 332 h 362"/>
                <a:gd name="T38" fmla="*/ 22 w 107"/>
                <a:gd name="T39" fmla="*/ 330 h 362"/>
                <a:gd name="T40" fmla="*/ 33 w 107"/>
                <a:gd name="T41" fmla="*/ 325 h 362"/>
                <a:gd name="T42" fmla="*/ 41 w 107"/>
                <a:gd name="T43" fmla="*/ 323 h 362"/>
                <a:gd name="T44" fmla="*/ 41 w 107"/>
                <a:gd name="T45" fmla="*/ 334 h 362"/>
                <a:gd name="T46" fmla="*/ 45 w 107"/>
                <a:gd name="T47" fmla="*/ 334 h 362"/>
                <a:gd name="T48" fmla="*/ 39 w 107"/>
                <a:gd name="T49" fmla="*/ 344 h 362"/>
                <a:gd name="T50" fmla="*/ 42 w 107"/>
                <a:gd name="T51" fmla="*/ 359 h 362"/>
                <a:gd name="T52" fmla="*/ 49 w 107"/>
                <a:gd name="T53" fmla="*/ 361 h 362"/>
                <a:gd name="T54" fmla="*/ 60 w 107"/>
                <a:gd name="T55" fmla="*/ 349 h 362"/>
                <a:gd name="T56" fmla="*/ 60 w 107"/>
                <a:gd name="T57" fmla="*/ 339 h 362"/>
                <a:gd name="T58" fmla="*/ 63 w 107"/>
                <a:gd name="T59" fmla="*/ 338 h 362"/>
                <a:gd name="T60" fmla="*/ 67 w 107"/>
                <a:gd name="T61" fmla="*/ 256 h 362"/>
                <a:gd name="T62" fmla="*/ 63 w 107"/>
                <a:gd name="T63" fmla="*/ 248 h 362"/>
                <a:gd name="T64" fmla="*/ 76 w 107"/>
                <a:gd name="T65" fmla="*/ 193 h 362"/>
                <a:gd name="T66" fmla="*/ 83 w 107"/>
                <a:gd name="T67" fmla="*/ 191 h 362"/>
                <a:gd name="T68" fmla="*/ 86 w 107"/>
                <a:gd name="T69" fmla="*/ 134 h 362"/>
                <a:gd name="T70" fmla="*/ 106 w 107"/>
                <a:gd name="T71" fmla="*/ 127 h 362"/>
                <a:gd name="T72" fmla="*/ 97 w 107"/>
                <a:gd name="T73" fmla="*/ 65 h 362"/>
                <a:gd name="T74" fmla="*/ 66 w 107"/>
                <a:gd name="T75" fmla="*/ 48 h 362"/>
                <a:gd name="T76" fmla="*/ 60 w 107"/>
                <a:gd name="T77" fmla="*/ 42 h 362"/>
                <a:gd name="T78" fmla="*/ 59 w 107"/>
                <a:gd name="T79" fmla="*/ 36 h 362"/>
                <a:gd name="T80" fmla="*/ 62 w 107"/>
                <a:gd name="T81" fmla="*/ 32 h 362"/>
                <a:gd name="T82" fmla="*/ 66 w 107"/>
                <a:gd name="T83" fmla="*/ 29 h 362"/>
                <a:gd name="T84" fmla="*/ 68 w 107"/>
                <a:gd name="T85" fmla="*/ 24 h 362"/>
                <a:gd name="T86" fmla="*/ 70 w 107"/>
                <a:gd name="T87" fmla="*/ 20 h 362"/>
                <a:gd name="T88" fmla="*/ 70 w 107"/>
                <a:gd name="T89" fmla="*/ 16 h 362"/>
                <a:gd name="T90" fmla="*/ 68 w 107"/>
                <a:gd name="T91" fmla="*/ 11 h 362"/>
                <a:gd name="T92" fmla="*/ 65 w 107"/>
                <a:gd name="T93" fmla="*/ 6 h 362"/>
                <a:gd name="T94" fmla="*/ 60 w 107"/>
                <a:gd name="T95" fmla="*/ 2 h 362"/>
                <a:gd name="T96" fmla="*/ 53 w 107"/>
                <a:gd name="T97" fmla="*/ 0 h 362"/>
                <a:gd name="T98" fmla="*/ 45 w 107"/>
                <a:gd name="T99" fmla="*/ 0 h 362"/>
                <a:gd name="T100" fmla="*/ 39 w 107"/>
                <a:gd name="T101" fmla="*/ 1 h 362"/>
                <a:gd name="T102" fmla="*/ 33 w 107"/>
                <a:gd name="T103" fmla="*/ 2 h 362"/>
                <a:gd name="T104" fmla="*/ 24 w 107"/>
                <a:gd name="T105" fmla="*/ 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362"/>
                <a:gd name="T161" fmla="*/ 107 w 107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362">
                  <a:moveTo>
                    <a:pt x="24" y="7"/>
                  </a:moveTo>
                  <a:lnTo>
                    <a:pt x="24" y="16"/>
                  </a:lnTo>
                  <a:lnTo>
                    <a:pt x="26" y="19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8" y="52"/>
                  </a:lnTo>
                  <a:lnTo>
                    <a:pt x="0" y="127"/>
                  </a:lnTo>
                  <a:lnTo>
                    <a:pt x="11" y="140"/>
                  </a:lnTo>
                  <a:lnTo>
                    <a:pt x="6" y="181"/>
                  </a:lnTo>
                  <a:lnTo>
                    <a:pt x="14" y="185"/>
                  </a:lnTo>
                  <a:lnTo>
                    <a:pt x="16" y="249"/>
                  </a:lnTo>
                  <a:lnTo>
                    <a:pt x="22" y="313"/>
                  </a:lnTo>
                  <a:lnTo>
                    <a:pt x="21" y="316"/>
                  </a:lnTo>
                  <a:lnTo>
                    <a:pt x="1" y="328"/>
                  </a:lnTo>
                  <a:lnTo>
                    <a:pt x="4" y="330"/>
                  </a:lnTo>
                  <a:lnTo>
                    <a:pt x="11" y="332"/>
                  </a:lnTo>
                  <a:lnTo>
                    <a:pt x="22" y="330"/>
                  </a:lnTo>
                  <a:lnTo>
                    <a:pt x="33" y="325"/>
                  </a:lnTo>
                  <a:lnTo>
                    <a:pt x="41" y="323"/>
                  </a:lnTo>
                  <a:lnTo>
                    <a:pt x="41" y="334"/>
                  </a:lnTo>
                  <a:lnTo>
                    <a:pt x="45" y="334"/>
                  </a:lnTo>
                  <a:lnTo>
                    <a:pt x="39" y="344"/>
                  </a:lnTo>
                  <a:lnTo>
                    <a:pt x="42" y="359"/>
                  </a:lnTo>
                  <a:lnTo>
                    <a:pt x="49" y="361"/>
                  </a:lnTo>
                  <a:lnTo>
                    <a:pt x="60" y="349"/>
                  </a:lnTo>
                  <a:lnTo>
                    <a:pt x="60" y="339"/>
                  </a:lnTo>
                  <a:lnTo>
                    <a:pt x="63" y="338"/>
                  </a:lnTo>
                  <a:lnTo>
                    <a:pt x="67" y="256"/>
                  </a:lnTo>
                  <a:lnTo>
                    <a:pt x="63" y="248"/>
                  </a:lnTo>
                  <a:lnTo>
                    <a:pt x="76" y="193"/>
                  </a:lnTo>
                  <a:lnTo>
                    <a:pt x="83" y="191"/>
                  </a:lnTo>
                  <a:lnTo>
                    <a:pt x="86" y="134"/>
                  </a:lnTo>
                  <a:lnTo>
                    <a:pt x="106" y="127"/>
                  </a:lnTo>
                  <a:lnTo>
                    <a:pt x="97" y="65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9" y="36"/>
                  </a:lnTo>
                  <a:lnTo>
                    <a:pt x="62" y="32"/>
                  </a:lnTo>
                  <a:lnTo>
                    <a:pt x="66" y="29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0" y="16"/>
                  </a:lnTo>
                  <a:lnTo>
                    <a:pt x="68" y="11"/>
                  </a:lnTo>
                  <a:lnTo>
                    <a:pt x="65" y="6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2"/>
                  </a:lnTo>
                  <a:lnTo>
                    <a:pt x="24" y="7"/>
                  </a:lnTo>
                </a:path>
              </a:pathLst>
            </a:custGeom>
            <a:solidFill>
              <a:srgbClr val="001F9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422" y="615"/>
              <a:ext cx="204" cy="526"/>
            </a:xfrm>
            <a:custGeom>
              <a:avLst/>
              <a:gdLst>
                <a:gd name="T0" fmla="*/ 75 w 204"/>
                <a:gd name="T1" fmla="*/ 0 h 526"/>
                <a:gd name="T2" fmla="*/ 119 w 204"/>
                <a:gd name="T3" fmla="*/ 16 h 526"/>
                <a:gd name="T4" fmla="*/ 121 w 204"/>
                <a:gd name="T5" fmla="*/ 52 h 526"/>
                <a:gd name="T6" fmla="*/ 142 w 204"/>
                <a:gd name="T7" fmla="*/ 68 h 526"/>
                <a:gd name="T8" fmla="*/ 187 w 204"/>
                <a:gd name="T9" fmla="*/ 87 h 526"/>
                <a:gd name="T10" fmla="*/ 197 w 204"/>
                <a:gd name="T11" fmla="*/ 189 h 526"/>
                <a:gd name="T12" fmla="*/ 165 w 204"/>
                <a:gd name="T13" fmla="*/ 274 h 526"/>
                <a:gd name="T14" fmla="*/ 133 w 204"/>
                <a:gd name="T15" fmla="*/ 340 h 526"/>
                <a:gd name="T16" fmla="*/ 140 w 204"/>
                <a:gd name="T17" fmla="*/ 499 h 526"/>
                <a:gd name="T18" fmla="*/ 133 w 204"/>
                <a:gd name="T19" fmla="*/ 505 h 526"/>
                <a:gd name="T20" fmla="*/ 102 w 204"/>
                <a:gd name="T21" fmla="*/ 523 h 526"/>
                <a:gd name="T22" fmla="*/ 83 w 204"/>
                <a:gd name="T23" fmla="*/ 525 h 526"/>
                <a:gd name="T24" fmla="*/ 72 w 204"/>
                <a:gd name="T25" fmla="*/ 520 h 526"/>
                <a:gd name="T26" fmla="*/ 79 w 204"/>
                <a:gd name="T27" fmla="*/ 512 h 526"/>
                <a:gd name="T28" fmla="*/ 94 w 204"/>
                <a:gd name="T29" fmla="*/ 499 h 526"/>
                <a:gd name="T30" fmla="*/ 87 w 204"/>
                <a:gd name="T31" fmla="*/ 494 h 526"/>
                <a:gd name="T32" fmla="*/ 47 w 204"/>
                <a:gd name="T33" fmla="*/ 504 h 526"/>
                <a:gd name="T34" fmla="*/ 45 w 204"/>
                <a:gd name="T35" fmla="*/ 497 h 526"/>
                <a:gd name="T36" fmla="*/ 47 w 204"/>
                <a:gd name="T37" fmla="*/ 490 h 526"/>
                <a:gd name="T38" fmla="*/ 60 w 204"/>
                <a:gd name="T39" fmla="*/ 481 h 526"/>
                <a:gd name="T40" fmla="*/ 46 w 204"/>
                <a:gd name="T41" fmla="*/ 430 h 526"/>
                <a:gd name="T42" fmla="*/ 32 w 204"/>
                <a:gd name="T43" fmla="*/ 286 h 526"/>
                <a:gd name="T44" fmla="*/ 25 w 204"/>
                <a:gd name="T45" fmla="*/ 259 h 526"/>
                <a:gd name="T46" fmla="*/ 37 w 204"/>
                <a:gd name="T47" fmla="*/ 203 h 526"/>
                <a:gd name="T48" fmla="*/ 28 w 204"/>
                <a:gd name="T49" fmla="*/ 202 h 526"/>
                <a:gd name="T50" fmla="*/ 20 w 204"/>
                <a:gd name="T51" fmla="*/ 199 h 526"/>
                <a:gd name="T52" fmla="*/ 11 w 204"/>
                <a:gd name="T53" fmla="*/ 196 h 526"/>
                <a:gd name="T54" fmla="*/ 7 w 204"/>
                <a:gd name="T55" fmla="*/ 192 h 526"/>
                <a:gd name="T56" fmla="*/ 0 w 204"/>
                <a:gd name="T57" fmla="*/ 185 h 526"/>
                <a:gd name="T58" fmla="*/ 5 w 204"/>
                <a:gd name="T59" fmla="*/ 155 h 526"/>
                <a:gd name="T60" fmla="*/ 54 w 204"/>
                <a:gd name="T61" fmla="*/ 89 h 526"/>
                <a:gd name="T62" fmla="*/ 72 w 204"/>
                <a:gd name="T63" fmla="*/ 70 h 526"/>
                <a:gd name="T64" fmla="*/ 51 w 204"/>
                <a:gd name="T65" fmla="*/ 58 h 526"/>
                <a:gd name="T66" fmla="*/ 49 w 204"/>
                <a:gd name="T67" fmla="*/ 55 h 526"/>
                <a:gd name="T68" fmla="*/ 43 w 204"/>
                <a:gd name="T69" fmla="*/ 49 h 526"/>
                <a:gd name="T70" fmla="*/ 44 w 204"/>
                <a:gd name="T71" fmla="*/ 35 h 526"/>
                <a:gd name="T72" fmla="*/ 41 w 204"/>
                <a:gd name="T73" fmla="*/ 18 h 5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526"/>
                <a:gd name="T113" fmla="*/ 204 w 204"/>
                <a:gd name="T114" fmla="*/ 526 h 5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526">
                  <a:moveTo>
                    <a:pt x="50" y="6"/>
                  </a:moveTo>
                  <a:lnTo>
                    <a:pt x="75" y="0"/>
                  </a:lnTo>
                  <a:lnTo>
                    <a:pt x="101" y="3"/>
                  </a:lnTo>
                  <a:lnTo>
                    <a:pt x="119" y="16"/>
                  </a:lnTo>
                  <a:lnTo>
                    <a:pt x="126" y="32"/>
                  </a:lnTo>
                  <a:lnTo>
                    <a:pt x="121" y="52"/>
                  </a:lnTo>
                  <a:lnTo>
                    <a:pt x="129" y="63"/>
                  </a:lnTo>
                  <a:lnTo>
                    <a:pt x="142" y="68"/>
                  </a:lnTo>
                  <a:lnTo>
                    <a:pt x="178" y="79"/>
                  </a:lnTo>
                  <a:lnTo>
                    <a:pt x="187" y="87"/>
                  </a:lnTo>
                  <a:lnTo>
                    <a:pt x="203" y="172"/>
                  </a:lnTo>
                  <a:lnTo>
                    <a:pt x="197" y="189"/>
                  </a:lnTo>
                  <a:lnTo>
                    <a:pt x="159" y="196"/>
                  </a:lnTo>
                  <a:lnTo>
                    <a:pt x="165" y="274"/>
                  </a:lnTo>
                  <a:lnTo>
                    <a:pt x="140" y="282"/>
                  </a:lnTo>
                  <a:lnTo>
                    <a:pt x="133" y="340"/>
                  </a:lnTo>
                  <a:lnTo>
                    <a:pt x="138" y="443"/>
                  </a:lnTo>
                  <a:lnTo>
                    <a:pt x="140" y="499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13" y="515"/>
                  </a:lnTo>
                  <a:lnTo>
                    <a:pt x="102" y="523"/>
                  </a:lnTo>
                  <a:lnTo>
                    <a:pt x="93" y="525"/>
                  </a:lnTo>
                  <a:lnTo>
                    <a:pt x="83" y="525"/>
                  </a:lnTo>
                  <a:lnTo>
                    <a:pt x="74" y="523"/>
                  </a:lnTo>
                  <a:lnTo>
                    <a:pt x="72" y="520"/>
                  </a:lnTo>
                  <a:lnTo>
                    <a:pt x="74" y="516"/>
                  </a:lnTo>
                  <a:lnTo>
                    <a:pt x="79" y="512"/>
                  </a:lnTo>
                  <a:lnTo>
                    <a:pt x="85" y="505"/>
                  </a:lnTo>
                  <a:lnTo>
                    <a:pt x="94" y="499"/>
                  </a:lnTo>
                  <a:lnTo>
                    <a:pt x="87" y="501"/>
                  </a:lnTo>
                  <a:lnTo>
                    <a:pt x="87" y="494"/>
                  </a:lnTo>
                  <a:lnTo>
                    <a:pt x="59" y="504"/>
                  </a:lnTo>
                  <a:lnTo>
                    <a:pt x="47" y="504"/>
                  </a:lnTo>
                  <a:lnTo>
                    <a:pt x="45" y="501"/>
                  </a:lnTo>
                  <a:lnTo>
                    <a:pt x="45" y="497"/>
                  </a:lnTo>
                  <a:lnTo>
                    <a:pt x="46" y="494"/>
                  </a:lnTo>
                  <a:lnTo>
                    <a:pt x="47" y="490"/>
                  </a:lnTo>
                  <a:lnTo>
                    <a:pt x="55" y="485"/>
                  </a:lnTo>
                  <a:lnTo>
                    <a:pt x="60" y="481"/>
                  </a:lnTo>
                  <a:lnTo>
                    <a:pt x="53" y="480"/>
                  </a:lnTo>
                  <a:lnTo>
                    <a:pt x="46" y="430"/>
                  </a:lnTo>
                  <a:lnTo>
                    <a:pt x="44" y="351"/>
                  </a:lnTo>
                  <a:lnTo>
                    <a:pt x="32" y="286"/>
                  </a:lnTo>
                  <a:lnTo>
                    <a:pt x="29" y="268"/>
                  </a:lnTo>
                  <a:lnTo>
                    <a:pt x="25" y="259"/>
                  </a:lnTo>
                  <a:lnTo>
                    <a:pt x="34" y="220"/>
                  </a:lnTo>
                  <a:lnTo>
                    <a:pt x="37" y="203"/>
                  </a:lnTo>
                  <a:lnTo>
                    <a:pt x="32" y="204"/>
                  </a:lnTo>
                  <a:lnTo>
                    <a:pt x="28" y="202"/>
                  </a:lnTo>
                  <a:lnTo>
                    <a:pt x="25" y="202"/>
                  </a:lnTo>
                  <a:lnTo>
                    <a:pt x="20" y="199"/>
                  </a:lnTo>
                  <a:lnTo>
                    <a:pt x="15" y="200"/>
                  </a:lnTo>
                  <a:lnTo>
                    <a:pt x="11" y="196"/>
                  </a:lnTo>
                  <a:lnTo>
                    <a:pt x="9" y="195"/>
                  </a:lnTo>
                  <a:lnTo>
                    <a:pt x="7" y="192"/>
                  </a:lnTo>
                  <a:lnTo>
                    <a:pt x="2" y="189"/>
                  </a:lnTo>
                  <a:lnTo>
                    <a:pt x="0" y="185"/>
                  </a:lnTo>
                  <a:lnTo>
                    <a:pt x="11" y="167"/>
                  </a:lnTo>
                  <a:lnTo>
                    <a:pt x="5" y="155"/>
                  </a:lnTo>
                  <a:lnTo>
                    <a:pt x="24" y="167"/>
                  </a:lnTo>
                  <a:lnTo>
                    <a:pt x="54" y="89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53" y="68"/>
                  </a:lnTo>
                  <a:lnTo>
                    <a:pt x="51" y="58"/>
                  </a:lnTo>
                  <a:lnTo>
                    <a:pt x="57" y="56"/>
                  </a:lnTo>
                  <a:lnTo>
                    <a:pt x="49" y="55"/>
                  </a:lnTo>
                  <a:lnTo>
                    <a:pt x="51" y="51"/>
                  </a:lnTo>
                  <a:lnTo>
                    <a:pt x="43" y="49"/>
                  </a:lnTo>
                  <a:lnTo>
                    <a:pt x="48" y="37"/>
                  </a:lnTo>
                  <a:lnTo>
                    <a:pt x="44" y="35"/>
                  </a:lnTo>
                  <a:lnTo>
                    <a:pt x="46" y="18"/>
                  </a:lnTo>
                  <a:lnTo>
                    <a:pt x="41" y="18"/>
                  </a:lnTo>
                  <a:lnTo>
                    <a:pt x="50" y="6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4379" y="707"/>
              <a:ext cx="703" cy="554"/>
              <a:chOff x="4379" y="707"/>
              <a:chExt cx="703" cy="554"/>
            </a:xfrm>
          </p:grpSpPr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609" y="708"/>
                <a:ext cx="212" cy="552"/>
              </a:xfrm>
              <a:custGeom>
                <a:avLst/>
                <a:gdLst>
                  <a:gd name="T0" fmla="*/ 82 w 212"/>
                  <a:gd name="T1" fmla="*/ 6 h 552"/>
                  <a:gd name="T2" fmla="*/ 71 w 212"/>
                  <a:gd name="T3" fmla="*/ 37 h 552"/>
                  <a:gd name="T4" fmla="*/ 78 w 212"/>
                  <a:gd name="T5" fmla="*/ 40 h 552"/>
                  <a:gd name="T6" fmla="*/ 85 w 212"/>
                  <a:gd name="T7" fmla="*/ 52 h 552"/>
                  <a:gd name="T8" fmla="*/ 95 w 212"/>
                  <a:gd name="T9" fmla="*/ 70 h 552"/>
                  <a:gd name="T10" fmla="*/ 85 w 212"/>
                  <a:gd name="T11" fmla="*/ 74 h 552"/>
                  <a:gd name="T12" fmla="*/ 37 w 212"/>
                  <a:gd name="T13" fmla="*/ 102 h 552"/>
                  <a:gd name="T14" fmla="*/ 6 w 212"/>
                  <a:gd name="T15" fmla="*/ 270 h 552"/>
                  <a:gd name="T16" fmla="*/ 0 w 212"/>
                  <a:gd name="T17" fmla="*/ 298 h 552"/>
                  <a:gd name="T18" fmla="*/ 13 w 212"/>
                  <a:gd name="T19" fmla="*/ 315 h 552"/>
                  <a:gd name="T20" fmla="*/ 23 w 212"/>
                  <a:gd name="T21" fmla="*/ 318 h 552"/>
                  <a:gd name="T22" fmla="*/ 23 w 212"/>
                  <a:gd name="T23" fmla="*/ 293 h 552"/>
                  <a:gd name="T24" fmla="*/ 23 w 212"/>
                  <a:gd name="T25" fmla="*/ 305 h 552"/>
                  <a:gd name="T26" fmla="*/ 34 w 212"/>
                  <a:gd name="T27" fmla="*/ 296 h 552"/>
                  <a:gd name="T28" fmla="*/ 41 w 212"/>
                  <a:gd name="T29" fmla="*/ 275 h 552"/>
                  <a:gd name="T30" fmla="*/ 69 w 212"/>
                  <a:gd name="T31" fmla="*/ 420 h 552"/>
                  <a:gd name="T32" fmla="*/ 82 w 212"/>
                  <a:gd name="T33" fmla="*/ 507 h 552"/>
                  <a:gd name="T34" fmla="*/ 75 w 212"/>
                  <a:gd name="T35" fmla="*/ 547 h 552"/>
                  <a:gd name="T36" fmla="*/ 108 w 212"/>
                  <a:gd name="T37" fmla="*/ 542 h 552"/>
                  <a:gd name="T38" fmla="*/ 99 w 212"/>
                  <a:gd name="T39" fmla="*/ 492 h 552"/>
                  <a:gd name="T40" fmla="*/ 111 w 212"/>
                  <a:gd name="T41" fmla="*/ 424 h 552"/>
                  <a:gd name="T42" fmla="*/ 115 w 212"/>
                  <a:gd name="T43" fmla="*/ 490 h 552"/>
                  <a:gd name="T44" fmla="*/ 122 w 212"/>
                  <a:gd name="T45" fmla="*/ 536 h 552"/>
                  <a:gd name="T46" fmla="*/ 150 w 212"/>
                  <a:gd name="T47" fmla="*/ 538 h 552"/>
                  <a:gd name="T48" fmla="*/ 159 w 212"/>
                  <a:gd name="T49" fmla="*/ 420 h 552"/>
                  <a:gd name="T50" fmla="*/ 172 w 212"/>
                  <a:gd name="T51" fmla="*/ 409 h 552"/>
                  <a:gd name="T52" fmla="*/ 204 w 212"/>
                  <a:gd name="T53" fmla="*/ 420 h 552"/>
                  <a:gd name="T54" fmla="*/ 187 w 212"/>
                  <a:gd name="T55" fmla="*/ 280 h 552"/>
                  <a:gd name="T56" fmla="*/ 190 w 212"/>
                  <a:gd name="T57" fmla="*/ 253 h 552"/>
                  <a:gd name="T58" fmla="*/ 187 w 212"/>
                  <a:gd name="T59" fmla="*/ 184 h 552"/>
                  <a:gd name="T60" fmla="*/ 140 w 212"/>
                  <a:gd name="T61" fmla="*/ 92 h 552"/>
                  <a:gd name="T62" fmla="*/ 139 w 212"/>
                  <a:gd name="T63" fmla="*/ 59 h 552"/>
                  <a:gd name="T64" fmla="*/ 150 w 212"/>
                  <a:gd name="T65" fmla="*/ 53 h 552"/>
                  <a:gd name="T66" fmla="*/ 159 w 212"/>
                  <a:gd name="T67" fmla="*/ 44 h 552"/>
                  <a:gd name="T68" fmla="*/ 152 w 212"/>
                  <a:gd name="T69" fmla="*/ 6 h 552"/>
                  <a:gd name="T70" fmla="*/ 127 w 212"/>
                  <a:gd name="T71" fmla="*/ 1 h 552"/>
                  <a:gd name="T72" fmla="*/ 105 w 212"/>
                  <a:gd name="T73" fmla="*/ 3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2"/>
                  <a:gd name="T112" fmla="*/ 0 h 552"/>
                  <a:gd name="T113" fmla="*/ 212 w 21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2" h="552">
                    <a:moveTo>
                      <a:pt x="105" y="3"/>
                    </a:moveTo>
                    <a:lnTo>
                      <a:pt x="82" y="6"/>
                    </a:lnTo>
                    <a:lnTo>
                      <a:pt x="71" y="2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78" y="40"/>
                    </a:lnTo>
                    <a:lnTo>
                      <a:pt x="82" y="43"/>
                    </a:lnTo>
                    <a:lnTo>
                      <a:pt x="85" y="52"/>
                    </a:lnTo>
                    <a:lnTo>
                      <a:pt x="87" y="53"/>
                    </a:lnTo>
                    <a:lnTo>
                      <a:pt x="95" y="70"/>
                    </a:lnTo>
                    <a:lnTo>
                      <a:pt x="95" y="74"/>
                    </a:lnTo>
                    <a:lnTo>
                      <a:pt x="85" y="74"/>
                    </a:lnTo>
                    <a:lnTo>
                      <a:pt x="68" y="95"/>
                    </a:lnTo>
                    <a:lnTo>
                      <a:pt x="37" y="102"/>
                    </a:lnTo>
                    <a:lnTo>
                      <a:pt x="23" y="119"/>
                    </a:lnTo>
                    <a:lnTo>
                      <a:pt x="6" y="270"/>
                    </a:lnTo>
                    <a:lnTo>
                      <a:pt x="14" y="271"/>
                    </a:lnTo>
                    <a:lnTo>
                      <a:pt x="0" y="298"/>
                    </a:lnTo>
                    <a:lnTo>
                      <a:pt x="6" y="315"/>
                    </a:lnTo>
                    <a:lnTo>
                      <a:pt x="13" y="315"/>
                    </a:lnTo>
                    <a:lnTo>
                      <a:pt x="17" y="318"/>
                    </a:lnTo>
                    <a:lnTo>
                      <a:pt x="23" y="318"/>
                    </a:lnTo>
                    <a:lnTo>
                      <a:pt x="20" y="302"/>
                    </a:lnTo>
                    <a:lnTo>
                      <a:pt x="23" y="293"/>
                    </a:lnTo>
                    <a:lnTo>
                      <a:pt x="26" y="300"/>
                    </a:lnTo>
                    <a:lnTo>
                      <a:pt x="23" y="305"/>
                    </a:lnTo>
                    <a:lnTo>
                      <a:pt x="27" y="309"/>
                    </a:lnTo>
                    <a:lnTo>
                      <a:pt x="34" y="296"/>
                    </a:lnTo>
                    <a:lnTo>
                      <a:pt x="29" y="274"/>
                    </a:lnTo>
                    <a:lnTo>
                      <a:pt x="41" y="275"/>
                    </a:lnTo>
                    <a:lnTo>
                      <a:pt x="34" y="413"/>
                    </a:lnTo>
                    <a:lnTo>
                      <a:pt x="69" y="420"/>
                    </a:lnTo>
                    <a:lnTo>
                      <a:pt x="85" y="499"/>
                    </a:lnTo>
                    <a:lnTo>
                      <a:pt x="82" y="507"/>
                    </a:lnTo>
                    <a:lnTo>
                      <a:pt x="75" y="541"/>
                    </a:lnTo>
                    <a:lnTo>
                      <a:pt x="75" y="547"/>
                    </a:lnTo>
                    <a:lnTo>
                      <a:pt x="99" y="551"/>
                    </a:lnTo>
                    <a:lnTo>
                      <a:pt x="108" y="542"/>
                    </a:lnTo>
                    <a:lnTo>
                      <a:pt x="103" y="512"/>
                    </a:lnTo>
                    <a:lnTo>
                      <a:pt x="99" y="492"/>
                    </a:lnTo>
                    <a:lnTo>
                      <a:pt x="108" y="423"/>
                    </a:lnTo>
                    <a:lnTo>
                      <a:pt x="111" y="424"/>
                    </a:lnTo>
                    <a:lnTo>
                      <a:pt x="122" y="449"/>
                    </a:lnTo>
                    <a:lnTo>
                      <a:pt x="115" y="490"/>
                    </a:lnTo>
                    <a:lnTo>
                      <a:pt x="108" y="493"/>
                    </a:lnTo>
                    <a:lnTo>
                      <a:pt x="122" y="536"/>
                    </a:lnTo>
                    <a:lnTo>
                      <a:pt x="146" y="541"/>
                    </a:lnTo>
                    <a:lnTo>
                      <a:pt x="150" y="538"/>
                    </a:lnTo>
                    <a:lnTo>
                      <a:pt x="132" y="494"/>
                    </a:lnTo>
                    <a:lnTo>
                      <a:pt x="159" y="420"/>
                    </a:lnTo>
                    <a:lnTo>
                      <a:pt x="172" y="414"/>
                    </a:lnTo>
                    <a:lnTo>
                      <a:pt x="172" y="409"/>
                    </a:lnTo>
                    <a:lnTo>
                      <a:pt x="197" y="410"/>
                    </a:lnTo>
                    <a:lnTo>
                      <a:pt x="204" y="420"/>
                    </a:lnTo>
                    <a:lnTo>
                      <a:pt x="211" y="414"/>
                    </a:lnTo>
                    <a:lnTo>
                      <a:pt x="187" y="280"/>
                    </a:lnTo>
                    <a:lnTo>
                      <a:pt x="190" y="281"/>
                    </a:lnTo>
                    <a:lnTo>
                      <a:pt x="190" y="253"/>
                    </a:lnTo>
                    <a:lnTo>
                      <a:pt x="193" y="249"/>
                    </a:lnTo>
                    <a:lnTo>
                      <a:pt x="187" y="184"/>
                    </a:lnTo>
                    <a:lnTo>
                      <a:pt x="180" y="107"/>
                    </a:lnTo>
                    <a:lnTo>
                      <a:pt x="140" y="92"/>
                    </a:lnTo>
                    <a:lnTo>
                      <a:pt x="128" y="74"/>
                    </a:lnTo>
                    <a:lnTo>
                      <a:pt x="139" y="59"/>
                    </a:lnTo>
                    <a:lnTo>
                      <a:pt x="146" y="61"/>
                    </a:lnTo>
                    <a:lnTo>
                      <a:pt x="150" y="53"/>
                    </a:lnTo>
                    <a:lnTo>
                      <a:pt x="150" y="46"/>
                    </a:lnTo>
                    <a:lnTo>
                      <a:pt x="159" y="44"/>
                    </a:lnTo>
                    <a:lnTo>
                      <a:pt x="163" y="22"/>
                    </a:lnTo>
                    <a:lnTo>
                      <a:pt x="152" y="6"/>
                    </a:lnTo>
                    <a:lnTo>
                      <a:pt x="142" y="1"/>
                    </a:lnTo>
                    <a:lnTo>
                      <a:pt x="127" y="1"/>
                    </a:lnTo>
                    <a:lnTo>
                      <a:pt x="116" y="0"/>
                    </a:lnTo>
                    <a:lnTo>
                      <a:pt x="105" y="3"/>
                    </a:lnTo>
                  </a:path>
                </a:pathLst>
              </a:custGeom>
              <a:solidFill>
                <a:srgbClr val="9FB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867" y="707"/>
                <a:ext cx="215" cy="553"/>
              </a:xfrm>
              <a:custGeom>
                <a:avLst/>
                <a:gdLst>
                  <a:gd name="T0" fmla="*/ 79 w 215"/>
                  <a:gd name="T1" fmla="*/ 0 h 553"/>
                  <a:gd name="T2" fmla="*/ 126 w 215"/>
                  <a:gd name="T3" fmla="*/ 17 h 553"/>
                  <a:gd name="T4" fmla="*/ 127 w 215"/>
                  <a:gd name="T5" fmla="*/ 54 h 553"/>
                  <a:gd name="T6" fmla="*/ 150 w 215"/>
                  <a:gd name="T7" fmla="*/ 71 h 553"/>
                  <a:gd name="T8" fmla="*/ 197 w 215"/>
                  <a:gd name="T9" fmla="*/ 92 h 553"/>
                  <a:gd name="T10" fmla="*/ 207 w 215"/>
                  <a:gd name="T11" fmla="*/ 198 h 553"/>
                  <a:gd name="T12" fmla="*/ 174 w 215"/>
                  <a:gd name="T13" fmla="*/ 289 h 553"/>
                  <a:gd name="T14" fmla="*/ 140 w 215"/>
                  <a:gd name="T15" fmla="*/ 359 h 553"/>
                  <a:gd name="T16" fmla="*/ 147 w 215"/>
                  <a:gd name="T17" fmla="*/ 525 h 553"/>
                  <a:gd name="T18" fmla="*/ 140 w 215"/>
                  <a:gd name="T19" fmla="*/ 531 h 553"/>
                  <a:gd name="T20" fmla="*/ 107 w 215"/>
                  <a:gd name="T21" fmla="*/ 549 h 553"/>
                  <a:gd name="T22" fmla="*/ 88 w 215"/>
                  <a:gd name="T23" fmla="*/ 552 h 553"/>
                  <a:gd name="T24" fmla="*/ 76 w 215"/>
                  <a:gd name="T25" fmla="*/ 547 h 553"/>
                  <a:gd name="T26" fmla="*/ 83 w 215"/>
                  <a:gd name="T27" fmla="*/ 538 h 553"/>
                  <a:gd name="T28" fmla="*/ 100 w 215"/>
                  <a:gd name="T29" fmla="*/ 524 h 553"/>
                  <a:gd name="T30" fmla="*/ 92 w 215"/>
                  <a:gd name="T31" fmla="*/ 519 h 553"/>
                  <a:gd name="T32" fmla="*/ 50 w 215"/>
                  <a:gd name="T33" fmla="*/ 530 h 553"/>
                  <a:gd name="T34" fmla="*/ 47 w 215"/>
                  <a:gd name="T35" fmla="*/ 523 h 553"/>
                  <a:gd name="T36" fmla="*/ 50 w 215"/>
                  <a:gd name="T37" fmla="*/ 515 h 553"/>
                  <a:gd name="T38" fmla="*/ 63 w 215"/>
                  <a:gd name="T39" fmla="*/ 506 h 553"/>
                  <a:gd name="T40" fmla="*/ 49 w 215"/>
                  <a:gd name="T41" fmla="*/ 452 h 553"/>
                  <a:gd name="T42" fmla="*/ 34 w 215"/>
                  <a:gd name="T43" fmla="*/ 301 h 553"/>
                  <a:gd name="T44" fmla="*/ 27 w 215"/>
                  <a:gd name="T45" fmla="*/ 272 h 553"/>
                  <a:gd name="T46" fmla="*/ 39 w 215"/>
                  <a:gd name="T47" fmla="*/ 212 h 553"/>
                  <a:gd name="T48" fmla="*/ 30 w 215"/>
                  <a:gd name="T49" fmla="*/ 212 h 553"/>
                  <a:gd name="T50" fmla="*/ 22 w 215"/>
                  <a:gd name="T51" fmla="*/ 209 h 553"/>
                  <a:gd name="T52" fmla="*/ 13 w 215"/>
                  <a:gd name="T53" fmla="*/ 205 h 553"/>
                  <a:gd name="T54" fmla="*/ 7 w 215"/>
                  <a:gd name="T55" fmla="*/ 200 h 553"/>
                  <a:gd name="T56" fmla="*/ 0 w 215"/>
                  <a:gd name="T57" fmla="*/ 193 h 553"/>
                  <a:gd name="T58" fmla="*/ 6 w 215"/>
                  <a:gd name="T59" fmla="*/ 163 h 553"/>
                  <a:gd name="T60" fmla="*/ 57 w 215"/>
                  <a:gd name="T61" fmla="*/ 94 h 553"/>
                  <a:gd name="T62" fmla="*/ 76 w 215"/>
                  <a:gd name="T63" fmla="*/ 74 h 553"/>
                  <a:gd name="T64" fmla="*/ 54 w 215"/>
                  <a:gd name="T65" fmla="*/ 61 h 553"/>
                  <a:gd name="T66" fmla="*/ 52 w 215"/>
                  <a:gd name="T67" fmla="*/ 58 h 553"/>
                  <a:gd name="T68" fmla="*/ 46 w 215"/>
                  <a:gd name="T69" fmla="*/ 52 h 553"/>
                  <a:gd name="T70" fmla="*/ 46 w 215"/>
                  <a:gd name="T71" fmla="*/ 36 h 553"/>
                  <a:gd name="T72" fmla="*/ 43 w 215"/>
                  <a:gd name="T73" fmla="*/ 19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553"/>
                  <a:gd name="T113" fmla="*/ 215 w 215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553">
                    <a:moveTo>
                      <a:pt x="53" y="6"/>
                    </a:moveTo>
                    <a:lnTo>
                      <a:pt x="79" y="0"/>
                    </a:lnTo>
                    <a:lnTo>
                      <a:pt x="107" y="3"/>
                    </a:lnTo>
                    <a:lnTo>
                      <a:pt x="126" y="17"/>
                    </a:lnTo>
                    <a:lnTo>
                      <a:pt x="133" y="34"/>
                    </a:lnTo>
                    <a:lnTo>
                      <a:pt x="127" y="54"/>
                    </a:lnTo>
                    <a:lnTo>
                      <a:pt x="136" y="66"/>
                    </a:lnTo>
                    <a:lnTo>
                      <a:pt x="150" y="71"/>
                    </a:lnTo>
                    <a:lnTo>
                      <a:pt x="187" y="83"/>
                    </a:lnTo>
                    <a:lnTo>
                      <a:pt x="197" y="92"/>
                    </a:lnTo>
                    <a:lnTo>
                      <a:pt x="214" y="180"/>
                    </a:lnTo>
                    <a:lnTo>
                      <a:pt x="207" y="198"/>
                    </a:lnTo>
                    <a:lnTo>
                      <a:pt x="167" y="205"/>
                    </a:lnTo>
                    <a:lnTo>
                      <a:pt x="174" y="289"/>
                    </a:lnTo>
                    <a:lnTo>
                      <a:pt x="147" y="297"/>
                    </a:lnTo>
                    <a:lnTo>
                      <a:pt x="140" y="359"/>
                    </a:lnTo>
                    <a:lnTo>
                      <a:pt x="146" y="466"/>
                    </a:lnTo>
                    <a:lnTo>
                      <a:pt x="147" y="525"/>
                    </a:lnTo>
                    <a:lnTo>
                      <a:pt x="140" y="526"/>
                    </a:lnTo>
                    <a:lnTo>
                      <a:pt x="140" y="531"/>
                    </a:lnTo>
                    <a:lnTo>
                      <a:pt x="120" y="542"/>
                    </a:lnTo>
                    <a:lnTo>
                      <a:pt x="107" y="549"/>
                    </a:lnTo>
                    <a:lnTo>
                      <a:pt x="98" y="552"/>
                    </a:lnTo>
                    <a:lnTo>
                      <a:pt x="88" y="552"/>
                    </a:lnTo>
                    <a:lnTo>
                      <a:pt x="78" y="550"/>
                    </a:lnTo>
                    <a:lnTo>
                      <a:pt x="76" y="547"/>
                    </a:lnTo>
                    <a:lnTo>
                      <a:pt x="78" y="543"/>
                    </a:lnTo>
                    <a:lnTo>
                      <a:pt x="83" y="538"/>
                    </a:lnTo>
                    <a:lnTo>
                      <a:pt x="90" y="531"/>
                    </a:lnTo>
                    <a:lnTo>
                      <a:pt x="100" y="524"/>
                    </a:lnTo>
                    <a:lnTo>
                      <a:pt x="92" y="527"/>
                    </a:lnTo>
                    <a:lnTo>
                      <a:pt x="92" y="519"/>
                    </a:lnTo>
                    <a:lnTo>
                      <a:pt x="62" y="530"/>
                    </a:lnTo>
                    <a:lnTo>
                      <a:pt x="50" y="530"/>
                    </a:lnTo>
                    <a:lnTo>
                      <a:pt x="47" y="527"/>
                    </a:lnTo>
                    <a:lnTo>
                      <a:pt x="47" y="523"/>
                    </a:lnTo>
                    <a:lnTo>
                      <a:pt x="48" y="520"/>
                    </a:lnTo>
                    <a:lnTo>
                      <a:pt x="50" y="515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56" y="504"/>
                    </a:lnTo>
                    <a:lnTo>
                      <a:pt x="49" y="452"/>
                    </a:lnTo>
                    <a:lnTo>
                      <a:pt x="46" y="369"/>
                    </a:lnTo>
                    <a:lnTo>
                      <a:pt x="34" y="301"/>
                    </a:lnTo>
                    <a:lnTo>
                      <a:pt x="30" y="282"/>
                    </a:lnTo>
                    <a:lnTo>
                      <a:pt x="27" y="272"/>
                    </a:lnTo>
                    <a:lnTo>
                      <a:pt x="36" y="230"/>
                    </a:lnTo>
                    <a:lnTo>
                      <a:pt x="39" y="212"/>
                    </a:lnTo>
                    <a:lnTo>
                      <a:pt x="33" y="214"/>
                    </a:lnTo>
                    <a:lnTo>
                      <a:pt x="30" y="212"/>
                    </a:lnTo>
                    <a:lnTo>
                      <a:pt x="27" y="212"/>
                    </a:lnTo>
                    <a:lnTo>
                      <a:pt x="22" y="209"/>
                    </a:lnTo>
                    <a:lnTo>
                      <a:pt x="16" y="209"/>
                    </a:lnTo>
                    <a:lnTo>
                      <a:pt x="13" y="205"/>
                    </a:lnTo>
                    <a:lnTo>
                      <a:pt x="9" y="204"/>
                    </a:lnTo>
                    <a:lnTo>
                      <a:pt x="7" y="200"/>
                    </a:lnTo>
                    <a:lnTo>
                      <a:pt x="3" y="198"/>
                    </a:lnTo>
                    <a:lnTo>
                      <a:pt x="0" y="193"/>
                    </a:lnTo>
                    <a:lnTo>
                      <a:pt x="11" y="175"/>
                    </a:lnTo>
                    <a:lnTo>
                      <a:pt x="6" y="163"/>
                    </a:lnTo>
                    <a:lnTo>
                      <a:pt x="26" y="175"/>
                    </a:lnTo>
                    <a:lnTo>
                      <a:pt x="57" y="94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56" y="71"/>
                    </a:lnTo>
                    <a:lnTo>
                      <a:pt x="54" y="61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46" y="52"/>
                    </a:lnTo>
                    <a:lnTo>
                      <a:pt x="51" y="38"/>
                    </a:lnTo>
                    <a:lnTo>
                      <a:pt x="46" y="36"/>
                    </a:lnTo>
                    <a:lnTo>
                      <a:pt x="49" y="19"/>
                    </a:lnTo>
                    <a:lnTo>
                      <a:pt x="43" y="19"/>
                    </a:lnTo>
                    <a:lnTo>
                      <a:pt x="53" y="6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379" y="707"/>
                <a:ext cx="154" cy="554"/>
              </a:xfrm>
              <a:custGeom>
                <a:avLst/>
                <a:gdLst>
                  <a:gd name="T0" fmla="*/ 99 w 154"/>
                  <a:gd name="T1" fmla="*/ 7 h 554"/>
                  <a:gd name="T2" fmla="*/ 63 w 154"/>
                  <a:gd name="T3" fmla="*/ 0 h 554"/>
                  <a:gd name="T4" fmla="*/ 37 w 154"/>
                  <a:gd name="T5" fmla="*/ 0 h 554"/>
                  <a:gd name="T6" fmla="*/ 13 w 154"/>
                  <a:gd name="T7" fmla="*/ 4 h 554"/>
                  <a:gd name="T8" fmla="*/ 3 w 154"/>
                  <a:gd name="T9" fmla="*/ 23 h 554"/>
                  <a:gd name="T10" fmla="*/ 3 w 154"/>
                  <a:gd name="T11" fmla="*/ 40 h 554"/>
                  <a:gd name="T12" fmla="*/ 17 w 154"/>
                  <a:gd name="T13" fmla="*/ 59 h 554"/>
                  <a:gd name="T14" fmla="*/ 27 w 154"/>
                  <a:gd name="T15" fmla="*/ 59 h 554"/>
                  <a:gd name="T16" fmla="*/ 12 w 154"/>
                  <a:gd name="T17" fmla="*/ 81 h 554"/>
                  <a:gd name="T18" fmla="*/ 0 w 154"/>
                  <a:gd name="T19" fmla="*/ 118 h 554"/>
                  <a:gd name="T20" fmla="*/ 0 w 154"/>
                  <a:gd name="T21" fmla="*/ 149 h 554"/>
                  <a:gd name="T22" fmla="*/ 3 w 154"/>
                  <a:gd name="T23" fmla="*/ 189 h 554"/>
                  <a:gd name="T24" fmla="*/ 13 w 154"/>
                  <a:gd name="T25" fmla="*/ 229 h 554"/>
                  <a:gd name="T26" fmla="*/ 31 w 154"/>
                  <a:gd name="T27" fmla="*/ 231 h 554"/>
                  <a:gd name="T28" fmla="*/ 31 w 154"/>
                  <a:gd name="T29" fmla="*/ 243 h 554"/>
                  <a:gd name="T30" fmla="*/ 40 w 154"/>
                  <a:gd name="T31" fmla="*/ 248 h 554"/>
                  <a:gd name="T32" fmla="*/ 40 w 154"/>
                  <a:gd name="T33" fmla="*/ 288 h 554"/>
                  <a:gd name="T34" fmla="*/ 50 w 154"/>
                  <a:gd name="T35" fmla="*/ 296 h 554"/>
                  <a:gd name="T36" fmla="*/ 50 w 154"/>
                  <a:gd name="T37" fmla="*/ 370 h 554"/>
                  <a:gd name="T38" fmla="*/ 50 w 154"/>
                  <a:gd name="T39" fmla="*/ 418 h 554"/>
                  <a:gd name="T40" fmla="*/ 36 w 154"/>
                  <a:gd name="T41" fmla="*/ 470 h 554"/>
                  <a:gd name="T42" fmla="*/ 30 w 154"/>
                  <a:gd name="T43" fmla="*/ 538 h 554"/>
                  <a:gd name="T44" fmla="*/ 45 w 154"/>
                  <a:gd name="T45" fmla="*/ 543 h 554"/>
                  <a:gd name="T46" fmla="*/ 45 w 154"/>
                  <a:gd name="T47" fmla="*/ 551 h 554"/>
                  <a:gd name="T48" fmla="*/ 71 w 154"/>
                  <a:gd name="T49" fmla="*/ 551 h 554"/>
                  <a:gd name="T50" fmla="*/ 76 w 154"/>
                  <a:gd name="T51" fmla="*/ 548 h 554"/>
                  <a:gd name="T52" fmla="*/ 85 w 154"/>
                  <a:gd name="T53" fmla="*/ 548 h 554"/>
                  <a:gd name="T54" fmla="*/ 86 w 154"/>
                  <a:gd name="T55" fmla="*/ 553 h 554"/>
                  <a:gd name="T56" fmla="*/ 104 w 154"/>
                  <a:gd name="T57" fmla="*/ 551 h 554"/>
                  <a:gd name="T58" fmla="*/ 145 w 154"/>
                  <a:gd name="T59" fmla="*/ 548 h 554"/>
                  <a:gd name="T60" fmla="*/ 145 w 154"/>
                  <a:gd name="T61" fmla="*/ 543 h 554"/>
                  <a:gd name="T62" fmla="*/ 108 w 154"/>
                  <a:gd name="T63" fmla="*/ 533 h 554"/>
                  <a:gd name="T64" fmla="*/ 108 w 154"/>
                  <a:gd name="T65" fmla="*/ 523 h 554"/>
                  <a:gd name="T66" fmla="*/ 140 w 154"/>
                  <a:gd name="T67" fmla="*/ 518 h 554"/>
                  <a:gd name="T68" fmla="*/ 140 w 154"/>
                  <a:gd name="T69" fmla="*/ 511 h 554"/>
                  <a:gd name="T70" fmla="*/ 117 w 154"/>
                  <a:gd name="T71" fmla="*/ 501 h 554"/>
                  <a:gd name="T72" fmla="*/ 117 w 154"/>
                  <a:gd name="T73" fmla="*/ 425 h 554"/>
                  <a:gd name="T74" fmla="*/ 127 w 154"/>
                  <a:gd name="T75" fmla="*/ 356 h 554"/>
                  <a:gd name="T76" fmla="*/ 123 w 154"/>
                  <a:gd name="T77" fmla="*/ 287 h 554"/>
                  <a:gd name="T78" fmla="*/ 122 w 154"/>
                  <a:gd name="T79" fmla="*/ 248 h 554"/>
                  <a:gd name="T80" fmla="*/ 126 w 154"/>
                  <a:gd name="T81" fmla="*/ 236 h 554"/>
                  <a:gd name="T82" fmla="*/ 126 w 154"/>
                  <a:gd name="T83" fmla="*/ 182 h 554"/>
                  <a:gd name="T84" fmla="*/ 152 w 154"/>
                  <a:gd name="T85" fmla="*/ 170 h 554"/>
                  <a:gd name="T86" fmla="*/ 153 w 154"/>
                  <a:gd name="T87" fmla="*/ 162 h 554"/>
                  <a:gd name="T88" fmla="*/ 95 w 154"/>
                  <a:gd name="T89" fmla="*/ 89 h 554"/>
                  <a:gd name="T90" fmla="*/ 67 w 154"/>
                  <a:gd name="T91" fmla="*/ 79 h 554"/>
                  <a:gd name="T92" fmla="*/ 71 w 154"/>
                  <a:gd name="T93" fmla="*/ 74 h 554"/>
                  <a:gd name="T94" fmla="*/ 89 w 154"/>
                  <a:gd name="T95" fmla="*/ 71 h 554"/>
                  <a:gd name="T96" fmla="*/ 89 w 154"/>
                  <a:gd name="T97" fmla="*/ 66 h 554"/>
                  <a:gd name="T98" fmla="*/ 95 w 154"/>
                  <a:gd name="T99" fmla="*/ 64 h 554"/>
                  <a:gd name="T100" fmla="*/ 95 w 154"/>
                  <a:gd name="T101" fmla="*/ 59 h 554"/>
                  <a:gd name="T102" fmla="*/ 99 w 154"/>
                  <a:gd name="T103" fmla="*/ 57 h 554"/>
                  <a:gd name="T104" fmla="*/ 95 w 154"/>
                  <a:gd name="T105" fmla="*/ 54 h 554"/>
                  <a:gd name="T106" fmla="*/ 98 w 154"/>
                  <a:gd name="T107" fmla="*/ 52 h 554"/>
                  <a:gd name="T108" fmla="*/ 89 w 154"/>
                  <a:gd name="T109" fmla="*/ 40 h 554"/>
                  <a:gd name="T110" fmla="*/ 95 w 154"/>
                  <a:gd name="T111" fmla="*/ 32 h 554"/>
                  <a:gd name="T112" fmla="*/ 89 w 154"/>
                  <a:gd name="T113" fmla="*/ 25 h 554"/>
                  <a:gd name="T114" fmla="*/ 98 w 154"/>
                  <a:gd name="T115" fmla="*/ 20 h 554"/>
                  <a:gd name="T116" fmla="*/ 99 w 154"/>
                  <a:gd name="T117" fmla="*/ 7 h 5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554"/>
                  <a:gd name="T179" fmla="*/ 154 w 154"/>
                  <a:gd name="T180" fmla="*/ 554 h 5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554">
                    <a:moveTo>
                      <a:pt x="99" y="7"/>
                    </a:moveTo>
                    <a:lnTo>
                      <a:pt x="63" y="0"/>
                    </a:lnTo>
                    <a:lnTo>
                      <a:pt x="37" y="0"/>
                    </a:lnTo>
                    <a:lnTo>
                      <a:pt x="13" y="4"/>
                    </a:lnTo>
                    <a:lnTo>
                      <a:pt x="3" y="23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27" y="59"/>
                    </a:lnTo>
                    <a:lnTo>
                      <a:pt x="12" y="81"/>
                    </a:lnTo>
                    <a:lnTo>
                      <a:pt x="0" y="118"/>
                    </a:lnTo>
                    <a:lnTo>
                      <a:pt x="0" y="149"/>
                    </a:lnTo>
                    <a:lnTo>
                      <a:pt x="3" y="189"/>
                    </a:lnTo>
                    <a:lnTo>
                      <a:pt x="13" y="229"/>
                    </a:lnTo>
                    <a:lnTo>
                      <a:pt x="31" y="231"/>
                    </a:lnTo>
                    <a:lnTo>
                      <a:pt x="31" y="243"/>
                    </a:lnTo>
                    <a:lnTo>
                      <a:pt x="40" y="248"/>
                    </a:lnTo>
                    <a:lnTo>
                      <a:pt x="40" y="288"/>
                    </a:lnTo>
                    <a:lnTo>
                      <a:pt x="50" y="296"/>
                    </a:lnTo>
                    <a:lnTo>
                      <a:pt x="50" y="370"/>
                    </a:lnTo>
                    <a:lnTo>
                      <a:pt x="50" y="418"/>
                    </a:lnTo>
                    <a:lnTo>
                      <a:pt x="36" y="470"/>
                    </a:lnTo>
                    <a:lnTo>
                      <a:pt x="30" y="538"/>
                    </a:lnTo>
                    <a:lnTo>
                      <a:pt x="45" y="543"/>
                    </a:lnTo>
                    <a:lnTo>
                      <a:pt x="45" y="551"/>
                    </a:lnTo>
                    <a:lnTo>
                      <a:pt x="71" y="551"/>
                    </a:lnTo>
                    <a:lnTo>
                      <a:pt x="76" y="548"/>
                    </a:lnTo>
                    <a:lnTo>
                      <a:pt x="85" y="548"/>
                    </a:lnTo>
                    <a:lnTo>
                      <a:pt x="86" y="553"/>
                    </a:lnTo>
                    <a:lnTo>
                      <a:pt x="104" y="551"/>
                    </a:lnTo>
                    <a:lnTo>
                      <a:pt x="145" y="548"/>
                    </a:lnTo>
                    <a:lnTo>
                      <a:pt x="145" y="543"/>
                    </a:lnTo>
                    <a:lnTo>
                      <a:pt x="108" y="533"/>
                    </a:lnTo>
                    <a:lnTo>
                      <a:pt x="108" y="523"/>
                    </a:lnTo>
                    <a:lnTo>
                      <a:pt x="140" y="518"/>
                    </a:lnTo>
                    <a:lnTo>
                      <a:pt x="140" y="511"/>
                    </a:lnTo>
                    <a:lnTo>
                      <a:pt x="117" y="501"/>
                    </a:lnTo>
                    <a:lnTo>
                      <a:pt x="117" y="425"/>
                    </a:lnTo>
                    <a:lnTo>
                      <a:pt x="127" y="356"/>
                    </a:lnTo>
                    <a:lnTo>
                      <a:pt x="123" y="287"/>
                    </a:lnTo>
                    <a:lnTo>
                      <a:pt x="122" y="248"/>
                    </a:lnTo>
                    <a:lnTo>
                      <a:pt x="126" y="236"/>
                    </a:lnTo>
                    <a:lnTo>
                      <a:pt x="126" y="182"/>
                    </a:lnTo>
                    <a:lnTo>
                      <a:pt x="152" y="170"/>
                    </a:lnTo>
                    <a:lnTo>
                      <a:pt x="153" y="162"/>
                    </a:lnTo>
                    <a:lnTo>
                      <a:pt x="95" y="89"/>
                    </a:lnTo>
                    <a:lnTo>
                      <a:pt x="67" y="79"/>
                    </a:lnTo>
                    <a:lnTo>
                      <a:pt x="71" y="74"/>
                    </a:lnTo>
                    <a:lnTo>
                      <a:pt x="89" y="71"/>
                    </a:lnTo>
                    <a:lnTo>
                      <a:pt x="89" y="66"/>
                    </a:lnTo>
                    <a:lnTo>
                      <a:pt x="95" y="64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95" y="54"/>
                    </a:lnTo>
                    <a:lnTo>
                      <a:pt x="98" y="52"/>
                    </a:lnTo>
                    <a:lnTo>
                      <a:pt x="89" y="40"/>
                    </a:lnTo>
                    <a:lnTo>
                      <a:pt x="95" y="32"/>
                    </a:lnTo>
                    <a:lnTo>
                      <a:pt x="89" y="25"/>
                    </a:lnTo>
                    <a:lnTo>
                      <a:pt x="98" y="20"/>
                    </a:lnTo>
                    <a:lnTo>
                      <a:pt x="99" y="7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7" name="Espace réservé du contenu 1"/>
          <p:cNvSpPr txBox="1">
            <a:spLocks/>
          </p:cNvSpPr>
          <p:nvPr/>
        </p:nvSpPr>
        <p:spPr>
          <a:xfrm>
            <a:off x="597332" y="2907237"/>
            <a:ext cx="1941057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/>
              <a:t>Processo </a:t>
            </a:r>
            <a:r>
              <a:rPr lang="pt-BR" sz="2300" b="1" cap="small" dirty="0" smtClean="0"/>
              <a:t>participativo</a:t>
            </a:r>
          </a:p>
          <a:p>
            <a:pPr>
              <a:defRPr/>
            </a:pPr>
            <a:r>
              <a:rPr lang="pt-BR" sz="1500" dirty="0" smtClean="0"/>
              <a:t>Validação </a:t>
            </a:r>
            <a:r>
              <a:rPr lang="pt-BR" sz="1500" dirty="0"/>
              <a:t>dos </a:t>
            </a:r>
            <a:r>
              <a:rPr lang="pt-BR" sz="1500" dirty="0" smtClean="0"/>
              <a:t>cenários</a:t>
            </a:r>
          </a:p>
          <a:p>
            <a:pPr>
              <a:defRPr/>
            </a:pPr>
            <a:r>
              <a:rPr lang="pt-BR" sz="1500" dirty="0" smtClean="0"/>
              <a:t> </a:t>
            </a:r>
            <a:r>
              <a:rPr lang="pt-BR" sz="1500" b="1" dirty="0">
                <a:solidFill>
                  <a:srgbClr val="FF0000"/>
                </a:solidFill>
              </a:rPr>
              <a:t>Elaboração de planos </a:t>
            </a:r>
            <a:r>
              <a:rPr lang="pt-BR" sz="1500" b="1" dirty="0" smtClean="0">
                <a:solidFill>
                  <a:srgbClr val="FF0000"/>
                </a:solidFill>
              </a:rPr>
              <a:t>setoriais</a:t>
            </a:r>
          </a:p>
          <a:p>
            <a:pPr>
              <a:defRPr/>
            </a:pPr>
            <a:r>
              <a:rPr lang="pt-BR" sz="1500" dirty="0" smtClean="0"/>
              <a:t>Compromisso </a:t>
            </a:r>
            <a:r>
              <a:rPr lang="pt-BR" sz="1500" dirty="0"/>
              <a:t>dos stakeholders do território</a:t>
            </a:r>
          </a:p>
          <a:p>
            <a:pPr>
              <a:defRPr/>
            </a:pPr>
            <a:endParaRPr lang="pt-BR" sz="1500" dirty="0"/>
          </a:p>
        </p:txBody>
      </p:sp>
      <p:pic>
        <p:nvPicPr>
          <p:cNvPr id="23554" name="Picture 2" descr="https://encrypted-tbn2.gstatic.com/images?q=tbn:ANd9GcSdlIcYaaQaADSI1rK6dL2ed4ZcDglnRW-_LF18AFudb2CaDhoT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5606" y="1943188"/>
            <a:ext cx="2979852" cy="1173630"/>
          </a:xfrm>
          <a:prstGeom prst="rect">
            <a:avLst/>
          </a:prstGeom>
          <a:noFill/>
        </p:spPr>
      </p:pic>
      <p:sp>
        <p:nvSpPr>
          <p:cNvPr id="49" name="Rectangle 2"/>
          <p:cNvSpPr/>
          <p:nvPr/>
        </p:nvSpPr>
        <p:spPr>
          <a:xfrm>
            <a:off x="7362924" y="4026853"/>
            <a:ext cx="3024337" cy="207507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104287" tIns="52144" rIns="104287" bIns="52144">
            <a:spAutoFit/>
          </a:bodyPr>
          <a:lstStyle/>
          <a:p>
            <a:pPr algn="ctr">
              <a:defRPr/>
            </a:pP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</a:rPr>
              <a:t>Fase 1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: apresentação do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diagnostico</a:t>
            </a:r>
          </a:p>
          <a:p>
            <a:pPr algn="ctr">
              <a:defRPr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1600" b="1" u="sng" dirty="0" smtClean="0">
                <a:solidFill>
                  <a:schemeClr val="accent5">
                    <a:lumMod val="75000"/>
                  </a:schemeClr>
                </a:solidFill>
              </a:rPr>
              <a:t>Fase </a:t>
            </a: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 : consolidação do cenário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para 2030</a:t>
            </a:r>
          </a:p>
          <a:p>
            <a:pPr algn="ctr">
              <a:defRPr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</a:rPr>
              <a:t>Fase 3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: elaboração do plano de ação (planos setoriais)</a:t>
            </a:r>
            <a:endParaRPr lang="pt-BR" sz="1600" b="1" dirty="0"/>
          </a:p>
        </p:txBody>
      </p:sp>
      <p:pic>
        <p:nvPicPr>
          <p:cNvPr id="89" name="Imagem 88"/>
          <p:cNvPicPr/>
          <p:nvPr/>
        </p:nvPicPr>
        <p:blipFill rotWithShape="1">
          <a:blip r:embed="rId7" cstate="print"/>
          <a:srcRect l="15436" t="20648" r="53186" b="68421"/>
          <a:stretch/>
        </p:blipFill>
        <p:spPr bwMode="auto">
          <a:xfrm>
            <a:off x="6994575" y="6101948"/>
            <a:ext cx="3672408" cy="593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226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122"/>
          <p:cNvSpPr>
            <a:spLocks noGrp="1"/>
          </p:cNvSpPr>
          <p:nvPr>
            <p:ph sz="half" idx="2"/>
          </p:nvPr>
        </p:nvSpPr>
        <p:spPr>
          <a:xfrm>
            <a:off x="2754413" y="1944576"/>
            <a:ext cx="7632849" cy="4860392"/>
          </a:xfrm>
        </p:spPr>
        <p:txBody>
          <a:bodyPr/>
          <a:lstStyle/>
          <a:p>
            <a:r>
              <a:rPr lang="pt-BR" dirty="0" smtClean="0"/>
              <a:t>Oficinas Regionais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PARTICIPATIVO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738189" y="3348583"/>
            <a:ext cx="936104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000" dirty="0" smtClean="0"/>
              <a:t>15/07 - 21/08</a:t>
            </a:r>
            <a:endParaRPr lang="fr-FR" sz="1000" dirty="0"/>
          </a:p>
        </p:txBody>
      </p:sp>
      <p:sp>
        <p:nvSpPr>
          <p:cNvPr id="37" name="Chevron 36"/>
          <p:cNvSpPr/>
          <p:nvPr/>
        </p:nvSpPr>
        <p:spPr>
          <a:xfrm>
            <a:off x="90116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0156" y="2112605"/>
            <a:ext cx="1507472" cy="654609"/>
            <a:chOff x="3767" y="400"/>
            <a:chExt cx="1897" cy="861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886" y="400"/>
              <a:ext cx="1551" cy="197"/>
              <a:chOff x="3886" y="400"/>
              <a:chExt cx="1551" cy="197"/>
            </a:xfrm>
          </p:grpSpPr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4026" y="441"/>
                <a:ext cx="31" cy="128"/>
              </a:xfrm>
              <a:custGeom>
                <a:avLst/>
                <a:gdLst>
                  <a:gd name="T0" fmla="*/ 19 w 31"/>
                  <a:gd name="T1" fmla="*/ 2 h 128"/>
                  <a:gd name="T2" fmla="*/ 12 w 31"/>
                  <a:gd name="T3" fmla="*/ 0 h 128"/>
                  <a:gd name="T4" fmla="*/ 7 w 31"/>
                  <a:gd name="T5" fmla="*/ 0 h 128"/>
                  <a:gd name="T6" fmla="*/ 2 w 31"/>
                  <a:gd name="T7" fmla="*/ 1 h 128"/>
                  <a:gd name="T8" fmla="*/ 0 w 31"/>
                  <a:gd name="T9" fmla="*/ 5 h 128"/>
                  <a:gd name="T10" fmla="*/ 0 w 31"/>
                  <a:gd name="T11" fmla="*/ 9 h 128"/>
                  <a:gd name="T12" fmla="*/ 3 w 31"/>
                  <a:gd name="T13" fmla="*/ 13 h 128"/>
                  <a:gd name="T14" fmla="*/ 4 w 31"/>
                  <a:gd name="T15" fmla="*/ 13 h 128"/>
                  <a:gd name="T16" fmla="*/ 2 w 31"/>
                  <a:gd name="T17" fmla="*/ 19 h 128"/>
                  <a:gd name="T18" fmla="*/ 0 w 31"/>
                  <a:gd name="T19" fmla="*/ 27 h 128"/>
                  <a:gd name="T20" fmla="*/ 0 w 31"/>
                  <a:gd name="T21" fmla="*/ 34 h 128"/>
                  <a:gd name="T22" fmla="*/ 0 w 31"/>
                  <a:gd name="T23" fmla="*/ 44 h 128"/>
                  <a:gd name="T24" fmla="*/ 2 w 31"/>
                  <a:gd name="T25" fmla="*/ 53 h 128"/>
                  <a:gd name="T26" fmla="*/ 5 w 31"/>
                  <a:gd name="T27" fmla="*/ 53 h 128"/>
                  <a:gd name="T28" fmla="*/ 5 w 31"/>
                  <a:gd name="T29" fmla="*/ 56 h 128"/>
                  <a:gd name="T30" fmla="*/ 8 w 31"/>
                  <a:gd name="T31" fmla="*/ 57 h 128"/>
                  <a:gd name="T32" fmla="*/ 8 w 31"/>
                  <a:gd name="T33" fmla="*/ 67 h 128"/>
                  <a:gd name="T34" fmla="*/ 9 w 31"/>
                  <a:gd name="T35" fmla="*/ 68 h 128"/>
                  <a:gd name="T36" fmla="*/ 9 w 31"/>
                  <a:gd name="T37" fmla="*/ 85 h 128"/>
                  <a:gd name="T38" fmla="*/ 9 w 31"/>
                  <a:gd name="T39" fmla="*/ 96 h 128"/>
                  <a:gd name="T40" fmla="*/ 7 w 31"/>
                  <a:gd name="T41" fmla="*/ 108 h 128"/>
                  <a:gd name="T42" fmla="*/ 5 w 31"/>
                  <a:gd name="T43" fmla="*/ 124 h 128"/>
                  <a:gd name="T44" fmla="*/ 8 w 31"/>
                  <a:gd name="T45" fmla="*/ 125 h 128"/>
                  <a:gd name="T46" fmla="*/ 8 w 31"/>
                  <a:gd name="T47" fmla="*/ 127 h 128"/>
                  <a:gd name="T48" fmla="*/ 14 w 31"/>
                  <a:gd name="T49" fmla="*/ 127 h 128"/>
                  <a:gd name="T50" fmla="*/ 14 w 31"/>
                  <a:gd name="T51" fmla="*/ 126 h 128"/>
                  <a:gd name="T52" fmla="*/ 17 w 31"/>
                  <a:gd name="T53" fmla="*/ 126 h 128"/>
                  <a:gd name="T54" fmla="*/ 17 w 31"/>
                  <a:gd name="T55" fmla="*/ 127 h 128"/>
                  <a:gd name="T56" fmla="*/ 21 w 31"/>
                  <a:gd name="T57" fmla="*/ 127 h 128"/>
                  <a:gd name="T58" fmla="*/ 28 w 31"/>
                  <a:gd name="T59" fmla="*/ 126 h 128"/>
                  <a:gd name="T60" fmla="*/ 28 w 31"/>
                  <a:gd name="T61" fmla="*/ 125 h 128"/>
                  <a:gd name="T62" fmla="*/ 21 w 31"/>
                  <a:gd name="T63" fmla="*/ 123 h 128"/>
                  <a:gd name="T64" fmla="*/ 21 w 31"/>
                  <a:gd name="T65" fmla="*/ 121 h 128"/>
                  <a:gd name="T66" fmla="*/ 27 w 31"/>
                  <a:gd name="T67" fmla="*/ 119 h 128"/>
                  <a:gd name="T68" fmla="*/ 27 w 31"/>
                  <a:gd name="T69" fmla="*/ 118 h 128"/>
                  <a:gd name="T70" fmla="*/ 22 w 31"/>
                  <a:gd name="T71" fmla="*/ 115 h 128"/>
                  <a:gd name="T72" fmla="*/ 22 w 31"/>
                  <a:gd name="T73" fmla="*/ 98 h 128"/>
                  <a:gd name="T74" fmla="*/ 25 w 31"/>
                  <a:gd name="T75" fmla="*/ 82 h 128"/>
                  <a:gd name="T76" fmla="*/ 24 w 31"/>
                  <a:gd name="T77" fmla="*/ 66 h 128"/>
                  <a:gd name="T78" fmla="*/ 24 w 31"/>
                  <a:gd name="T79" fmla="*/ 57 h 128"/>
                  <a:gd name="T80" fmla="*/ 25 w 31"/>
                  <a:gd name="T81" fmla="*/ 54 h 128"/>
                  <a:gd name="T82" fmla="*/ 25 w 31"/>
                  <a:gd name="T83" fmla="*/ 42 h 128"/>
                  <a:gd name="T84" fmla="*/ 30 w 31"/>
                  <a:gd name="T85" fmla="*/ 39 h 128"/>
                  <a:gd name="T86" fmla="*/ 30 w 31"/>
                  <a:gd name="T87" fmla="*/ 37 h 128"/>
                  <a:gd name="T88" fmla="*/ 18 w 31"/>
                  <a:gd name="T89" fmla="*/ 20 h 128"/>
                  <a:gd name="T90" fmla="*/ 13 w 31"/>
                  <a:gd name="T91" fmla="*/ 18 h 128"/>
                  <a:gd name="T92" fmla="*/ 13 w 31"/>
                  <a:gd name="T93" fmla="*/ 17 h 128"/>
                  <a:gd name="T94" fmla="*/ 17 w 31"/>
                  <a:gd name="T95" fmla="*/ 16 h 128"/>
                  <a:gd name="T96" fmla="*/ 17 w 31"/>
                  <a:gd name="T97" fmla="*/ 15 h 128"/>
                  <a:gd name="T98" fmla="*/ 18 w 31"/>
                  <a:gd name="T99" fmla="*/ 15 h 128"/>
                  <a:gd name="T100" fmla="*/ 18 w 31"/>
                  <a:gd name="T101" fmla="*/ 13 h 128"/>
                  <a:gd name="T102" fmla="*/ 19 w 31"/>
                  <a:gd name="T103" fmla="*/ 13 h 128"/>
                  <a:gd name="T104" fmla="*/ 18 w 31"/>
                  <a:gd name="T105" fmla="*/ 13 h 128"/>
                  <a:gd name="T106" fmla="*/ 19 w 31"/>
                  <a:gd name="T107" fmla="*/ 12 h 128"/>
                  <a:gd name="T108" fmla="*/ 17 w 31"/>
                  <a:gd name="T109" fmla="*/ 9 h 128"/>
                  <a:gd name="T110" fmla="*/ 18 w 31"/>
                  <a:gd name="T111" fmla="*/ 7 h 128"/>
                  <a:gd name="T112" fmla="*/ 17 w 31"/>
                  <a:gd name="T113" fmla="*/ 6 h 128"/>
                  <a:gd name="T114" fmla="*/ 19 w 31"/>
                  <a:gd name="T115" fmla="*/ 4 h 128"/>
                  <a:gd name="T116" fmla="*/ 19 w 31"/>
                  <a:gd name="T117" fmla="*/ 2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128"/>
                  <a:gd name="T179" fmla="*/ 31 w 31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128">
                    <a:moveTo>
                      <a:pt x="19" y="2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8" y="5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9" y="85"/>
                    </a:lnTo>
                    <a:lnTo>
                      <a:pt x="9" y="96"/>
                    </a:lnTo>
                    <a:lnTo>
                      <a:pt x="7" y="108"/>
                    </a:lnTo>
                    <a:lnTo>
                      <a:pt x="5" y="124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14" y="127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8" y="126"/>
                    </a:lnTo>
                    <a:lnTo>
                      <a:pt x="28" y="125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2" y="115"/>
                    </a:lnTo>
                    <a:lnTo>
                      <a:pt x="22" y="98"/>
                    </a:lnTo>
                    <a:lnTo>
                      <a:pt x="25" y="82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5" y="54"/>
                    </a:lnTo>
                    <a:lnTo>
                      <a:pt x="25" y="42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3886" y="444"/>
                <a:ext cx="53" cy="147"/>
              </a:xfrm>
              <a:custGeom>
                <a:avLst/>
                <a:gdLst>
                  <a:gd name="T0" fmla="*/ 31 w 53"/>
                  <a:gd name="T1" fmla="*/ 2 h 147"/>
                  <a:gd name="T2" fmla="*/ 42 w 53"/>
                  <a:gd name="T3" fmla="*/ 0 h 147"/>
                  <a:gd name="T4" fmla="*/ 46 w 53"/>
                  <a:gd name="T5" fmla="*/ 3 h 147"/>
                  <a:gd name="T6" fmla="*/ 47 w 53"/>
                  <a:gd name="T7" fmla="*/ 2 h 147"/>
                  <a:gd name="T8" fmla="*/ 50 w 53"/>
                  <a:gd name="T9" fmla="*/ 9 h 147"/>
                  <a:gd name="T10" fmla="*/ 44 w 53"/>
                  <a:gd name="T11" fmla="*/ 13 h 147"/>
                  <a:gd name="T12" fmla="*/ 44 w 53"/>
                  <a:gd name="T13" fmla="*/ 16 h 147"/>
                  <a:gd name="T14" fmla="*/ 42 w 53"/>
                  <a:gd name="T15" fmla="*/ 16 h 147"/>
                  <a:gd name="T16" fmla="*/ 42 w 53"/>
                  <a:gd name="T17" fmla="*/ 20 h 147"/>
                  <a:gd name="T18" fmla="*/ 37 w 53"/>
                  <a:gd name="T19" fmla="*/ 20 h 147"/>
                  <a:gd name="T20" fmla="*/ 37 w 53"/>
                  <a:gd name="T21" fmla="*/ 22 h 147"/>
                  <a:gd name="T22" fmla="*/ 44 w 53"/>
                  <a:gd name="T23" fmla="*/ 26 h 147"/>
                  <a:gd name="T24" fmla="*/ 50 w 53"/>
                  <a:gd name="T25" fmla="*/ 47 h 147"/>
                  <a:gd name="T26" fmla="*/ 46 w 53"/>
                  <a:gd name="T27" fmla="*/ 52 h 147"/>
                  <a:gd name="T28" fmla="*/ 46 w 53"/>
                  <a:gd name="T29" fmla="*/ 90 h 147"/>
                  <a:gd name="T30" fmla="*/ 40 w 53"/>
                  <a:gd name="T31" fmla="*/ 92 h 147"/>
                  <a:gd name="T32" fmla="*/ 39 w 53"/>
                  <a:gd name="T33" fmla="*/ 98 h 147"/>
                  <a:gd name="T34" fmla="*/ 37 w 53"/>
                  <a:gd name="T35" fmla="*/ 114 h 147"/>
                  <a:gd name="T36" fmla="*/ 37 w 53"/>
                  <a:gd name="T37" fmla="*/ 123 h 147"/>
                  <a:gd name="T38" fmla="*/ 46 w 53"/>
                  <a:gd name="T39" fmla="*/ 128 h 147"/>
                  <a:gd name="T40" fmla="*/ 52 w 53"/>
                  <a:gd name="T41" fmla="*/ 131 h 147"/>
                  <a:gd name="T42" fmla="*/ 52 w 53"/>
                  <a:gd name="T43" fmla="*/ 132 h 147"/>
                  <a:gd name="T44" fmla="*/ 38 w 53"/>
                  <a:gd name="T45" fmla="*/ 130 h 147"/>
                  <a:gd name="T46" fmla="*/ 37 w 53"/>
                  <a:gd name="T47" fmla="*/ 128 h 147"/>
                  <a:gd name="T48" fmla="*/ 36 w 53"/>
                  <a:gd name="T49" fmla="*/ 130 h 147"/>
                  <a:gd name="T50" fmla="*/ 34 w 53"/>
                  <a:gd name="T51" fmla="*/ 130 h 147"/>
                  <a:gd name="T52" fmla="*/ 33 w 53"/>
                  <a:gd name="T53" fmla="*/ 124 h 147"/>
                  <a:gd name="T54" fmla="*/ 31 w 53"/>
                  <a:gd name="T55" fmla="*/ 96 h 147"/>
                  <a:gd name="T56" fmla="*/ 28 w 53"/>
                  <a:gd name="T57" fmla="*/ 96 h 147"/>
                  <a:gd name="T58" fmla="*/ 21 w 53"/>
                  <a:gd name="T59" fmla="*/ 121 h 147"/>
                  <a:gd name="T60" fmla="*/ 21 w 53"/>
                  <a:gd name="T61" fmla="*/ 136 h 147"/>
                  <a:gd name="T62" fmla="*/ 18 w 53"/>
                  <a:gd name="T63" fmla="*/ 143 h 147"/>
                  <a:gd name="T64" fmla="*/ 15 w 53"/>
                  <a:gd name="T65" fmla="*/ 146 h 147"/>
                  <a:gd name="T66" fmla="*/ 14 w 53"/>
                  <a:gd name="T67" fmla="*/ 141 h 147"/>
                  <a:gd name="T68" fmla="*/ 15 w 53"/>
                  <a:gd name="T69" fmla="*/ 137 h 147"/>
                  <a:gd name="T70" fmla="*/ 18 w 53"/>
                  <a:gd name="T71" fmla="*/ 127 h 147"/>
                  <a:gd name="T72" fmla="*/ 18 w 53"/>
                  <a:gd name="T73" fmla="*/ 92 h 147"/>
                  <a:gd name="T74" fmla="*/ 21 w 53"/>
                  <a:gd name="T75" fmla="*/ 58 h 147"/>
                  <a:gd name="T76" fmla="*/ 17 w 53"/>
                  <a:gd name="T77" fmla="*/ 55 h 147"/>
                  <a:gd name="T78" fmla="*/ 17 w 53"/>
                  <a:gd name="T79" fmla="*/ 51 h 147"/>
                  <a:gd name="T80" fmla="*/ 17 w 53"/>
                  <a:gd name="T81" fmla="*/ 41 h 147"/>
                  <a:gd name="T82" fmla="*/ 11 w 53"/>
                  <a:gd name="T83" fmla="*/ 44 h 147"/>
                  <a:gd name="T84" fmla="*/ 15 w 53"/>
                  <a:gd name="T85" fmla="*/ 49 h 147"/>
                  <a:gd name="T86" fmla="*/ 15 w 53"/>
                  <a:gd name="T87" fmla="*/ 55 h 147"/>
                  <a:gd name="T88" fmla="*/ 11 w 53"/>
                  <a:gd name="T89" fmla="*/ 51 h 147"/>
                  <a:gd name="T90" fmla="*/ 8 w 53"/>
                  <a:gd name="T91" fmla="*/ 48 h 147"/>
                  <a:gd name="T92" fmla="*/ 4 w 53"/>
                  <a:gd name="T93" fmla="*/ 49 h 147"/>
                  <a:gd name="T94" fmla="*/ 0 w 53"/>
                  <a:gd name="T95" fmla="*/ 43 h 147"/>
                  <a:gd name="T96" fmla="*/ 0 w 53"/>
                  <a:gd name="T97" fmla="*/ 41 h 147"/>
                  <a:gd name="T98" fmla="*/ 2 w 53"/>
                  <a:gd name="T99" fmla="*/ 40 h 147"/>
                  <a:gd name="T100" fmla="*/ 9 w 53"/>
                  <a:gd name="T101" fmla="*/ 34 h 147"/>
                  <a:gd name="T102" fmla="*/ 15 w 53"/>
                  <a:gd name="T103" fmla="*/ 29 h 147"/>
                  <a:gd name="T104" fmla="*/ 25 w 53"/>
                  <a:gd name="T105" fmla="*/ 22 h 147"/>
                  <a:gd name="T106" fmla="*/ 31 w 53"/>
                  <a:gd name="T107" fmla="*/ 20 h 147"/>
                  <a:gd name="T108" fmla="*/ 31 w 53"/>
                  <a:gd name="T109" fmla="*/ 15 h 147"/>
                  <a:gd name="T110" fmla="*/ 28 w 53"/>
                  <a:gd name="T111" fmla="*/ 13 h 147"/>
                  <a:gd name="T112" fmla="*/ 28 w 53"/>
                  <a:gd name="T113" fmla="*/ 7 h 147"/>
                  <a:gd name="T114" fmla="*/ 27 w 53"/>
                  <a:gd name="T115" fmla="*/ 6 h 147"/>
                  <a:gd name="T116" fmla="*/ 31 w 53"/>
                  <a:gd name="T117" fmla="*/ 2 h 1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147"/>
                  <a:gd name="T179" fmla="*/ 53 w 53"/>
                  <a:gd name="T180" fmla="*/ 147 h 1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147">
                    <a:moveTo>
                      <a:pt x="31" y="2"/>
                    </a:moveTo>
                    <a:lnTo>
                      <a:pt x="42" y="0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50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44" y="26"/>
                    </a:lnTo>
                    <a:lnTo>
                      <a:pt x="50" y="47"/>
                    </a:lnTo>
                    <a:lnTo>
                      <a:pt x="46" y="52"/>
                    </a:lnTo>
                    <a:lnTo>
                      <a:pt x="46" y="90"/>
                    </a:lnTo>
                    <a:lnTo>
                      <a:pt x="40" y="92"/>
                    </a:lnTo>
                    <a:lnTo>
                      <a:pt x="39" y="98"/>
                    </a:lnTo>
                    <a:lnTo>
                      <a:pt x="37" y="114"/>
                    </a:lnTo>
                    <a:lnTo>
                      <a:pt x="37" y="123"/>
                    </a:lnTo>
                    <a:lnTo>
                      <a:pt x="46" y="128"/>
                    </a:lnTo>
                    <a:lnTo>
                      <a:pt x="52" y="131"/>
                    </a:lnTo>
                    <a:lnTo>
                      <a:pt x="52" y="132"/>
                    </a:lnTo>
                    <a:lnTo>
                      <a:pt x="38" y="130"/>
                    </a:lnTo>
                    <a:lnTo>
                      <a:pt x="37" y="128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24"/>
                    </a:lnTo>
                    <a:lnTo>
                      <a:pt x="31" y="96"/>
                    </a:lnTo>
                    <a:lnTo>
                      <a:pt x="28" y="96"/>
                    </a:lnTo>
                    <a:lnTo>
                      <a:pt x="21" y="121"/>
                    </a:lnTo>
                    <a:lnTo>
                      <a:pt x="21" y="136"/>
                    </a:lnTo>
                    <a:lnTo>
                      <a:pt x="18" y="143"/>
                    </a:lnTo>
                    <a:lnTo>
                      <a:pt x="15" y="146"/>
                    </a:lnTo>
                    <a:lnTo>
                      <a:pt x="14" y="141"/>
                    </a:lnTo>
                    <a:lnTo>
                      <a:pt x="15" y="137"/>
                    </a:lnTo>
                    <a:lnTo>
                      <a:pt x="18" y="127"/>
                    </a:lnTo>
                    <a:lnTo>
                      <a:pt x="18" y="92"/>
                    </a:lnTo>
                    <a:lnTo>
                      <a:pt x="21" y="58"/>
                    </a:lnTo>
                    <a:lnTo>
                      <a:pt x="17" y="55"/>
                    </a:lnTo>
                    <a:lnTo>
                      <a:pt x="17" y="51"/>
                    </a:lnTo>
                    <a:lnTo>
                      <a:pt x="17" y="41"/>
                    </a:lnTo>
                    <a:lnTo>
                      <a:pt x="11" y="44"/>
                    </a:lnTo>
                    <a:lnTo>
                      <a:pt x="15" y="49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4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5" y="29"/>
                    </a:lnTo>
                    <a:lnTo>
                      <a:pt x="25" y="22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8" y="13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31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4118" y="450"/>
                <a:ext cx="35" cy="106"/>
              </a:xfrm>
              <a:custGeom>
                <a:avLst/>
                <a:gdLst>
                  <a:gd name="T0" fmla="*/ 20 w 35"/>
                  <a:gd name="T1" fmla="*/ 1 h 106"/>
                  <a:gd name="T2" fmla="*/ 27 w 35"/>
                  <a:gd name="T3" fmla="*/ 0 h 106"/>
                  <a:gd name="T4" fmla="*/ 30 w 35"/>
                  <a:gd name="T5" fmla="*/ 2 h 106"/>
                  <a:gd name="T6" fmla="*/ 31 w 35"/>
                  <a:gd name="T7" fmla="*/ 1 h 106"/>
                  <a:gd name="T8" fmla="*/ 33 w 35"/>
                  <a:gd name="T9" fmla="*/ 6 h 106"/>
                  <a:gd name="T10" fmla="*/ 29 w 35"/>
                  <a:gd name="T11" fmla="*/ 9 h 106"/>
                  <a:gd name="T12" fmla="*/ 29 w 35"/>
                  <a:gd name="T13" fmla="*/ 11 h 106"/>
                  <a:gd name="T14" fmla="*/ 28 w 35"/>
                  <a:gd name="T15" fmla="*/ 12 h 106"/>
                  <a:gd name="T16" fmla="*/ 27 w 35"/>
                  <a:gd name="T17" fmla="*/ 14 h 106"/>
                  <a:gd name="T18" fmla="*/ 25 w 35"/>
                  <a:gd name="T19" fmla="*/ 15 h 106"/>
                  <a:gd name="T20" fmla="*/ 25 w 35"/>
                  <a:gd name="T21" fmla="*/ 15 h 106"/>
                  <a:gd name="T22" fmla="*/ 29 w 35"/>
                  <a:gd name="T23" fmla="*/ 19 h 106"/>
                  <a:gd name="T24" fmla="*/ 33 w 35"/>
                  <a:gd name="T25" fmla="*/ 34 h 106"/>
                  <a:gd name="T26" fmla="*/ 30 w 35"/>
                  <a:gd name="T27" fmla="*/ 38 h 106"/>
                  <a:gd name="T28" fmla="*/ 30 w 35"/>
                  <a:gd name="T29" fmla="*/ 65 h 106"/>
                  <a:gd name="T30" fmla="*/ 26 w 35"/>
                  <a:gd name="T31" fmla="*/ 66 h 106"/>
                  <a:gd name="T32" fmla="*/ 26 w 35"/>
                  <a:gd name="T33" fmla="*/ 71 h 106"/>
                  <a:gd name="T34" fmla="*/ 24 w 35"/>
                  <a:gd name="T35" fmla="*/ 83 h 106"/>
                  <a:gd name="T36" fmla="*/ 24 w 35"/>
                  <a:gd name="T37" fmla="*/ 89 h 106"/>
                  <a:gd name="T38" fmla="*/ 30 w 35"/>
                  <a:gd name="T39" fmla="*/ 93 h 106"/>
                  <a:gd name="T40" fmla="*/ 34 w 35"/>
                  <a:gd name="T41" fmla="*/ 95 h 106"/>
                  <a:gd name="T42" fmla="*/ 34 w 35"/>
                  <a:gd name="T43" fmla="*/ 96 h 106"/>
                  <a:gd name="T44" fmla="*/ 25 w 35"/>
                  <a:gd name="T45" fmla="*/ 94 h 106"/>
                  <a:gd name="T46" fmla="*/ 24 w 35"/>
                  <a:gd name="T47" fmla="*/ 93 h 106"/>
                  <a:gd name="T48" fmla="*/ 23 w 35"/>
                  <a:gd name="T49" fmla="*/ 94 h 106"/>
                  <a:gd name="T50" fmla="*/ 22 w 35"/>
                  <a:gd name="T51" fmla="*/ 94 h 106"/>
                  <a:gd name="T52" fmla="*/ 21 w 35"/>
                  <a:gd name="T53" fmla="*/ 90 h 106"/>
                  <a:gd name="T54" fmla="*/ 20 w 35"/>
                  <a:gd name="T55" fmla="*/ 70 h 106"/>
                  <a:gd name="T56" fmla="*/ 18 w 35"/>
                  <a:gd name="T57" fmla="*/ 70 h 106"/>
                  <a:gd name="T58" fmla="*/ 14 w 35"/>
                  <a:gd name="T59" fmla="*/ 88 h 106"/>
                  <a:gd name="T60" fmla="*/ 14 w 35"/>
                  <a:gd name="T61" fmla="*/ 99 h 106"/>
                  <a:gd name="T62" fmla="*/ 11 w 35"/>
                  <a:gd name="T63" fmla="*/ 104 h 106"/>
                  <a:gd name="T64" fmla="*/ 10 w 35"/>
                  <a:gd name="T65" fmla="*/ 105 h 106"/>
                  <a:gd name="T66" fmla="*/ 8 w 35"/>
                  <a:gd name="T67" fmla="*/ 102 h 106"/>
                  <a:gd name="T68" fmla="*/ 10 w 35"/>
                  <a:gd name="T69" fmla="*/ 99 h 106"/>
                  <a:gd name="T70" fmla="*/ 11 w 35"/>
                  <a:gd name="T71" fmla="*/ 92 h 106"/>
                  <a:gd name="T72" fmla="*/ 12 w 35"/>
                  <a:gd name="T73" fmla="*/ 67 h 106"/>
                  <a:gd name="T74" fmla="*/ 14 w 35"/>
                  <a:gd name="T75" fmla="*/ 42 h 106"/>
                  <a:gd name="T76" fmla="*/ 11 w 35"/>
                  <a:gd name="T77" fmla="*/ 40 h 106"/>
                  <a:gd name="T78" fmla="*/ 11 w 35"/>
                  <a:gd name="T79" fmla="*/ 36 h 106"/>
                  <a:gd name="T80" fmla="*/ 11 w 35"/>
                  <a:gd name="T81" fmla="*/ 30 h 106"/>
                  <a:gd name="T82" fmla="*/ 7 w 35"/>
                  <a:gd name="T83" fmla="*/ 32 h 106"/>
                  <a:gd name="T84" fmla="*/ 10 w 35"/>
                  <a:gd name="T85" fmla="*/ 36 h 106"/>
                  <a:gd name="T86" fmla="*/ 10 w 35"/>
                  <a:gd name="T87" fmla="*/ 39 h 106"/>
                  <a:gd name="T88" fmla="*/ 7 w 35"/>
                  <a:gd name="T89" fmla="*/ 37 h 106"/>
                  <a:gd name="T90" fmla="*/ 5 w 35"/>
                  <a:gd name="T91" fmla="*/ 35 h 106"/>
                  <a:gd name="T92" fmla="*/ 3 w 35"/>
                  <a:gd name="T93" fmla="*/ 35 h 106"/>
                  <a:gd name="T94" fmla="*/ 0 w 35"/>
                  <a:gd name="T95" fmla="*/ 31 h 106"/>
                  <a:gd name="T96" fmla="*/ 0 w 35"/>
                  <a:gd name="T97" fmla="*/ 30 h 106"/>
                  <a:gd name="T98" fmla="*/ 1 w 35"/>
                  <a:gd name="T99" fmla="*/ 29 h 106"/>
                  <a:gd name="T100" fmla="*/ 5 w 35"/>
                  <a:gd name="T101" fmla="*/ 24 h 106"/>
                  <a:gd name="T102" fmla="*/ 10 w 35"/>
                  <a:gd name="T103" fmla="*/ 21 h 106"/>
                  <a:gd name="T104" fmla="*/ 16 w 35"/>
                  <a:gd name="T105" fmla="*/ 16 h 106"/>
                  <a:gd name="T106" fmla="*/ 20 w 35"/>
                  <a:gd name="T107" fmla="*/ 14 h 106"/>
                  <a:gd name="T108" fmla="*/ 20 w 35"/>
                  <a:gd name="T109" fmla="*/ 11 h 106"/>
                  <a:gd name="T110" fmla="*/ 18 w 35"/>
                  <a:gd name="T111" fmla="*/ 9 h 106"/>
                  <a:gd name="T112" fmla="*/ 18 w 35"/>
                  <a:gd name="T113" fmla="*/ 5 h 106"/>
                  <a:gd name="T114" fmla="*/ 18 w 35"/>
                  <a:gd name="T115" fmla="*/ 4 h 106"/>
                  <a:gd name="T116" fmla="*/ 20 w 35"/>
                  <a:gd name="T117" fmla="*/ 1 h 1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"/>
                  <a:gd name="T178" fmla="*/ 0 h 106"/>
                  <a:gd name="T179" fmla="*/ 35 w 35"/>
                  <a:gd name="T180" fmla="*/ 106 h 1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" h="106">
                    <a:moveTo>
                      <a:pt x="20" y="1"/>
                    </a:moveTo>
                    <a:lnTo>
                      <a:pt x="27" y="0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9" y="19"/>
                    </a:lnTo>
                    <a:lnTo>
                      <a:pt x="33" y="34"/>
                    </a:lnTo>
                    <a:lnTo>
                      <a:pt x="30" y="38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6" y="71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30" y="93"/>
                    </a:lnTo>
                    <a:lnTo>
                      <a:pt x="34" y="95"/>
                    </a:lnTo>
                    <a:lnTo>
                      <a:pt x="34" y="96"/>
                    </a:lnTo>
                    <a:lnTo>
                      <a:pt x="25" y="94"/>
                    </a:lnTo>
                    <a:lnTo>
                      <a:pt x="24" y="93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21" y="9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4" y="88"/>
                    </a:lnTo>
                    <a:lnTo>
                      <a:pt x="14" y="99"/>
                    </a:lnTo>
                    <a:lnTo>
                      <a:pt x="11" y="104"/>
                    </a:lnTo>
                    <a:lnTo>
                      <a:pt x="10" y="105"/>
                    </a:lnTo>
                    <a:lnTo>
                      <a:pt x="8" y="102"/>
                    </a:lnTo>
                    <a:lnTo>
                      <a:pt x="10" y="99"/>
                    </a:lnTo>
                    <a:lnTo>
                      <a:pt x="11" y="92"/>
                    </a:lnTo>
                    <a:lnTo>
                      <a:pt x="12" y="67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0" y="36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4186" y="441"/>
                <a:ext cx="34" cy="130"/>
              </a:xfrm>
              <a:custGeom>
                <a:avLst/>
                <a:gdLst>
                  <a:gd name="T0" fmla="*/ 22 w 34"/>
                  <a:gd name="T1" fmla="*/ 2 h 130"/>
                  <a:gd name="T2" fmla="*/ 13 w 34"/>
                  <a:gd name="T3" fmla="*/ 0 h 130"/>
                  <a:gd name="T4" fmla="*/ 7 w 34"/>
                  <a:gd name="T5" fmla="*/ 0 h 130"/>
                  <a:gd name="T6" fmla="*/ 2 w 34"/>
                  <a:gd name="T7" fmla="*/ 1 h 130"/>
                  <a:gd name="T8" fmla="*/ 0 w 34"/>
                  <a:gd name="T9" fmla="*/ 5 h 130"/>
                  <a:gd name="T10" fmla="*/ 0 w 34"/>
                  <a:gd name="T11" fmla="*/ 9 h 130"/>
                  <a:gd name="T12" fmla="*/ 3 w 34"/>
                  <a:gd name="T13" fmla="*/ 13 h 130"/>
                  <a:gd name="T14" fmla="*/ 5 w 34"/>
                  <a:gd name="T15" fmla="*/ 13 h 130"/>
                  <a:gd name="T16" fmla="*/ 2 w 34"/>
                  <a:gd name="T17" fmla="*/ 19 h 130"/>
                  <a:gd name="T18" fmla="*/ 0 w 34"/>
                  <a:gd name="T19" fmla="*/ 27 h 130"/>
                  <a:gd name="T20" fmla="*/ 0 w 34"/>
                  <a:gd name="T21" fmla="*/ 35 h 130"/>
                  <a:gd name="T22" fmla="*/ 0 w 34"/>
                  <a:gd name="T23" fmla="*/ 44 h 130"/>
                  <a:gd name="T24" fmla="*/ 2 w 34"/>
                  <a:gd name="T25" fmla="*/ 53 h 130"/>
                  <a:gd name="T26" fmla="*/ 6 w 34"/>
                  <a:gd name="T27" fmla="*/ 54 h 130"/>
                  <a:gd name="T28" fmla="*/ 6 w 34"/>
                  <a:gd name="T29" fmla="*/ 57 h 130"/>
                  <a:gd name="T30" fmla="*/ 8 w 34"/>
                  <a:gd name="T31" fmla="*/ 58 h 130"/>
                  <a:gd name="T32" fmla="*/ 8 w 34"/>
                  <a:gd name="T33" fmla="*/ 67 h 130"/>
                  <a:gd name="T34" fmla="*/ 11 w 34"/>
                  <a:gd name="T35" fmla="*/ 69 h 130"/>
                  <a:gd name="T36" fmla="*/ 11 w 34"/>
                  <a:gd name="T37" fmla="*/ 87 h 130"/>
                  <a:gd name="T38" fmla="*/ 11 w 34"/>
                  <a:gd name="T39" fmla="*/ 98 h 130"/>
                  <a:gd name="T40" fmla="*/ 7 w 34"/>
                  <a:gd name="T41" fmla="*/ 110 h 130"/>
                  <a:gd name="T42" fmla="*/ 6 w 34"/>
                  <a:gd name="T43" fmla="*/ 126 h 130"/>
                  <a:gd name="T44" fmla="*/ 10 w 34"/>
                  <a:gd name="T45" fmla="*/ 127 h 130"/>
                  <a:gd name="T46" fmla="*/ 10 w 34"/>
                  <a:gd name="T47" fmla="*/ 129 h 130"/>
                  <a:gd name="T48" fmla="*/ 15 w 34"/>
                  <a:gd name="T49" fmla="*/ 129 h 130"/>
                  <a:gd name="T50" fmla="*/ 16 w 34"/>
                  <a:gd name="T51" fmla="*/ 128 h 130"/>
                  <a:gd name="T52" fmla="*/ 18 w 34"/>
                  <a:gd name="T53" fmla="*/ 128 h 130"/>
                  <a:gd name="T54" fmla="*/ 18 w 34"/>
                  <a:gd name="T55" fmla="*/ 129 h 130"/>
                  <a:gd name="T56" fmla="*/ 22 w 34"/>
                  <a:gd name="T57" fmla="*/ 129 h 130"/>
                  <a:gd name="T58" fmla="*/ 31 w 34"/>
                  <a:gd name="T59" fmla="*/ 128 h 130"/>
                  <a:gd name="T60" fmla="*/ 31 w 34"/>
                  <a:gd name="T61" fmla="*/ 127 h 130"/>
                  <a:gd name="T62" fmla="*/ 23 w 34"/>
                  <a:gd name="T63" fmla="*/ 125 h 130"/>
                  <a:gd name="T64" fmla="*/ 23 w 34"/>
                  <a:gd name="T65" fmla="*/ 122 h 130"/>
                  <a:gd name="T66" fmla="*/ 30 w 34"/>
                  <a:gd name="T67" fmla="*/ 121 h 130"/>
                  <a:gd name="T68" fmla="*/ 30 w 34"/>
                  <a:gd name="T69" fmla="*/ 120 h 130"/>
                  <a:gd name="T70" fmla="*/ 25 w 34"/>
                  <a:gd name="T71" fmla="*/ 117 h 130"/>
                  <a:gd name="T72" fmla="*/ 25 w 34"/>
                  <a:gd name="T73" fmla="*/ 99 h 130"/>
                  <a:gd name="T74" fmla="*/ 27 w 34"/>
                  <a:gd name="T75" fmla="*/ 83 h 130"/>
                  <a:gd name="T76" fmla="*/ 26 w 34"/>
                  <a:gd name="T77" fmla="*/ 67 h 130"/>
                  <a:gd name="T78" fmla="*/ 26 w 34"/>
                  <a:gd name="T79" fmla="*/ 58 h 130"/>
                  <a:gd name="T80" fmla="*/ 27 w 34"/>
                  <a:gd name="T81" fmla="*/ 55 h 130"/>
                  <a:gd name="T82" fmla="*/ 27 w 34"/>
                  <a:gd name="T83" fmla="*/ 42 h 130"/>
                  <a:gd name="T84" fmla="*/ 33 w 34"/>
                  <a:gd name="T85" fmla="*/ 40 h 130"/>
                  <a:gd name="T86" fmla="*/ 33 w 34"/>
                  <a:gd name="T87" fmla="*/ 38 h 130"/>
                  <a:gd name="T88" fmla="*/ 20 w 34"/>
                  <a:gd name="T89" fmla="*/ 21 h 130"/>
                  <a:gd name="T90" fmla="*/ 14 w 34"/>
                  <a:gd name="T91" fmla="*/ 18 h 130"/>
                  <a:gd name="T92" fmla="*/ 15 w 34"/>
                  <a:gd name="T93" fmla="*/ 17 h 130"/>
                  <a:gd name="T94" fmla="*/ 20 w 34"/>
                  <a:gd name="T95" fmla="*/ 16 h 130"/>
                  <a:gd name="T96" fmla="*/ 20 w 34"/>
                  <a:gd name="T97" fmla="*/ 16 h 130"/>
                  <a:gd name="T98" fmla="*/ 20 w 34"/>
                  <a:gd name="T99" fmla="*/ 15 h 130"/>
                  <a:gd name="T100" fmla="*/ 20 w 34"/>
                  <a:gd name="T101" fmla="*/ 13 h 130"/>
                  <a:gd name="T102" fmla="*/ 22 w 34"/>
                  <a:gd name="T103" fmla="*/ 13 h 130"/>
                  <a:gd name="T104" fmla="*/ 20 w 34"/>
                  <a:gd name="T105" fmla="*/ 13 h 130"/>
                  <a:gd name="T106" fmla="*/ 21 w 34"/>
                  <a:gd name="T107" fmla="*/ 12 h 130"/>
                  <a:gd name="T108" fmla="*/ 20 w 34"/>
                  <a:gd name="T109" fmla="*/ 9 h 130"/>
                  <a:gd name="T110" fmla="*/ 20 w 34"/>
                  <a:gd name="T111" fmla="*/ 7 h 130"/>
                  <a:gd name="T112" fmla="*/ 20 w 34"/>
                  <a:gd name="T113" fmla="*/ 6 h 130"/>
                  <a:gd name="T114" fmla="*/ 21 w 34"/>
                  <a:gd name="T115" fmla="*/ 4 h 130"/>
                  <a:gd name="T116" fmla="*/ 22 w 34"/>
                  <a:gd name="T117" fmla="*/ 2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30"/>
                  <a:gd name="T179" fmla="*/ 34 w 34"/>
                  <a:gd name="T180" fmla="*/ 130 h 1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30">
                    <a:moveTo>
                      <a:pt x="22" y="2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8" y="67"/>
                    </a:lnTo>
                    <a:lnTo>
                      <a:pt x="11" y="69"/>
                    </a:lnTo>
                    <a:lnTo>
                      <a:pt x="11" y="87"/>
                    </a:lnTo>
                    <a:lnTo>
                      <a:pt x="11" y="98"/>
                    </a:lnTo>
                    <a:lnTo>
                      <a:pt x="7" y="110"/>
                    </a:lnTo>
                    <a:lnTo>
                      <a:pt x="6" y="126"/>
                    </a:lnTo>
                    <a:lnTo>
                      <a:pt x="10" y="127"/>
                    </a:lnTo>
                    <a:lnTo>
                      <a:pt x="10" y="129"/>
                    </a:lnTo>
                    <a:lnTo>
                      <a:pt x="15" y="129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18" y="129"/>
                    </a:lnTo>
                    <a:lnTo>
                      <a:pt x="22" y="129"/>
                    </a:lnTo>
                    <a:lnTo>
                      <a:pt x="31" y="128"/>
                    </a:lnTo>
                    <a:lnTo>
                      <a:pt x="31" y="127"/>
                    </a:lnTo>
                    <a:lnTo>
                      <a:pt x="23" y="125"/>
                    </a:lnTo>
                    <a:lnTo>
                      <a:pt x="23" y="122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25" y="99"/>
                    </a:lnTo>
                    <a:lnTo>
                      <a:pt x="27" y="83"/>
                    </a:lnTo>
                    <a:lnTo>
                      <a:pt x="26" y="67"/>
                    </a:lnTo>
                    <a:lnTo>
                      <a:pt x="26" y="58"/>
                    </a:lnTo>
                    <a:lnTo>
                      <a:pt x="27" y="55"/>
                    </a:lnTo>
                    <a:lnTo>
                      <a:pt x="27" y="42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20" y="21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4810" y="423"/>
                <a:ext cx="99" cy="167"/>
                <a:chOff x="4810" y="423"/>
                <a:chExt cx="99" cy="167"/>
              </a:xfrm>
            </p:grpSpPr>
            <p:sp>
              <p:nvSpPr>
                <p:cNvPr id="85" name="Freeform 26"/>
                <p:cNvSpPr>
                  <a:spLocks/>
                </p:cNvSpPr>
                <p:nvPr/>
              </p:nvSpPr>
              <p:spPr bwMode="auto">
                <a:xfrm>
                  <a:off x="4844" y="423"/>
                  <a:ext cx="65" cy="167"/>
                </a:xfrm>
                <a:custGeom>
                  <a:avLst/>
                  <a:gdLst>
                    <a:gd name="T0" fmla="*/ 25 w 65"/>
                    <a:gd name="T1" fmla="*/ 2 h 167"/>
                    <a:gd name="T2" fmla="*/ 12 w 65"/>
                    <a:gd name="T3" fmla="*/ 0 h 167"/>
                    <a:gd name="T4" fmla="*/ 7 w 65"/>
                    <a:gd name="T5" fmla="*/ 4 h 167"/>
                    <a:gd name="T6" fmla="*/ 6 w 65"/>
                    <a:gd name="T7" fmla="*/ 2 h 167"/>
                    <a:gd name="T8" fmla="*/ 1 w 65"/>
                    <a:gd name="T9" fmla="*/ 10 h 167"/>
                    <a:gd name="T10" fmla="*/ 8 w 65"/>
                    <a:gd name="T11" fmla="*/ 15 h 167"/>
                    <a:gd name="T12" fmla="*/ 9 w 65"/>
                    <a:gd name="T13" fmla="*/ 18 h 167"/>
                    <a:gd name="T14" fmla="*/ 11 w 65"/>
                    <a:gd name="T15" fmla="*/ 19 h 167"/>
                    <a:gd name="T16" fmla="*/ 12 w 65"/>
                    <a:gd name="T17" fmla="*/ 22 h 167"/>
                    <a:gd name="T18" fmla="*/ 17 w 65"/>
                    <a:gd name="T19" fmla="*/ 23 h 167"/>
                    <a:gd name="T20" fmla="*/ 17 w 65"/>
                    <a:gd name="T21" fmla="*/ 25 h 167"/>
                    <a:gd name="T22" fmla="*/ 8 w 65"/>
                    <a:gd name="T23" fmla="*/ 30 h 167"/>
                    <a:gd name="T24" fmla="*/ 1 w 65"/>
                    <a:gd name="T25" fmla="*/ 54 h 167"/>
                    <a:gd name="T26" fmla="*/ 7 w 65"/>
                    <a:gd name="T27" fmla="*/ 60 h 167"/>
                    <a:gd name="T28" fmla="*/ 7 w 65"/>
                    <a:gd name="T29" fmla="*/ 103 h 167"/>
                    <a:gd name="T30" fmla="*/ 14 w 65"/>
                    <a:gd name="T31" fmla="*/ 105 h 167"/>
                    <a:gd name="T32" fmla="*/ 15 w 65"/>
                    <a:gd name="T33" fmla="*/ 112 h 167"/>
                    <a:gd name="T34" fmla="*/ 18 w 65"/>
                    <a:gd name="T35" fmla="*/ 130 h 167"/>
                    <a:gd name="T36" fmla="*/ 18 w 65"/>
                    <a:gd name="T37" fmla="*/ 141 h 167"/>
                    <a:gd name="T38" fmla="*/ 7 w 65"/>
                    <a:gd name="T39" fmla="*/ 147 h 167"/>
                    <a:gd name="T40" fmla="*/ 0 w 65"/>
                    <a:gd name="T41" fmla="*/ 150 h 167"/>
                    <a:gd name="T42" fmla="*/ 0 w 65"/>
                    <a:gd name="T43" fmla="*/ 152 h 167"/>
                    <a:gd name="T44" fmla="*/ 16 w 65"/>
                    <a:gd name="T45" fmla="*/ 149 h 167"/>
                    <a:gd name="T46" fmla="*/ 18 w 65"/>
                    <a:gd name="T47" fmla="*/ 147 h 167"/>
                    <a:gd name="T48" fmla="*/ 20 w 65"/>
                    <a:gd name="T49" fmla="*/ 149 h 167"/>
                    <a:gd name="T50" fmla="*/ 21 w 65"/>
                    <a:gd name="T51" fmla="*/ 149 h 167"/>
                    <a:gd name="T52" fmla="*/ 23 w 65"/>
                    <a:gd name="T53" fmla="*/ 142 h 167"/>
                    <a:gd name="T54" fmla="*/ 25 w 65"/>
                    <a:gd name="T55" fmla="*/ 110 h 167"/>
                    <a:gd name="T56" fmla="*/ 28 w 65"/>
                    <a:gd name="T57" fmla="*/ 110 h 167"/>
                    <a:gd name="T58" fmla="*/ 37 w 65"/>
                    <a:gd name="T59" fmla="*/ 138 h 167"/>
                    <a:gd name="T60" fmla="*/ 37 w 65"/>
                    <a:gd name="T61" fmla="*/ 155 h 167"/>
                    <a:gd name="T62" fmla="*/ 41 w 65"/>
                    <a:gd name="T63" fmla="*/ 164 h 167"/>
                    <a:gd name="T64" fmla="*/ 44 w 65"/>
                    <a:gd name="T65" fmla="*/ 166 h 167"/>
                    <a:gd name="T66" fmla="*/ 46 w 65"/>
                    <a:gd name="T67" fmla="*/ 162 h 167"/>
                    <a:gd name="T68" fmla="*/ 44 w 65"/>
                    <a:gd name="T69" fmla="*/ 157 h 167"/>
                    <a:gd name="T70" fmla="*/ 41 w 65"/>
                    <a:gd name="T71" fmla="*/ 146 h 167"/>
                    <a:gd name="T72" fmla="*/ 40 w 65"/>
                    <a:gd name="T73" fmla="*/ 106 h 167"/>
                    <a:gd name="T74" fmla="*/ 37 w 65"/>
                    <a:gd name="T75" fmla="*/ 67 h 167"/>
                    <a:gd name="T76" fmla="*/ 42 w 65"/>
                    <a:gd name="T77" fmla="*/ 63 h 167"/>
                    <a:gd name="T78" fmla="*/ 42 w 65"/>
                    <a:gd name="T79" fmla="*/ 58 h 167"/>
                    <a:gd name="T80" fmla="*/ 42 w 65"/>
                    <a:gd name="T81" fmla="*/ 47 h 167"/>
                    <a:gd name="T82" fmla="*/ 49 w 65"/>
                    <a:gd name="T83" fmla="*/ 50 h 167"/>
                    <a:gd name="T84" fmla="*/ 44 w 65"/>
                    <a:gd name="T85" fmla="*/ 57 h 167"/>
                    <a:gd name="T86" fmla="*/ 44 w 65"/>
                    <a:gd name="T87" fmla="*/ 63 h 167"/>
                    <a:gd name="T88" fmla="*/ 50 w 65"/>
                    <a:gd name="T89" fmla="*/ 59 h 167"/>
                    <a:gd name="T90" fmla="*/ 54 w 65"/>
                    <a:gd name="T91" fmla="*/ 55 h 167"/>
                    <a:gd name="T92" fmla="*/ 57 w 65"/>
                    <a:gd name="T93" fmla="*/ 56 h 167"/>
                    <a:gd name="T94" fmla="*/ 64 w 65"/>
                    <a:gd name="T95" fmla="*/ 49 h 167"/>
                    <a:gd name="T96" fmla="*/ 64 w 65"/>
                    <a:gd name="T97" fmla="*/ 47 h 167"/>
                    <a:gd name="T98" fmla="*/ 60 w 65"/>
                    <a:gd name="T99" fmla="*/ 46 h 167"/>
                    <a:gd name="T100" fmla="*/ 52 w 65"/>
                    <a:gd name="T101" fmla="*/ 39 h 167"/>
                    <a:gd name="T102" fmla="*/ 44 w 65"/>
                    <a:gd name="T103" fmla="*/ 33 h 167"/>
                    <a:gd name="T104" fmla="*/ 33 w 65"/>
                    <a:gd name="T105" fmla="*/ 25 h 167"/>
                    <a:gd name="T106" fmla="*/ 25 w 65"/>
                    <a:gd name="T107" fmla="*/ 22 h 167"/>
                    <a:gd name="T108" fmla="*/ 25 w 65"/>
                    <a:gd name="T109" fmla="*/ 18 h 167"/>
                    <a:gd name="T110" fmla="*/ 28 w 65"/>
                    <a:gd name="T111" fmla="*/ 15 h 167"/>
                    <a:gd name="T112" fmla="*/ 28 w 65"/>
                    <a:gd name="T113" fmla="*/ 8 h 167"/>
                    <a:gd name="T114" fmla="*/ 30 w 65"/>
                    <a:gd name="T115" fmla="*/ 7 h 167"/>
                    <a:gd name="T116" fmla="*/ 25 w 65"/>
                    <a:gd name="T117" fmla="*/ 2 h 16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5"/>
                    <a:gd name="T178" fmla="*/ 0 h 167"/>
                    <a:gd name="T179" fmla="*/ 65 w 65"/>
                    <a:gd name="T180" fmla="*/ 167 h 16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5" h="167">
                      <a:moveTo>
                        <a:pt x="25" y="2"/>
                      </a:move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1" y="10"/>
                      </a:lnTo>
                      <a:lnTo>
                        <a:pt x="8" y="15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2" y="22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8" y="30"/>
                      </a:lnTo>
                      <a:lnTo>
                        <a:pt x="1" y="54"/>
                      </a:lnTo>
                      <a:lnTo>
                        <a:pt x="7" y="60"/>
                      </a:lnTo>
                      <a:lnTo>
                        <a:pt x="7" y="103"/>
                      </a:lnTo>
                      <a:lnTo>
                        <a:pt x="14" y="105"/>
                      </a:lnTo>
                      <a:lnTo>
                        <a:pt x="15" y="112"/>
                      </a:lnTo>
                      <a:lnTo>
                        <a:pt x="18" y="130"/>
                      </a:lnTo>
                      <a:lnTo>
                        <a:pt x="18" y="141"/>
                      </a:lnTo>
                      <a:lnTo>
                        <a:pt x="7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16" y="149"/>
                      </a:lnTo>
                      <a:lnTo>
                        <a:pt x="18" y="147"/>
                      </a:lnTo>
                      <a:lnTo>
                        <a:pt x="20" y="149"/>
                      </a:lnTo>
                      <a:lnTo>
                        <a:pt x="21" y="149"/>
                      </a:lnTo>
                      <a:lnTo>
                        <a:pt x="23" y="142"/>
                      </a:lnTo>
                      <a:lnTo>
                        <a:pt x="25" y="110"/>
                      </a:lnTo>
                      <a:lnTo>
                        <a:pt x="28" y="110"/>
                      </a:lnTo>
                      <a:lnTo>
                        <a:pt x="37" y="138"/>
                      </a:lnTo>
                      <a:lnTo>
                        <a:pt x="37" y="155"/>
                      </a:lnTo>
                      <a:lnTo>
                        <a:pt x="41" y="164"/>
                      </a:lnTo>
                      <a:lnTo>
                        <a:pt x="44" y="166"/>
                      </a:lnTo>
                      <a:lnTo>
                        <a:pt x="46" y="162"/>
                      </a:lnTo>
                      <a:lnTo>
                        <a:pt x="44" y="157"/>
                      </a:lnTo>
                      <a:lnTo>
                        <a:pt x="41" y="146"/>
                      </a:lnTo>
                      <a:lnTo>
                        <a:pt x="40" y="106"/>
                      </a:lnTo>
                      <a:lnTo>
                        <a:pt x="37" y="67"/>
                      </a:lnTo>
                      <a:lnTo>
                        <a:pt x="42" y="63"/>
                      </a:lnTo>
                      <a:lnTo>
                        <a:pt x="42" y="58"/>
                      </a:lnTo>
                      <a:lnTo>
                        <a:pt x="42" y="47"/>
                      </a:lnTo>
                      <a:lnTo>
                        <a:pt x="49" y="50"/>
                      </a:lnTo>
                      <a:lnTo>
                        <a:pt x="44" y="57"/>
                      </a:lnTo>
                      <a:lnTo>
                        <a:pt x="44" y="63"/>
                      </a:lnTo>
                      <a:lnTo>
                        <a:pt x="50" y="59"/>
                      </a:lnTo>
                      <a:lnTo>
                        <a:pt x="54" y="55"/>
                      </a:lnTo>
                      <a:lnTo>
                        <a:pt x="57" y="56"/>
                      </a:lnTo>
                      <a:lnTo>
                        <a:pt x="64" y="49"/>
                      </a:lnTo>
                      <a:lnTo>
                        <a:pt x="64" y="47"/>
                      </a:lnTo>
                      <a:lnTo>
                        <a:pt x="60" y="46"/>
                      </a:lnTo>
                      <a:lnTo>
                        <a:pt x="52" y="39"/>
                      </a:lnTo>
                      <a:lnTo>
                        <a:pt x="44" y="33"/>
                      </a:lnTo>
                      <a:lnTo>
                        <a:pt x="33" y="25"/>
                      </a:lnTo>
                      <a:lnTo>
                        <a:pt x="25" y="22"/>
                      </a:lnTo>
                      <a:lnTo>
                        <a:pt x="25" y="18"/>
                      </a:lnTo>
                      <a:lnTo>
                        <a:pt x="28" y="15"/>
                      </a:lnTo>
                      <a:lnTo>
                        <a:pt x="28" y="8"/>
                      </a:lnTo>
                      <a:lnTo>
                        <a:pt x="30" y="7"/>
                      </a:lnTo>
                      <a:lnTo>
                        <a:pt x="25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Freeform 27"/>
                <p:cNvSpPr>
                  <a:spLocks/>
                </p:cNvSpPr>
                <p:nvPr/>
              </p:nvSpPr>
              <p:spPr bwMode="auto">
                <a:xfrm>
                  <a:off x="4810" y="424"/>
                  <a:ext cx="42" cy="160"/>
                </a:xfrm>
                <a:custGeom>
                  <a:avLst/>
                  <a:gdLst>
                    <a:gd name="T0" fmla="*/ 31 w 42"/>
                    <a:gd name="T1" fmla="*/ 2 h 160"/>
                    <a:gd name="T2" fmla="*/ 31 w 42"/>
                    <a:gd name="T3" fmla="*/ 6 h 160"/>
                    <a:gd name="T4" fmla="*/ 31 w 42"/>
                    <a:gd name="T5" fmla="*/ 7 h 160"/>
                    <a:gd name="T6" fmla="*/ 32 w 42"/>
                    <a:gd name="T7" fmla="*/ 11 h 160"/>
                    <a:gd name="T8" fmla="*/ 31 w 42"/>
                    <a:gd name="T9" fmla="*/ 11 h 160"/>
                    <a:gd name="T10" fmla="*/ 31 w 42"/>
                    <a:gd name="T11" fmla="*/ 13 h 160"/>
                    <a:gd name="T12" fmla="*/ 31 w 42"/>
                    <a:gd name="T13" fmla="*/ 17 h 160"/>
                    <a:gd name="T14" fmla="*/ 31 w 42"/>
                    <a:gd name="T15" fmla="*/ 18 h 160"/>
                    <a:gd name="T16" fmla="*/ 37 w 42"/>
                    <a:gd name="T17" fmla="*/ 22 h 160"/>
                    <a:gd name="T18" fmla="*/ 41 w 42"/>
                    <a:gd name="T19" fmla="*/ 55 h 160"/>
                    <a:gd name="T20" fmla="*/ 36 w 42"/>
                    <a:gd name="T21" fmla="*/ 61 h 160"/>
                    <a:gd name="T22" fmla="*/ 38 w 42"/>
                    <a:gd name="T23" fmla="*/ 79 h 160"/>
                    <a:gd name="T24" fmla="*/ 36 w 42"/>
                    <a:gd name="T25" fmla="*/ 81 h 160"/>
                    <a:gd name="T26" fmla="*/ 34 w 42"/>
                    <a:gd name="T27" fmla="*/ 109 h 160"/>
                    <a:gd name="T28" fmla="*/ 31 w 42"/>
                    <a:gd name="T29" fmla="*/ 138 h 160"/>
                    <a:gd name="T30" fmla="*/ 32 w 42"/>
                    <a:gd name="T31" fmla="*/ 139 h 160"/>
                    <a:gd name="T32" fmla="*/ 40 w 42"/>
                    <a:gd name="T33" fmla="*/ 144 h 160"/>
                    <a:gd name="T34" fmla="*/ 39 w 42"/>
                    <a:gd name="T35" fmla="*/ 145 h 160"/>
                    <a:gd name="T36" fmla="*/ 36 w 42"/>
                    <a:gd name="T37" fmla="*/ 146 h 160"/>
                    <a:gd name="T38" fmla="*/ 32 w 42"/>
                    <a:gd name="T39" fmla="*/ 145 h 160"/>
                    <a:gd name="T40" fmla="*/ 28 w 42"/>
                    <a:gd name="T41" fmla="*/ 143 h 160"/>
                    <a:gd name="T42" fmla="*/ 24 w 42"/>
                    <a:gd name="T43" fmla="*/ 142 h 160"/>
                    <a:gd name="T44" fmla="*/ 24 w 42"/>
                    <a:gd name="T45" fmla="*/ 147 h 160"/>
                    <a:gd name="T46" fmla="*/ 22 w 42"/>
                    <a:gd name="T47" fmla="*/ 147 h 160"/>
                    <a:gd name="T48" fmla="*/ 26 w 42"/>
                    <a:gd name="T49" fmla="*/ 152 h 160"/>
                    <a:gd name="T50" fmla="*/ 24 w 42"/>
                    <a:gd name="T51" fmla="*/ 158 h 160"/>
                    <a:gd name="T52" fmla="*/ 22 w 42"/>
                    <a:gd name="T53" fmla="*/ 159 h 160"/>
                    <a:gd name="T54" fmla="*/ 18 w 42"/>
                    <a:gd name="T55" fmla="*/ 154 h 160"/>
                    <a:gd name="T56" fmla="*/ 18 w 42"/>
                    <a:gd name="T57" fmla="*/ 150 h 160"/>
                    <a:gd name="T58" fmla="*/ 16 w 42"/>
                    <a:gd name="T59" fmla="*/ 149 h 160"/>
                    <a:gd name="T60" fmla="*/ 14 w 42"/>
                    <a:gd name="T61" fmla="*/ 113 h 160"/>
                    <a:gd name="T62" fmla="*/ 16 w 42"/>
                    <a:gd name="T63" fmla="*/ 109 h 160"/>
                    <a:gd name="T64" fmla="*/ 11 w 42"/>
                    <a:gd name="T65" fmla="*/ 84 h 160"/>
                    <a:gd name="T66" fmla="*/ 8 w 42"/>
                    <a:gd name="T67" fmla="*/ 83 h 160"/>
                    <a:gd name="T68" fmla="*/ 7 w 42"/>
                    <a:gd name="T69" fmla="*/ 58 h 160"/>
                    <a:gd name="T70" fmla="*/ 0 w 42"/>
                    <a:gd name="T71" fmla="*/ 55 h 160"/>
                    <a:gd name="T72" fmla="*/ 2 w 42"/>
                    <a:gd name="T73" fmla="*/ 27 h 160"/>
                    <a:gd name="T74" fmla="*/ 14 w 42"/>
                    <a:gd name="T75" fmla="*/ 20 h 160"/>
                    <a:gd name="T76" fmla="*/ 18 w 42"/>
                    <a:gd name="T77" fmla="*/ 18 h 160"/>
                    <a:gd name="T78" fmla="*/ 18 w 42"/>
                    <a:gd name="T79" fmla="*/ 15 h 160"/>
                    <a:gd name="T80" fmla="*/ 16 w 42"/>
                    <a:gd name="T81" fmla="*/ 13 h 160"/>
                    <a:gd name="T82" fmla="*/ 15 w 42"/>
                    <a:gd name="T83" fmla="*/ 12 h 160"/>
                    <a:gd name="T84" fmla="*/ 13 w 42"/>
                    <a:gd name="T85" fmla="*/ 10 h 160"/>
                    <a:gd name="T86" fmla="*/ 13 w 42"/>
                    <a:gd name="T87" fmla="*/ 8 h 160"/>
                    <a:gd name="T88" fmla="*/ 13 w 42"/>
                    <a:gd name="T89" fmla="*/ 6 h 160"/>
                    <a:gd name="T90" fmla="*/ 13 w 42"/>
                    <a:gd name="T91" fmla="*/ 4 h 160"/>
                    <a:gd name="T92" fmla="*/ 15 w 42"/>
                    <a:gd name="T93" fmla="*/ 1 h 160"/>
                    <a:gd name="T94" fmla="*/ 18 w 42"/>
                    <a:gd name="T95" fmla="*/ 0 h 160"/>
                    <a:gd name="T96" fmla="*/ 20 w 42"/>
                    <a:gd name="T97" fmla="*/ 0 h 160"/>
                    <a:gd name="T98" fmla="*/ 22 w 42"/>
                    <a:gd name="T99" fmla="*/ 0 h 160"/>
                    <a:gd name="T100" fmla="*/ 26 w 42"/>
                    <a:gd name="T101" fmla="*/ 0 h 160"/>
                    <a:gd name="T102" fmla="*/ 28 w 42"/>
                    <a:gd name="T103" fmla="*/ 0 h 160"/>
                    <a:gd name="T104" fmla="*/ 31 w 42"/>
                    <a:gd name="T105" fmla="*/ 2 h 1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160"/>
                    <a:gd name="T161" fmla="*/ 42 w 42"/>
                    <a:gd name="T162" fmla="*/ 160 h 1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160">
                      <a:moveTo>
                        <a:pt x="31" y="2"/>
                      </a:move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31" y="13"/>
                      </a:lnTo>
                      <a:lnTo>
                        <a:pt x="31" y="17"/>
                      </a:lnTo>
                      <a:lnTo>
                        <a:pt x="31" y="18"/>
                      </a:lnTo>
                      <a:lnTo>
                        <a:pt x="37" y="22"/>
                      </a:lnTo>
                      <a:lnTo>
                        <a:pt x="41" y="55"/>
                      </a:lnTo>
                      <a:lnTo>
                        <a:pt x="36" y="61"/>
                      </a:lnTo>
                      <a:lnTo>
                        <a:pt x="38" y="79"/>
                      </a:lnTo>
                      <a:lnTo>
                        <a:pt x="36" y="81"/>
                      </a:lnTo>
                      <a:lnTo>
                        <a:pt x="34" y="109"/>
                      </a:lnTo>
                      <a:lnTo>
                        <a:pt x="31" y="138"/>
                      </a:lnTo>
                      <a:lnTo>
                        <a:pt x="32" y="139"/>
                      </a:lnTo>
                      <a:lnTo>
                        <a:pt x="40" y="144"/>
                      </a:lnTo>
                      <a:lnTo>
                        <a:pt x="39" y="145"/>
                      </a:lnTo>
                      <a:lnTo>
                        <a:pt x="36" y="146"/>
                      </a:lnTo>
                      <a:lnTo>
                        <a:pt x="32" y="145"/>
                      </a:lnTo>
                      <a:lnTo>
                        <a:pt x="28" y="143"/>
                      </a:lnTo>
                      <a:lnTo>
                        <a:pt x="24" y="142"/>
                      </a:lnTo>
                      <a:lnTo>
                        <a:pt x="24" y="147"/>
                      </a:lnTo>
                      <a:lnTo>
                        <a:pt x="22" y="147"/>
                      </a:lnTo>
                      <a:lnTo>
                        <a:pt x="26" y="152"/>
                      </a:lnTo>
                      <a:lnTo>
                        <a:pt x="24" y="158"/>
                      </a:lnTo>
                      <a:lnTo>
                        <a:pt x="22" y="159"/>
                      </a:lnTo>
                      <a:lnTo>
                        <a:pt x="18" y="154"/>
                      </a:lnTo>
                      <a:lnTo>
                        <a:pt x="18" y="150"/>
                      </a:lnTo>
                      <a:lnTo>
                        <a:pt x="16" y="149"/>
                      </a:lnTo>
                      <a:lnTo>
                        <a:pt x="14" y="113"/>
                      </a:lnTo>
                      <a:lnTo>
                        <a:pt x="16" y="109"/>
                      </a:lnTo>
                      <a:lnTo>
                        <a:pt x="11" y="84"/>
                      </a:lnTo>
                      <a:lnTo>
                        <a:pt x="8" y="83"/>
                      </a:lnTo>
                      <a:lnTo>
                        <a:pt x="7" y="58"/>
                      </a:lnTo>
                      <a:lnTo>
                        <a:pt x="0" y="55"/>
                      </a:lnTo>
                      <a:lnTo>
                        <a:pt x="2" y="27"/>
                      </a:lnTo>
                      <a:lnTo>
                        <a:pt x="14" y="20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5249" y="436"/>
                <a:ext cx="56" cy="145"/>
              </a:xfrm>
              <a:custGeom>
                <a:avLst/>
                <a:gdLst>
                  <a:gd name="T0" fmla="*/ 33 w 56"/>
                  <a:gd name="T1" fmla="*/ 2 h 145"/>
                  <a:gd name="T2" fmla="*/ 44 w 56"/>
                  <a:gd name="T3" fmla="*/ 0 h 145"/>
                  <a:gd name="T4" fmla="*/ 48 w 56"/>
                  <a:gd name="T5" fmla="*/ 3 h 145"/>
                  <a:gd name="T6" fmla="*/ 50 w 56"/>
                  <a:gd name="T7" fmla="*/ 2 h 145"/>
                  <a:gd name="T8" fmla="*/ 53 w 56"/>
                  <a:gd name="T9" fmla="*/ 8 h 145"/>
                  <a:gd name="T10" fmla="*/ 47 w 56"/>
                  <a:gd name="T11" fmla="*/ 13 h 145"/>
                  <a:gd name="T12" fmla="*/ 47 w 56"/>
                  <a:gd name="T13" fmla="*/ 16 h 145"/>
                  <a:gd name="T14" fmla="*/ 45 w 56"/>
                  <a:gd name="T15" fmla="*/ 16 h 145"/>
                  <a:gd name="T16" fmla="*/ 44 w 56"/>
                  <a:gd name="T17" fmla="*/ 19 h 145"/>
                  <a:gd name="T18" fmla="*/ 40 w 56"/>
                  <a:gd name="T19" fmla="*/ 20 h 145"/>
                  <a:gd name="T20" fmla="*/ 40 w 56"/>
                  <a:gd name="T21" fmla="*/ 21 h 145"/>
                  <a:gd name="T22" fmla="*/ 47 w 56"/>
                  <a:gd name="T23" fmla="*/ 25 h 145"/>
                  <a:gd name="T24" fmla="*/ 53 w 56"/>
                  <a:gd name="T25" fmla="*/ 47 h 145"/>
                  <a:gd name="T26" fmla="*/ 48 w 56"/>
                  <a:gd name="T27" fmla="*/ 52 h 145"/>
                  <a:gd name="T28" fmla="*/ 48 w 56"/>
                  <a:gd name="T29" fmla="*/ 89 h 145"/>
                  <a:gd name="T30" fmla="*/ 42 w 56"/>
                  <a:gd name="T31" fmla="*/ 91 h 145"/>
                  <a:gd name="T32" fmla="*/ 41 w 56"/>
                  <a:gd name="T33" fmla="*/ 97 h 145"/>
                  <a:gd name="T34" fmla="*/ 39 w 56"/>
                  <a:gd name="T35" fmla="*/ 113 h 145"/>
                  <a:gd name="T36" fmla="*/ 39 w 56"/>
                  <a:gd name="T37" fmla="*/ 122 h 145"/>
                  <a:gd name="T38" fmla="*/ 48 w 56"/>
                  <a:gd name="T39" fmla="*/ 127 h 145"/>
                  <a:gd name="T40" fmla="*/ 55 w 56"/>
                  <a:gd name="T41" fmla="*/ 130 h 145"/>
                  <a:gd name="T42" fmla="*/ 55 w 56"/>
                  <a:gd name="T43" fmla="*/ 131 h 145"/>
                  <a:gd name="T44" fmla="*/ 41 w 56"/>
                  <a:gd name="T45" fmla="*/ 129 h 145"/>
                  <a:gd name="T46" fmla="*/ 39 w 56"/>
                  <a:gd name="T47" fmla="*/ 127 h 145"/>
                  <a:gd name="T48" fmla="*/ 38 w 56"/>
                  <a:gd name="T49" fmla="*/ 129 h 145"/>
                  <a:gd name="T50" fmla="*/ 36 w 56"/>
                  <a:gd name="T51" fmla="*/ 129 h 145"/>
                  <a:gd name="T52" fmla="*/ 34 w 56"/>
                  <a:gd name="T53" fmla="*/ 123 h 145"/>
                  <a:gd name="T54" fmla="*/ 33 w 56"/>
                  <a:gd name="T55" fmla="*/ 95 h 145"/>
                  <a:gd name="T56" fmla="*/ 30 w 56"/>
                  <a:gd name="T57" fmla="*/ 95 h 145"/>
                  <a:gd name="T58" fmla="*/ 22 w 56"/>
                  <a:gd name="T59" fmla="*/ 120 h 145"/>
                  <a:gd name="T60" fmla="*/ 22 w 56"/>
                  <a:gd name="T61" fmla="*/ 135 h 145"/>
                  <a:gd name="T62" fmla="*/ 19 w 56"/>
                  <a:gd name="T63" fmla="*/ 142 h 145"/>
                  <a:gd name="T64" fmla="*/ 16 w 56"/>
                  <a:gd name="T65" fmla="*/ 144 h 145"/>
                  <a:gd name="T66" fmla="*/ 14 w 56"/>
                  <a:gd name="T67" fmla="*/ 140 h 145"/>
                  <a:gd name="T68" fmla="*/ 16 w 56"/>
                  <a:gd name="T69" fmla="*/ 136 h 145"/>
                  <a:gd name="T70" fmla="*/ 19 w 56"/>
                  <a:gd name="T71" fmla="*/ 126 h 145"/>
                  <a:gd name="T72" fmla="*/ 20 w 56"/>
                  <a:gd name="T73" fmla="*/ 91 h 145"/>
                  <a:gd name="T74" fmla="*/ 22 w 56"/>
                  <a:gd name="T75" fmla="*/ 58 h 145"/>
                  <a:gd name="T76" fmla="*/ 18 w 56"/>
                  <a:gd name="T77" fmla="*/ 55 h 145"/>
                  <a:gd name="T78" fmla="*/ 18 w 56"/>
                  <a:gd name="T79" fmla="*/ 50 h 145"/>
                  <a:gd name="T80" fmla="*/ 18 w 56"/>
                  <a:gd name="T81" fmla="*/ 41 h 145"/>
                  <a:gd name="T82" fmla="*/ 12 w 56"/>
                  <a:gd name="T83" fmla="*/ 43 h 145"/>
                  <a:gd name="T84" fmla="*/ 16 w 56"/>
                  <a:gd name="T85" fmla="*/ 49 h 145"/>
                  <a:gd name="T86" fmla="*/ 16 w 56"/>
                  <a:gd name="T87" fmla="*/ 54 h 145"/>
                  <a:gd name="T88" fmla="*/ 12 w 56"/>
                  <a:gd name="T89" fmla="*/ 51 h 145"/>
                  <a:gd name="T90" fmla="*/ 8 w 56"/>
                  <a:gd name="T91" fmla="*/ 48 h 145"/>
                  <a:gd name="T92" fmla="*/ 5 w 56"/>
                  <a:gd name="T93" fmla="*/ 49 h 145"/>
                  <a:gd name="T94" fmla="*/ 0 w 56"/>
                  <a:gd name="T95" fmla="*/ 43 h 145"/>
                  <a:gd name="T96" fmla="*/ 0 w 56"/>
                  <a:gd name="T97" fmla="*/ 41 h 145"/>
                  <a:gd name="T98" fmla="*/ 2 w 56"/>
                  <a:gd name="T99" fmla="*/ 40 h 145"/>
                  <a:gd name="T100" fmla="*/ 9 w 56"/>
                  <a:gd name="T101" fmla="*/ 34 h 145"/>
                  <a:gd name="T102" fmla="*/ 16 w 56"/>
                  <a:gd name="T103" fmla="*/ 28 h 145"/>
                  <a:gd name="T104" fmla="*/ 27 w 56"/>
                  <a:gd name="T105" fmla="*/ 22 h 145"/>
                  <a:gd name="T106" fmla="*/ 33 w 56"/>
                  <a:gd name="T107" fmla="*/ 19 h 145"/>
                  <a:gd name="T108" fmla="*/ 33 w 56"/>
                  <a:gd name="T109" fmla="*/ 15 h 145"/>
                  <a:gd name="T110" fmla="*/ 30 w 56"/>
                  <a:gd name="T111" fmla="*/ 13 h 145"/>
                  <a:gd name="T112" fmla="*/ 30 w 56"/>
                  <a:gd name="T113" fmla="*/ 7 h 145"/>
                  <a:gd name="T114" fmla="*/ 28 w 56"/>
                  <a:gd name="T115" fmla="*/ 6 h 145"/>
                  <a:gd name="T116" fmla="*/ 33 w 56"/>
                  <a:gd name="T117" fmla="*/ 2 h 1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145"/>
                  <a:gd name="T179" fmla="*/ 56 w 56"/>
                  <a:gd name="T180" fmla="*/ 145 h 1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145">
                    <a:moveTo>
                      <a:pt x="33" y="2"/>
                    </a:moveTo>
                    <a:lnTo>
                      <a:pt x="44" y="0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3" y="8"/>
                    </a:lnTo>
                    <a:lnTo>
                      <a:pt x="47" y="13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7" y="25"/>
                    </a:lnTo>
                    <a:lnTo>
                      <a:pt x="53" y="47"/>
                    </a:lnTo>
                    <a:lnTo>
                      <a:pt x="48" y="52"/>
                    </a:lnTo>
                    <a:lnTo>
                      <a:pt x="48" y="89"/>
                    </a:lnTo>
                    <a:lnTo>
                      <a:pt x="42" y="91"/>
                    </a:lnTo>
                    <a:lnTo>
                      <a:pt x="41" y="97"/>
                    </a:lnTo>
                    <a:lnTo>
                      <a:pt x="39" y="113"/>
                    </a:lnTo>
                    <a:lnTo>
                      <a:pt x="39" y="122"/>
                    </a:lnTo>
                    <a:lnTo>
                      <a:pt x="48" y="127"/>
                    </a:lnTo>
                    <a:lnTo>
                      <a:pt x="55" y="130"/>
                    </a:lnTo>
                    <a:lnTo>
                      <a:pt x="55" y="131"/>
                    </a:lnTo>
                    <a:lnTo>
                      <a:pt x="41" y="129"/>
                    </a:lnTo>
                    <a:lnTo>
                      <a:pt x="39" y="127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4" y="123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2" y="120"/>
                    </a:lnTo>
                    <a:lnTo>
                      <a:pt x="22" y="135"/>
                    </a:lnTo>
                    <a:lnTo>
                      <a:pt x="19" y="142"/>
                    </a:lnTo>
                    <a:lnTo>
                      <a:pt x="16" y="144"/>
                    </a:lnTo>
                    <a:lnTo>
                      <a:pt x="14" y="140"/>
                    </a:lnTo>
                    <a:lnTo>
                      <a:pt x="16" y="136"/>
                    </a:lnTo>
                    <a:lnTo>
                      <a:pt x="19" y="126"/>
                    </a:lnTo>
                    <a:lnTo>
                      <a:pt x="20" y="91"/>
                    </a:lnTo>
                    <a:lnTo>
                      <a:pt x="22" y="58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6" y="28"/>
                    </a:lnTo>
                    <a:lnTo>
                      <a:pt x="27" y="22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3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403" y="401"/>
                <a:ext cx="34" cy="128"/>
              </a:xfrm>
              <a:custGeom>
                <a:avLst/>
                <a:gdLst>
                  <a:gd name="T0" fmla="*/ 21 w 34"/>
                  <a:gd name="T1" fmla="*/ 1 h 128"/>
                  <a:gd name="T2" fmla="*/ 13 w 34"/>
                  <a:gd name="T3" fmla="*/ 0 h 128"/>
                  <a:gd name="T4" fmla="*/ 7 w 34"/>
                  <a:gd name="T5" fmla="*/ 0 h 128"/>
                  <a:gd name="T6" fmla="*/ 2 w 34"/>
                  <a:gd name="T7" fmla="*/ 0 h 128"/>
                  <a:gd name="T8" fmla="*/ 0 w 34"/>
                  <a:gd name="T9" fmla="*/ 4 h 128"/>
                  <a:gd name="T10" fmla="*/ 0 w 34"/>
                  <a:gd name="T11" fmla="*/ 8 h 128"/>
                  <a:gd name="T12" fmla="*/ 3 w 34"/>
                  <a:gd name="T13" fmla="*/ 12 h 128"/>
                  <a:gd name="T14" fmla="*/ 5 w 34"/>
                  <a:gd name="T15" fmla="*/ 12 h 128"/>
                  <a:gd name="T16" fmla="*/ 2 w 34"/>
                  <a:gd name="T17" fmla="*/ 18 h 128"/>
                  <a:gd name="T18" fmla="*/ 0 w 34"/>
                  <a:gd name="T19" fmla="*/ 26 h 128"/>
                  <a:gd name="T20" fmla="*/ 0 w 34"/>
                  <a:gd name="T21" fmla="*/ 34 h 128"/>
                  <a:gd name="T22" fmla="*/ 0 w 34"/>
                  <a:gd name="T23" fmla="*/ 43 h 128"/>
                  <a:gd name="T24" fmla="*/ 2 w 34"/>
                  <a:gd name="T25" fmla="*/ 52 h 128"/>
                  <a:gd name="T26" fmla="*/ 6 w 34"/>
                  <a:gd name="T27" fmla="*/ 53 h 128"/>
                  <a:gd name="T28" fmla="*/ 6 w 34"/>
                  <a:gd name="T29" fmla="*/ 55 h 128"/>
                  <a:gd name="T30" fmla="*/ 8 w 34"/>
                  <a:gd name="T31" fmla="*/ 57 h 128"/>
                  <a:gd name="T32" fmla="*/ 8 w 34"/>
                  <a:gd name="T33" fmla="*/ 66 h 128"/>
                  <a:gd name="T34" fmla="*/ 10 w 34"/>
                  <a:gd name="T35" fmla="*/ 68 h 128"/>
                  <a:gd name="T36" fmla="*/ 10 w 34"/>
                  <a:gd name="T37" fmla="*/ 85 h 128"/>
                  <a:gd name="T38" fmla="*/ 10 w 34"/>
                  <a:gd name="T39" fmla="*/ 96 h 128"/>
                  <a:gd name="T40" fmla="*/ 7 w 34"/>
                  <a:gd name="T41" fmla="*/ 108 h 128"/>
                  <a:gd name="T42" fmla="*/ 6 w 34"/>
                  <a:gd name="T43" fmla="*/ 124 h 128"/>
                  <a:gd name="T44" fmla="*/ 9 w 34"/>
                  <a:gd name="T45" fmla="*/ 125 h 128"/>
                  <a:gd name="T46" fmla="*/ 9 w 34"/>
                  <a:gd name="T47" fmla="*/ 127 h 128"/>
                  <a:gd name="T48" fmla="*/ 15 w 34"/>
                  <a:gd name="T49" fmla="*/ 127 h 128"/>
                  <a:gd name="T50" fmla="*/ 16 w 34"/>
                  <a:gd name="T51" fmla="*/ 126 h 128"/>
                  <a:gd name="T52" fmla="*/ 19 w 34"/>
                  <a:gd name="T53" fmla="*/ 126 h 128"/>
                  <a:gd name="T54" fmla="*/ 19 w 34"/>
                  <a:gd name="T55" fmla="*/ 127 h 128"/>
                  <a:gd name="T56" fmla="*/ 22 w 34"/>
                  <a:gd name="T57" fmla="*/ 127 h 128"/>
                  <a:gd name="T58" fmla="*/ 31 w 34"/>
                  <a:gd name="T59" fmla="*/ 126 h 128"/>
                  <a:gd name="T60" fmla="*/ 31 w 34"/>
                  <a:gd name="T61" fmla="*/ 125 h 128"/>
                  <a:gd name="T62" fmla="*/ 23 w 34"/>
                  <a:gd name="T63" fmla="*/ 123 h 128"/>
                  <a:gd name="T64" fmla="*/ 23 w 34"/>
                  <a:gd name="T65" fmla="*/ 120 h 128"/>
                  <a:gd name="T66" fmla="*/ 30 w 34"/>
                  <a:gd name="T67" fmla="*/ 119 h 128"/>
                  <a:gd name="T68" fmla="*/ 30 w 34"/>
                  <a:gd name="T69" fmla="*/ 118 h 128"/>
                  <a:gd name="T70" fmla="*/ 25 w 34"/>
                  <a:gd name="T71" fmla="*/ 115 h 128"/>
                  <a:gd name="T72" fmla="*/ 25 w 34"/>
                  <a:gd name="T73" fmla="*/ 98 h 128"/>
                  <a:gd name="T74" fmla="*/ 27 w 34"/>
                  <a:gd name="T75" fmla="*/ 82 h 128"/>
                  <a:gd name="T76" fmla="*/ 26 w 34"/>
                  <a:gd name="T77" fmla="*/ 66 h 128"/>
                  <a:gd name="T78" fmla="*/ 26 w 34"/>
                  <a:gd name="T79" fmla="*/ 57 h 128"/>
                  <a:gd name="T80" fmla="*/ 27 w 34"/>
                  <a:gd name="T81" fmla="*/ 54 h 128"/>
                  <a:gd name="T82" fmla="*/ 27 w 34"/>
                  <a:gd name="T83" fmla="*/ 42 h 128"/>
                  <a:gd name="T84" fmla="*/ 33 w 34"/>
                  <a:gd name="T85" fmla="*/ 38 h 128"/>
                  <a:gd name="T86" fmla="*/ 33 w 34"/>
                  <a:gd name="T87" fmla="*/ 37 h 128"/>
                  <a:gd name="T88" fmla="*/ 20 w 34"/>
                  <a:gd name="T89" fmla="*/ 19 h 128"/>
                  <a:gd name="T90" fmla="*/ 14 w 34"/>
                  <a:gd name="T91" fmla="*/ 17 h 128"/>
                  <a:gd name="T92" fmla="*/ 15 w 34"/>
                  <a:gd name="T93" fmla="*/ 16 h 128"/>
                  <a:gd name="T94" fmla="*/ 19 w 34"/>
                  <a:gd name="T95" fmla="*/ 15 h 128"/>
                  <a:gd name="T96" fmla="*/ 19 w 34"/>
                  <a:gd name="T97" fmla="*/ 15 h 128"/>
                  <a:gd name="T98" fmla="*/ 20 w 34"/>
                  <a:gd name="T99" fmla="*/ 14 h 128"/>
                  <a:gd name="T100" fmla="*/ 20 w 34"/>
                  <a:gd name="T101" fmla="*/ 12 h 128"/>
                  <a:gd name="T102" fmla="*/ 21 w 34"/>
                  <a:gd name="T103" fmla="*/ 12 h 128"/>
                  <a:gd name="T104" fmla="*/ 20 w 34"/>
                  <a:gd name="T105" fmla="*/ 12 h 128"/>
                  <a:gd name="T106" fmla="*/ 21 w 34"/>
                  <a:gd name="T107" fmla="*/ 11 h 128"/>
                  <a:gd name="T108" fmla="*/ 19 w 34"/>
                  <a:gd name="T109" fmla="*/ 8 h 128"/>
                  <a:gd name="T110" fmla="*/ 20 w 34"/>
                  <a:gd name="T111" fmla="*/ 6 h 128"/>
                  <a:gd name="T112" fmla="*/ 19 w 34"/>
                  <a:gd name="T113" fmla="*/ 5 h 128"/>
                  <a:gd name="T114" fmla="*/ 21 w 34"/>
                  <a:gd name="T115" fmla="*/ 3 h 128"/>
                  <a:gd name="T116" fmla="*/ 21 w 34"/>
                  <a:gd name="T117" fmla="*/ 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28"/>
                  <a:gd name="T179" fmla="*/ 34 w 34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28">
                    <a:moveTo>
                      <a:pt x="21" y="1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7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85"/>
                    </a:lnTo>
                    <a:lnTo>
                      <a:pt x="10" y="96"/>
                    </a:lnTo>
                    <a:lnTo>
                      <a:pt x="7" y="108"/>
                    </a:lnTo>
                    <a:lnTo>
                      <a:pt x="6" y="124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15" y="127"/>
                    </a:lnTo>
                    <a:lnTo>
                      <a:pt x="16" y="126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22" y="127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5" y="115"/>
                    </a:lnTo>
                    <a:lnTo>
                      <a:pt x="25" y="98"/>
                    </a:lnTo>
                    <a:lnTo>
                      <a:pt x="27" y="82"/>
                    </a:lnTo>
                    <a:lnTo>
                      <a:pt x="26" y="66"/>
                    </a:lnTo>
                    <a:lnTo>
                      <a:pt x="26" y="57"/>
                    </a:lnTo>
                    <a:lnTo>
                      <a:pt x="27" y="54"/>
                    </a:lnTo>
                    <a:lnTo>
                      <a:pt x="27" y="42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20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1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4520" y="400"/>
                <a:ext cx="44" cy="116"/>
              </a:xfrm>
              <a:custGeom>
                <a:avLst/>
                <a:gdLst>
                  <a:gd name="T0" fmla="*/ 26 w 44"/>
                  <a:gd name="T1" fmla="*/ 1 h 116"/>
                  <a:gd name="T2" fmla="*/ 35 w 44"/>
                  <a:gd name="T3" fmla="*/ 0 h 116"/>
                  <a:gd name="T4" fmla="*/ 38 w 44"/>
                  <a:gd name="T5" fmla="*/ 2 h 116"/>
                  <a:gd name="T6" fmla="*/ 39 w 44"/>
                  <a:gd name="T7" fmla="*/ 1 h 116"/>
                  <a:gd name="T8" fmla="*/ 42 w 44"/>
                  <a:gd name="T9" fmla="*/ 7 h 116"/>
                  <a:gd name="T10" fmla="*/ 37 w 44"/>
                  <a:gd name="T11" fmla="*/ 10 h 116"/>
                  <a:gd name="T12" fmla="*/ 36 w 44"/>
                  <a:gd name="T13" fmla="*/ 13 h 116"/>
                  <a:gd name="T14" fmla="*/ 35 w 44"/>
                  <a:gd name="T15" fmla="*/ 13 h 116"/>
                  <a:gd name="T16" fmla="*/ 35 w 44"/>
                  <a:gd name="T17" fmla="*/ 15 h 116"/>
                  <a:gd name="T18" fmla="*/ 31 w 44"/>
                  <a:gd name="T19" fmla="*/ 16 h 116"/>
                  <a:gd name="T20" fmla="*/ 31 w 44"/>
                  <a:gd name="T21" fmla="*/ 17 h 116"/>
                  <a:gd name="T22" fmla="*/ 37 w 44"/>
                  <a:gd name="T23" fmla="*/ 20 h 116"/>
                  <a:gd name="T24" fmla="*/ 42 w 44"/>
                  <a:gd name="T25" fmla="*/ 37 h 116"/>
                  <a:gd name="T26" fmla="*/ 38 w 44"/>
                  <a:gd name="T27" fmla="*/ 41 h 116"/>
                  <a:gd name="T28" fmla="*/ 38 w 44"/>
                  <a:gd name="T29" fmla="*/ 72 h 116"/>
                  <a:gd name="T30" fmla="*/ 33 w 44"/>
                  <a:gd name="T31" fmla="*/ 73 h 116"/>
                  <a:gd name="T32" fmla="*/ 32 w 44"/>
                  <a:gd name="T33" fmla="*/ 78 h 116"/>
                  <a:gd name="T34" fmla="*/ 31 w 44"/>
                  <a:gd name="T35" fmla="*/ 91 h 116"/>
                  <a:gd name="T36" fmla="*/ 31 w 44"/>
                  <a:gd name="T37" fmla="*/ 98 h 116"/>
                  <a:gd name="T38" fmla="*/ 38 w 44"/>
                  <a:gd name="T39" fmla="*/ 102 h 116"/>
                  <a:gd name="T40" fmla="*/ 43 w 44"/>
                  <a:gd name="T41" fmla="*/ 104 h 116"/>
                  <a:gd name="T42" fmla="*/ 43 w 44"/>
                  <a:gd name="T43" fmla="*/ 105 h 116"/>
                  <a:gd name="T44" fmla="*/ 32 w 44"/>
                  <a:gd name="T45" fmla="*/ 103 h 116"/>
                  <a:gd name="T46" fmla="*/ 31 w 44"/>
                  <a:gd name="T47" fmla="*/ 102 h 116"/>
                  <a:gd name="T48" fmla="*/ 29 w 44"/>
                  <a:gd name="T49" fmla="*/ 103 h 116"/>
                  <a:gd name="T50" fmla="*/ 28 w 44"/>
                  <a:gd name="T51" fmla="*/ 103 h 116"/>
                  <a:gd name="T52" fmla="*/ 28 w 44"/>
                  <a:gd name="T53" fmla="*/ 98 h 116"/>
                  <a:gd name="T54" fmla="*/ 26 w 44"/>
                  <a:gd name="T55" fmla="*/ 76 h 116"/>
                  <a:gd name="T56" fmla="*/ 23 w 44"/>
                  <a:gd name="T57" fmla="*/ 76 h 116"/>
                  <a:gd name="T58" fmla="*/ 17 w 44"/>
                  <a:gd name="T59" fmla="*/ 96 h 116"/>
                  <a:gd name="T60" fmla="*/ 17 w 44"/>
                  <a:gd name="T61" fmla="*/ 108 h 116"/>
                  <a:gd name="T62" fmla="*/ 15 w 44"/>
                  <a:gd name="T63" fmla="*/ 114 h 116"/>
                  <a:gd name="T64" fmla="*/ 13 w 44"/>
                  <a:gd name="T65" fmla="*/ 115 h 116"/>
                  <a:gd name="T66" fmla="*/ 11 w 44"/>
                  <a:gd name="T67" fmla="*/ 112 h 116"/>
                  <a:gd name="T68" fmla="*/ 13 w 44"/>
                  <a:gd name="T69" fmla="*/ 109 h 116"/>
                  <a:gd name="T70" fmla="*/ 15 w 44"/>
                  <a:gd name="T71" fmla="*/ 101 h 116"/>
                  <a:gd name="T72" fmla="*/ 15 w 44"/>
                  <a:gd name="T73" fmla="*/ 73 h 116"/>
                  <a:gd name="T74" fmla="*/ 17 w 44"/>
                  <a:gd name="T75" fmla="*/ 46 h 116"/>
                  <a:gd name="T76" fmla="*/ 14 w 44"/>
                  <a:gd name="T77" fmla="*/ 44 h 116"/>
                  <a:gd name="T78" fmla="*/ 14 w 44"/>
                  <a:gd name="T79" fmla="*/ 40 h 116"/>
                  <a:gd name="T80" fmla="*/ 14 w 44"/>
                  <a:gd name="T81" fmla="*/ 33 h 116"/>
                  <a:gd name="T82" fmla="*/ 9 w 44"/>
                  <a:gd name="T83" fmla="*/ 35 h 116"/>
                  <a:gd name="T84" fmla="*/ 13 w 44"/>
                  <a:gd name="T85" fmla="*/ 39 h 116"/>
                  <a:gd name="T86" fmla="*/ 13 w 44"/>
                  <a:gd name="T87" fmla="*/ 43 h 116"/>
                  <a:gd name="T88" fmla="*/ 9 w 44"/>
                  <a:gd name="T89" fmla="*/ 41 h 116"/>
                  <a:gd name="T90" fmla="*/ 7 w 44"/>
                  <a:gd name="T91" fmla="*/ 38 h 116"/>
                  <a:gd name="T92" fmla="*/ 4 w 44"/>
                  <a:gd name="T93" fmla="*/ 39 h 116"/>
                  <a:gd name="T94" fmla="*/ 0 w 44"/>
                  <a:gd name="T95" fmla="*/ 34 h 116"/>
                  <a:gd name="T96" fmla="*/ 0 w 44"/>
                  <a:gd name="T97" fmla="*/ 33 h 116"/>
                  <a:gd name="T98" fmla="*/ 1 w 44"/>
                  <a:gd name="T99" fmla="*/ 32 h 116"/>
                  <a:gd name="T100" fmla="*/ 7 w 44"/>
                  <a:gd name="T101" fmla="*/ 27 h 116"/>
                  <a:gd name="T102" fmla="*/ 13 w 44"/>
                  <a:gd name="T103" fmla="*/ 22 h 116"/>
                  <a:gd name="T104" fmla="*/ 21 w 44"/>
                  <a:gd name="T105" fmla="*/ 17 h 116"/>
                  <a:gd name="T106" fmla="*/ 26 w 44"/>
                  <a:gd name="T107" fmla="*/ 15 h 116"/>
                  <a:gd name="T108" fmla="*/ 26 w 44"/>
                  <a:gd name="T109" fmla="*/ 12 h 116"/>
                  <a:gd name="T110" fmla="*/ 23 w 44"/>
                  <a:gd name="T111" fmla="*/ 10 h 116"/>
                  <a:gd name="T112" fmla="*/ 23 w 44"/>
                  <a:gd name="T113" fmla="*/ 5 h 116"/>
                  <a:gd name="T114" fmla="*/ 22 w 44"/>
                  <a:gd name="T115" fmla="*/ 4 h 116"/>
                  <a:gd name="T116" fmla="*/ 26 w 44"/>
                  <a:gd name="T117" fmla="*/ 1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116"/>
                  <a:gd name="T179" fmla="*/ 44 w 4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116">
                    <a:moveTo>
                      <a:pt x="26" y="1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42" y="7"/>
                    </a:lnTo>
                    <a:lnTo>
                      <a:pt x="37" y="10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7" y="20"/>
                    </a:lnTo>
                    <a:lnTo>
                      <a:pt x="42" y="37"/>
                    </a:lnTo>
                    <a:lnTo>
                      <a:pt x="38" y="41"/>
                    </a:lnTo>
                    <a:lnTo>
                      <a:pt x="38" y="72"/>
                    </a:lnTo>
                    <a:lnTo>
                      <a:pt x="33" y="73"/>
                    </a:lnTo>
                    <a:lnTo>
                      <a:pt x="32" y="78"/>
                    </a:lnTo>
                    <a:lnTo>
                      <a:pt x="31" y="91"/>
                    </a:lnTo>
                    <a:lnTo>
                      <a:pt x="31" y="98"/>
                    </a:lnTo>
                    <a:lnTo>
                      <a:pt x="38" y="102"/>
                    </a:lnTo>
                    <a:lnTo>
                      <a:pt x="43" y="104"/>
                    </a:lnTo>
                    <a:lnTo>
                      <a:pt x="43" y="105"/>
                    </a:lnTo>
                    <a:lnTo>
                      <a:pt x="32" y="103"/>
                    </a:lnTo>
                    <a:lnTo>
                      <a:pt x="31" y="102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8" y="98"/>
                    </a:lnTo>
                    <a:lnTo>
                      <a:pt x="26" y="76"/>
                    </a:lnTo>
                    <a:lnTo>
                      <a:pt x="23" y="76"/>
                    </a:lnTo>
                    <a:lnTo>
                      <a:pt x="17" y="96"/>
                    </a:lnTo>
                    <a:lnTo>
                      <a:pt x="17" y="108"/>
                    </a:lnTo>
                    <a:lnTo>
                      <a:pt x="15" y="114"/>
                    </a:lnTo>
                    <a:lnTo>
                      <a:pt x="13" y="115"/>
                    </a:lnTo>
                    <a:lnTo>
                      <a:pt x="11" y="112"/>
                    </a:lnTo>
                    <a:lnTo>
                      <a:pt x="13" y="109"/>
                    </a:lnTo>
                    <a:lnTo>
                      <a:pt x="15" y="101"/>
                    </a:lnTo>
                    <a:lnTo>
                      <a:pt x="15" y="73"/>
                    </a:lnTo>
                    <a:lnTo>
                      <a:pt x="17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33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7" y="38"/>
                    </a:lnTo>
                    <a:lnTo>
                      <a:pt x="4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7" y="27"/>
                    </a:lnTo>
                    <a:lnTo>
                      <a:pt x="13" y="22"/>
                    </a:lnTo>
                    <a:lnTo>
                      <a:pt x="21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4389" y="431"/>
                <a:ext cx="23" cy="84"/>
              </a:xfrm>
              <a:custGeom>
                <a:avLst/>
                <a:gdLst>
                  <a:gd name="T0" fmla="*/ 16 w 23"/>
                  <a:gd name="T1" fmla="*/ 2 h 84"/>
                  <a:gd name="T2" fmla="*/ 16 w 23"/>
                  <a:gd name="T3" fmla="*/ 4 h 84"/>
                  <a:gd name="T4" fmla="*/ 16 w 23"/>
                  <a:gd name="T5" fmla="*/ 4 h 84"/>
                  <a:gd name="T6" fmla="*/ 17 w 23"/>
                  <a:gd name="T7" fmla="*/ 6 h 84"/>
                  <a:gd name="T8" fmla="*/ 16 w 23"/>
                  <a:gd name="T9" fmla="*/ 6 h 84"/>
                  <a:gd name="T10" fmla="*/ 17 w 23"/>
                  <a:gd name="T11" fmla="*/ 7 h 84"/>
                  <a:gd name="T12" fmla="*/ 16 w 23"/>
                  <a:gd name="T13" fmla="*/ 9 h 84"/>
                  <a:gd name="T14" fmla="*/ 16 w 23"/>
                  <a:gd name="T15" fmla="*/ 10 h 84"/>
                  <a:gd name="T16" fmla="*/ 20 w 23"/>
                  <a:gd name="T17" fmla="*/ 12 h 84"/>
                  <a:gd name="T18" fmla="*/ 22 w 23"/>
                  <a:gd name="T19" fmla="*/ 29 h 84"/>
                  <a:gd name="T20" fmla="*/ 19 w 23"/>
                  <a:gd name="T21" fmla="*/ 32 h 84"/>
                  <a:gd name="T22" fmla="*/ 20 w 23"/>
                  <a:gd name="T23" fmla="*/ 41 h 84"/>
                  <a:gd name="T24" fmla="*/ 19 w 23"/>
                  <a:gd name="T25" fmla="*/ 43 h 84"/>
                  <a:gd name="T26" fmla="*/ 18 w 23"/>
                  <a:gd name="T27" fmla="*/ 57 h 84"/>
                  <a:gd name="T28" fmla="*/ 17 w 23"/>
                  <a:gd name="T29" fmla="*/ 72 h 84"/>
                  <a:gd name="T30" fmla="*/ 17 w 23"/>
                  <a:gd name="T31" fmla="*/ 73 h 84"/>
                  <a:gd name="T32" fmla="*/ 21 w 23"/>
                  <a:gd name="T33" fmla="*/ 76 h 84"/>
                  <a:gd name="T34" fmla="*/ 21 w 23"/>
                  <a:gd name="T35" fmla="*/ 76 h 84"/>
                  <a:gd name="T36" fmla="*/ 19 w 23"/>
                  <a:gd name="T37" fmla="*/ 76 h 84"/>
                  <a:gd name="T38" fmla="*/ 17 w 23"/>
                  <a:gd name="T39" fmla="*/ 76 h 84"/>
                  <a:gd name="T40" fmla="*/ 15 w 23"/>
                  <a:gd name="T41" fmla="*/ 75 h 84"/>
                  <a:gd name="T42" fmla="*/ 13 w 23"/>
                  <a:gd name="T43" fmla="*/ 74 h 84"/>
                  <a:gd name="T44" fmla="*/ 13 w 23"/>
                  <a:gd name="T45" fmla="*/ 77 h 84"/>
                  <a:gd name="T46" fmla="*/ 12 w 23"/>
                  <a:gd name="T47" fmla="*/ 77 h 84"/>
                  <a:gd name="T48" fmla="*/ 13 w 23"/>
                  <a:gd name="T49" fmla="*/ 79 h 84"/>
                  <a:gd name="T50" fmla="*/ 13 w 23"/>
                  <a:gd name="T51" fmla="*/ 83 h 84"/>
                  <a:gd name="T52" fmla="*/ 11 w 23"/>
                  <a:gd name="T53" fmla="*/ 83 h 84"/>
                  <a:gd name="T54" fmla="*/ 9 w 23"/>
                  <a:gd name="T55" fmla="*/ 80 h 84"/>
                  <a:gd name="T56" fmla="*/ 9 w 23"/>
                  <a:gd name="T57" fmla="*/ 78 h 84"/>
                  <a:gd name="T58" fmla="*/ 8 w 23"/>
                  <a:gd name="T59" fmla="*/ 78 h 84"/>
                  <a:gd name="T60" fmla="*/ 7 w 23"/>
                  <a:gd name="T61" fmla="*/ 59 h 84"/>
                  <a:gd name="T62" fmla="*/ 8 w 23"/>
                  <a:gd name="T63" fmla="*/ 57 h 84"/>
                  <a:gd name="T64" fmla="*/ 6 w 23"/>
                  <a:gd name="T65" fmla="*/ 44 h 84"/>
                  <a:gd name="T66" fmla="*/ 4 w 23"/>
                  <a:gd name="T67" fmla="*/ 44 h 84"/>
                  <a:gd name="T68" fmla="*/ 3 w 23"/>
                  <a:gd name="T69" fmla="*/ 31 h 84"/>
                  <a:gd name="T70" fmla="*/ 0 w 23"/>
                  <a:gd name="T71" fmla="*/ 29 h 84"/>
                  <a:gd name="T72" fmla="*/ 1 w 23"/>
                  <a:gd name="T73" fmla="*/ 15 h 84"/>
                  <a:gd name="T74" fmla="*/ 8 w 23"/>
                  <a:gd name="T75" fmla="*/ 11 h 84"/>
                  <a:gd name="T76" fmla="*/ 9 w 23"/>
                  <a:gd name="T77" fmla="*/ 10 h 84"/>
                  <a:gd name="T78" fmla="*/ 9 w 23"/>
                  <a:gd name="T79" fmla="*/ 8 h 84"/>
                  <a:gd name="T80" fmla="*/ 9 w 23"/>
                  <a:gd name="T81" fmla="*/ 7 h 84"/>
                  <a:gd name="T82" fmla="*/ 8 w 23"/>
                  <a:gd name="T83" fmla="*/ 7 h 84"/>
                  <a:gd name="T84" fmla="*/ 7 w 23"/>
                  <a:gd name="T85" fmla="*/ 5 h 84"/>
                  <a:gd name="T86" fmla="*/ 7 w 23"/>
                  <a:gd name="T87" fmla="*/ 4 h 84"/>
                  <a:gd name="T88" fmla="*/ 7 w 23"/>
                  <a:gd name="T89" fmla="*/ 3 h 84"/>
                  <a:gd name="T90" fmla="*/ 7 w 23"/>
                  <a:gd name="T91" fmla="*/ 2 h 84"/>
                  <a:gd name="T92" fmla="*/ 8 w 23"/>
                  <a:gd name="T93" fmla="*/ 1 h 84"/>
                  <a:gd name="T94" fmla="*/ 9 w 23"/>
                  <a:gd name="T95" fmla="*/ 0 h 84"/>
                  <a:gd name="T96" fmla="*/ 11 w 23"/>
                  <a:gd name="T97" fmla="*/ 0 h 84"/>
                  <a:gd name="T98" fmla="*/ 12 w 23"/>
                  <a:gd name="T99" fmla="*/ 0 h 84"/>
                  <a:gd name="T100" fmla="*/ 13 w 23"/>
                  <a:gd name="T101" fmla="*/ 0 h 84"/>
                  <a:gd name="T102" fmla="*/ 15 w 23"/>
                  <a:gd name="T103" fmla="*/ 0 h 84"/>
                  <a:gd name="T104" fmla="*/ 16 w 23"/>
                  <a:gd name="T105" fmla="*/ 2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"/>
                  <a:gd name="T160" fmla="*/ 0 h 84"/>
                  <a:gd name="T161" fmla="*/ 23 w 23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" h="84">
                    <a:moveTo>
                      <a:pt x="16" y="2"/>
                    </a:moveTo>
                    <a:lnTo>
                      <a:pt x="16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20" y="12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8" y="57"/>
                    </a:lnTo>
                    <a:lnTo>
                      <a:pt x="17" y="72"/>
                    </a:lnTo>
                    <a:lnTo>
                      <a:pt x="17" y="73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3" y="79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7" y="59"/>
                    </a:lnTo>
                    <a:lnTo>
                      <a:pt x="8" y="57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1" y="15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4320" y="443"/>
                <a:ext cx="42" cy="154"/>
              </a:xfrm>
              <a:custGeom>
                <a:avLst/>
                <a:gdLst>
                  <a:gd name="T0" fmla="*/ 31 w 42"/>
                  <a:gd name="T1" fmla="*/ 3 h 154"/>
                  <a:gd name="T2" fmla="*/ 31 w 42"/>
                  <a:gd name="T3" fmla="*/ 7 h 154"/>
                  <a:gd name="T4" fmla="*/ 31 w 42"/>
                  <a:gd name="T5" fmla="*/ 8 h 154"/>
                  <a:gd name="T6" fmla="*/ 32 w 42"/>
                  <a:gd name="T7" fmla="*/ 11 h 154"/>
                  <a:gd name="T8" fmla="*/ 31 w 42"/>
                  <a:gd name="T9" fmla="*/ 12 h 154"/>
                  <a:gd name="T10" fmla="*/ 31 w 42"/>
                  <a:gd name="T11" fmla="*/ 13 h 154"/>
                  <a:gd name="T12" fmla="*/ 30 w 42"/>
                  <a:gd name="T13" fmla="*/ 17 h 154"/>
                  <a:gd name="T14" fmla="*/ 30 w 42"/>
                  <a:gd name="T15" fmla="*/ 18 h 154"/>
                  <a:gd name="T16" fmla="*/ 37 w 42"/>
                  <a:gd name="T17" fmla="*/ 22 h 154"/>
                  <a:gd name="T18" fmla="*/ 41 w 42"/>
                  <a:gd name="T19" fmla="*/ 54 h 154"/>
                  <a:gd name="T20" fmla="*/ 36 w 42"/>
                  <a:gd name="T21" fmla="*/ 59 h 154"/>
                  <a:gd name="T22" fmla="*/ 38 w 42"/>
                  <a:gd name="T23" fmla="*/ 77 h 154"/>
                  <a:gd name="T24" fmla="*/ 36 w 42"/>
                  <a:gd name="T25" fmla="*/ 78 h 154"/>
                  <a:gd name="T26" fmla="*/ 34 w 42"/>
                  <a:gd name="T27" fmla="*/ 105 h 154"/>
                  <a:gd name="T28" fmla="*/ 32 w 42"/>
                  <a:gd name="T29" fmla="*/ 133 h 154"/>
                  <a:gd name="T30" fmla="*/ 32 w 42"/>
                  <a:gd name="T31" fmla="*/ 134 h 154"/>
                  <a:gd name="T32" fmla="*/ 40 w 42"/>
                  <a:gd name="T33" fmla="*/ 139 h 154"/>
                  <a:gd name="T34" fmla="*/ 39 w 42"/>
                  <a:gd name="T35" fmla="*/ 140 h 154"/>
                  <a:gd name="T36" fmla="*/ 36 w 42"/>
                  <a:gd name="T37" fmla="*/ 141 h 154"/>
                  <a:gd name="T38" fmla="*/ 32 w 42"/>
                  <a:gd name="T39" fmla="*/ 140 h 154"/>
                  <a:gd name="T40" fmla="*/ 27 w 42"/>
                  <a:gd name="T41" fmla="*/ 138 h 154"/>
                  <a:gd name="T42" fmla="*/ 24 w 42"/>
                  <a:gd name="T43" fmla="*/ 137 h 154"/>
                  <a:gd name="T44" fmla="*/ 24 w 42"/>
                  <a:gd name="T45" fmla="*/ 142 h 154"/>
                  <a:gd name="T46" fmla="*/ 22 w 42"/>
                  <a:gd name="T47" fmla="*/ 142 h 154"/>
                  <a:gd name="T48" fmla="*/ 25 w 42"/>
                  <a:gd name="T49" fmla="*/ 146 h 154"/>
                  <a:gd name="T50" fmla="*/ 24 w 42"/>
                  <a:gd name="T51" fmla="*/ 152 h 154"/>
                  <a:gd name="T52" fmla="*/ 22 w 42"/>
                  <a:gd name="T53" fmla="*/ 153 h 154"/>
                  <a:gd name="T54" fmla="*/ 18 w 42"/>
                  <a:gd name="T55" fmla="*/ 148 h 154"/>
                  <a:gd name="T56" fmla="*/ 18 w 42"/>
                  <a:gd name="T57" fmla="*/ 144 h 154"/>
                  <a:gd name="T58" fmla="*/ 16 w 42"/>
                  <a:gd name="T59" fmla="*/ 143 h 154"/>
                  <a:gd name="T60" fmla="*/ 14 w 42"/>
                  <a:gd name="T61" fmla="*/ 108 h 154"/>
                  <a:gd name="T62" fmla="*/ 16 w 42"/>
                  <a:gd name="T63" fmla="*/ 105 h 154"/>
                  <a:gd name="T64" fmla="*/ 11 w 42"/>
                  <a:gd name="T65" fmla="*/ 81 h 154"/>
                  <a:gd name="T66" fmla="*/ 8 w 42"/>
                  <a:gd name="T67" fmla="*/ 81 h 154"/>
                  <a:gd name="T68" fmla="*/ 7 w 42"/>
                  <a:gd name="T69" fmla="*/ 56 h 154"/>
                  <a:gd name="T70" fmla="*/ 0 w 42"/>
                  <a:gd name="T71" fmla="*/ 54 h 154"/>
                  <a:gd name="T72" fmla="*/ 3 w 42"/>
                  <a:gd name="T73" fmla="*/ 27 h 154"/>
                  <a:gd name="T74" fmla="*/ 14 w 42"/>
                  <a:gd name="T75" fmla="*/ 20 h 154"/>
                  <a:gd name="T76" fmla="*/ 18 w 42"/>
                  <a:gd name="T77" fmla="*/ 18 h 154"/>
                  <a:gd name="T78" fmla="*/ 18 w 42"/>
                  <a:gd name="T79" fmla="*/ 15 h 154"/>
                  <a:gd name="T80" fmla="*/ 16 w 42"/>
                  <a:gd name="T81" fmla="*/ 14 h 154"/>
                  <a:gd name="T82" fmla="*/ 15 w 42"/>
                  <a:gd name="T83" fmla="*/ 12 h 154"/>
                  <a:gd name="T84" fmla="*/ 13 w 42"/>
                  <a:gd name="T85" fmla="*/ 10 h 154"/>
                  <a:gd name="T86" fmla="*/ 13 w 42"/>
                  <a:gd name="T87" fmla="*/ 8 h 154"/>
                  <a:gd name="T88" fmla="*/ 13 w 42"/>
                  <a:gd name="T89" fmla="*/ 7 h 154"/>
                  <a:gd name="T90" fmla="*/ 13 w 42"/>
                  <a:gd name="T91" fmla="*/ 5 h 154"/>
                  <a:gd name="T92" fmla="*/ 15 w 42"/>
                  <a:gd name="T93" fmla="*/ 2 h 154"/>
                  <a:gd name="T94" fmla="*/ 18 w 42"/>
                  <a:gd name="T95" fmla="*/ 1 h 154"/>
                  <a:gd name="T96" fmla="*/ 20 w 42"/>
                  <a:gd name="T97" fmla="*/ 0 h 154"/>
                  <a:gd name="T98" fmla="*/ 22 w 42"/>
                  <a:gd name="T99" fmla="*/ 0 h 154"/>
                  <a:gd name="T100" fmla="*/ 25 w 42"/>
                  <a:gd name="T101" fmla="*/ 0 h 154"/>
                  <a:gd name="T102" fmla="*/ 27 w 42"/>
                  <a:gd name="T103" fmla="*/ 1 h 154"/>
                  <a:gd name="T104" fmla="*/ 31 w 42"/>
                  <a:gd name="T105" fmla="*/ 3 h 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"/>
                  <a:gd name="T160" fmla="*/ 0 h 154"/>
                  <a:gd name="T161" fmla="*/ 42 w 42"/>
                  <a:gd name="T162" fmla="*/ 154 h 1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" h="154">
                    <a:moveTo>
                      <a:pt x="31" y="3"/>
                    </a:moveTo>
                    <a:lnTo>
                      <a:pt x="31" y="7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7" y="22"/>
                    </a:lnTo>
                    <a:lnTo>
                      <a:pt x="41" y="54"/>
                    </a:lnTo>
                    <a:lnTo>
                      <a:pt x="36" y="59"/>
                    </a:lnTo>
                    <a:lnTo>
                      <a:pt x="38" y="77"/>
                    </a:lnTo>
                    <a:lnTo>
                      <a:pt x="36" y="78"/>
                    </a:lnTo>
                    <a:lnTo>
                      <a:pt x="34" y="105"/>
                    </a:lnTo>
                    <a:lnTo>
                      <a:pt x="32" y="133"/>
                    </a:lnTo>
                    <a:lnTo>
                      <a:pt x="32" y="134"/>
                    </a:lnTo>
                    <a:lnTo>
                      <a:pt x="40" y="139"/>
                    </a:lnTo>
                    <a:lnTo>
                      <a:pt x="39" y="140"/>
                    </a:lnTo>
                    <a:lnTo>
                      <a:pt x="36" y="141"/>
                    </a:lnTo>
                    <a:lnTo>
                      <a:pt x="32" y="140"/>
                    </a:lnTo>
                    <a:lnTo>
                      <a:pt x="27" y="138"/>
                    </a:ln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5" y="146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48"/>
                    </a:lnTo>
                    <a:lnTo>
                      <a:pt x="18" y="144"/>
                    </a:lnTo>
                    <a:lnTo>
                      <a:pt x="16" y="143"/>
                    </a:lnTo>
                    <a:lnTo>
                      <a:pt x="14" y="108"/>
                    </a:lnTo>
                    <a:lnTo>
                      <a:pt x="16" y="105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56"/>
                    </a:lnTo>
                    <a:lnTo>
                      <a:pt x="0" y="54"/>
                    </a:lnTo>
                    <a:lnTo>
                      <a:pt x="3" y="27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122" y="441"/>
              <a:ext cx="1362" cy="508"/>
              <a:chOff x="4122" y="441"/>
              <a:chExt cx="1362" cy="508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926" y="462"/>
                <a:ext cx="220" cy="363"/>
                <a:chOff x="4926" y="462"/>
                <a:chExt cx="220" cy="363"/>
              </a:xfrm>
            </p:grpSpPr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4926" y="462"/>
                  <a:ext cx="140" cy="363"/>
                </a:xfrm>
                <a:custGeom>
                  <a:avLst/>
                  <a:gdLst>
                    <a:gd name="T0" fmla="*/ 84 w 140"/>
                    <a:gd name="T1" fmla="*/ 5 h 363"/>
                    <a:gd name="T2" fmla="*/ 111 w 140"/>
                    <a:gd name="T3" fmla="*/ 0 h 363"/>
                    <a:gd name="T4" fmla="*/ 121 w 140"/>
                    <a:gd name="T5" fmla="*/ 9 h 363"/>
                    <a:gd name="T6" fmla="*/ 126 w 140"/>
                    <a:gd name="T7" fmla="*/ 6 h 363"/>
                    <a:gd name="T8" fmla="*/ 133 w 140"/>
                    <a:gd name="T9" fmla="*/ 22 h 363"/>
                    <a:gd name="T10" fmla="*/ 119 w 140"/>
                    <a:gd name="T11" fmla="*/ 32 h 363"/>
                    <a:gd name="T12" fmla="*/ 118 w 140"/>
                    <a:gd name="T13" fmla="*/ 40 h 363"/>
                    <a:gd name="T14" fmla="*/ 114 w 140"/>
                    <a:gd name="T15" fmla="*/ 41 h 363"/>
                    <a:gd name="T16" fmla="*/ 111 w 140"/>
                    <a:gd name="T17" fmla="*/ 49 h 363"/>
                    <a:gd name="T18" fmla="*/ 101 w 140"/>
                    <a:gd name="T19" fmla="*/ 51 h 363"/>
                    <a:gd name="T20" fmla="*/ 101 w 140"/>
                    <a:gd name="T21" fmla="*/ 54 h 363"/>
                    <a:gd name="T22" fmla="*/ 119 w 140"/>
                    <a:gd name="T23" fmla="*/ 65 h 363"/>
                    <a:gd name="T24" fmla="*/ 133 w 140"/>
                    <a:gd name="T25" fmla="*/ 117 h 363"/>
                    <a:gd name="T26" fmla="*/ 121 w 140"/>
                    <a:gd name="T27" fmla="*/ 130 h 363"/>
                    <a:gd name="T28" fmla="*/ 121 w 140"/>
                    <a:gd name="T29" fmla="*/ 225 h 363"/>
                    <a:gd name="T30" fmla="*/ 108 w 140"/>
                    <a:gd name="T31" fmla="*/ 229 h 363"/>
                    <a:gd name="T32" fmla="*/ 105 w 140"/>
                    <a:gd name="T33" fmla="*/ 245 h 363"/>
                    <a:gd name="T34" fmla="*/ 99 w 140"/>
                    <a:gd name="T35" fmla="*/ 284 h 363"/>
                    <a:gd name="T36" fmla="*/ 99 w 140"/>
                    <a:gd name="T37" fmla="*/ 306 h 363"/>
                    <a:gd name="T38" fmla="*/ 121 w 140"/>
                    <a:gd name="T39" fmla="*/ 319 h 363"/>
                    <a:gd name="T40" fmla="*/ 138 w 140"/>
                    <a:gd name="T41" fmla="*/ 326 h 363"/>
                    <a:gd name="T42" fmla="*/ 139 w 140"/>
                    <a:gd name="T43" fmla="*/ 331 h 363"/>
                    <a:gd name="T44" fmla="*/ 103 w 140"/>
                    <a:gd name="T45" fmla="*/ 324 h 363"/>
                    <a:gd name="T46" fmla="*/ 99 w 140"/>
                    <a:gd name="T47" fmla="*/ 320 h 363"/>
                    <a:gd name="T48" fmla="*/ 96 w 140"/>
                    <a:gd name="T49" fmla="*/ 324 h 363"/>
                    <a:gd name="T50" fmla="*/ 91 w 140"/>
                    <a:gd name="T51" fmla="*/ 324 h 363"/>
                    <a:gd name="T52" fmla="*/ 88 w 140"/>
                    <a:gd name="T53" fmla="*/ 309 h 363"/>
                    <a:gd name="T54" fmla="*/ 84 w 140"/>
                    <a:gd name="T55" fmla="*/ 240 h 363"/>
                    <a:gd name="T56" fmla="*/ 77 w 140"/>
                    <a:gd name="T57" fmla="*/ 240 h 363"/>
                    <a:gd name="T58" fmla="*/ 57 w 140"/>
                    <a:gd name="T59" fmla="*/ 301 h 363"/>
                    <a:gd name="T60" fmla="*/ 57 w 140"/>
                    <a:gd name="T61" fmla="*/ 339 h 363"/>
                    <a:gd name="T62" fmla="*/ 49 w 140"/>
                    <a:gd name="T63" fmla="*/ 358 h 363"/>
                    <a:gd name="T64" fmla="*/ 42 w 140"/>
                    <a:gd name="T65" fmla="*/ 362 h 363"/>
                    <a:gd name="T66" fmla="*/ 37 w 140"/>
                    <a:gd name="T67" fmla="*/ 352 h 363"/>
                    <a:gd name="T68" fmla="*/ 43 w 140"/>
                    <a:gd name="T69" fmla="*/ 341 h 363"/>
                    <a:gd name="T70" fmla="*/ 49 w 140"/>
                    <a:gd name="T71" fmla="*/ 317 h 363"/>
                    <a:gd name="T72" fmla="*/ 50 w 140"/>
                    <a:gd name="T73" fmla="*/ 231 h 363"/>
                    <a:gd name="T74" fmla="*/ 57 w 140"/>
                    <a:gd name="T75" fmla="*/ 145 h 363"/>
                    <a:gd name="T76" fmla="*/ 45 w 140"/>
                    <a:gd name="T77" fmla="*/ 138 h 363"/>
                    <a:gd name="T78" fmla="*/ 45 w 140"/>
                    <a:gd name="T79" fmla="*/ 126 h 363"/>
                    <a:gd name="T80" fmla="*/ 45 w 140"/>
                    <a:gd name="T81" fmla="*/ 103 h 363"/>
                    <a:gd name="T82" fmla="*/ 30 w 140"/>
                    <a:gd name="T83" fmla="*/ 109 h 363"/>
                    <a:gd name="T84" fmla="*/ 43 w 140"/>
                    <a:gd name="T85" fmla="*/ 124 h 363"/>
                    <a:gd name="T86" fmla="*/ 43 w 140"/>
                    <a:gd name="T87" fmla="*/ 136 h 363"/>
                    <a:gd name="T88" fmla="*/ 29 w 140"/>
                    <a:gd name="T89" fmla="*/ 128 h 363"/>
                    <a:gd name="T90" fmla="*/ 21 w 140"/>
                    <a:gd name="T91" fmla="*/ 120 h 363"/>
                    <a:gd name="T92" fmla="*/ 14 w 140"/>
                    <a:gd name="T93" fmla="*/ 122 h 363"/>
                    <a:gd name="T94" fmla="*/ 0 w 140"/>
                    <a:gd name="T95" fmla="*/ 107 h 363"/>
                    <a:gd name="T96" fmla="*/ 0 w 140"/>
                    <a:gd name="T97" fmla="*/ 103 h 363"/>
                    <a:gd name="T98" fmla="*/ 7 w 140"/>
                    <a:gd name="T99" fmla="*/ 100 h 363"/>
                    <a:gd name="T100" fmla="*/ 24 w 140"/>
                    <a:gd name="T101" fmla="*/ 85 h 363"/>
                    <a:gd name="T102" fmla="*/ 43 w 140"/>
                    <a:gd name="T103" fmla="*/ 71 h 363"/>
                    <a:gd name="T104" fmla="*/ 66 w 140"/>
                    <a:gd name="T105" fmla="*/ 55 h 363"/>
                    <a:gd name="T106" fmla="*/ 84 w 140"/>
                    <a:gd name="T107" fmla="*/ 50 h 363"/>
                    <a:gd name="T108" fmla="*/ 84 w 140"/>
                    <a:gd name="T109" fmla="*/ 38 h 363"/>
                    <a:gd name="T110" fmla="*/ 77 w 140"/>
                    <a:gd name="T111" fmla="*/ 33 h 363"/>
                    <a:gd name="T112" fmla="*/ 77 w 140"/>
                    <a:gd name="T113" fmla="*/ 18 h 363"/>
                    <a:gd name="T114" fmla="*/ 72 w 140"/>
                    <a:gd name="T115" fmla="*/ 15 h 363"/>
                    <a:gd name="T116" fmla="*/ 84 w 140"/>
                    <a:gd name="T117" fmla="*/ 5 h 3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0"/>
                    <a:gd name="T178" fmla="*/ 0 h 363"/>
                    <a:gd name="T179" fmla="*/ 140 w 140"/>
                    <a:gd name="T180" fmla="*/ 363 h 3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0" h="363">
                      <a:moveTo>
                        <a:pt x="84" y="5"/>
                      </a:moveTo>
                      <a:lnTo>
                        <a:pt x="111" y="0"/>
                      </a:lnTo>
                      <a:lnTo>
                        <a:pt x="121" y="9"/>
                      </a:lnTo>
                      <a:lnTo>
                        <a:pt x="126" y="6"/>
                      </a:lnTo>
                      <a:lnTo>
                        <a:pt x="133" y="22"/>
                      </a:lnTo>
                      <a:lnTo>
                        <a:pt x="119" y="32"/>
                      </a:lnTo>
                      <a:lnTo>
                        <a:pt x="118" y="40"/>
                      </a:lnTo>
                      <a:lnTo>
                        <a:pt x="114" y="41"/>
                      </a:lnTo>
                      <a:lnTo>
                        <a:pt x="111" y="49"/>
                      </a:lnTo>
                      <a:lnTo>
                        <a:pt x="101" y="51"/>
                      </a:lnTo>
                      <a:lnTo>
                        <a:pt x="101" y="54"/>
                      </a:lnTo>
                      <a:lnTo>
                        <a:pt x="119" y="65"/>
                      </a:lnTo>
                      <a:lnTo>
                        <a:pt x="133" y="117"/>
                      </a:lnTo>
                      <a:lnTo>
                        <a:pt x="121" y="130"/>
                      </a:lnTo>
                      <a:lnTo>
                        <a:pt x="121" y="225"/>
                      </a:lnTo>
                      <a:lnTo>
                        <a:pt x="108" y="229"/>
                      </a:lnTo>
                      <a:lnTo>
                        <a:pt x="105" y="245"/>
                      </a:lnTo>
                      <a:lnTo>
                        <a:pt x="99" y="284"/>
                      </a:lnTo>
                      <a:lnTo>
                        <a:pt x="99" y="306"/>
                      </a:lnTo>
                      <a:lnTo>
                        <a:pt x="121" y="319"/>
                      </a:lnTo>
                      <a:lnTo>
                        <a:pt x="138" y="326"/>
                      </a:lnTo>
                      <a:lnTo>
                        <a:pt x="139" y="331"/>
                      </a:lnTo>
                      <a:lnTo>
                        <a:pt x="103" y="324"/>
                      </a:lnTo>
                      <a:lnTo>
                        <a:pt x="99" y="320"/>
                      </a:lnTo>
                      <a:lnTo>
                        <a:pt x="96" y="324"/>
                      </a:lnTo>
                      <a:lnTo>
                        <a:pt x="91" y="324"/>
                      </a:lnTo>
                      <a:lnTo>
                        <a:pt x="88" y="309"/>
                      </a:lnTo>
                      <a:lnTo>
                        <a:pt x="84" y="240"/>
                      </a:lnTo>
                      <a:lnTo>
                        <a:pt x="77" y="240"/>
                      </a:lnTo>
                      <a:lnTo>
                        <a:pt x="57" y="301"/>
                      </a:lnTo>
                      <a:lnTo>
                        <a:pt x="57" y="339"/>
                      </a:lnTo>
                      <a:lnTo>
                        <a:pt x="49" y="358"/>
                      </a:lnTo>
                      <a:lnTo>
                        <a:pt x="42" y="362"/>
                      </a:lnTo>
                      <a:lnTo>
                        <a:pt x="37" y="352"/>
                      </a:lnTo>
                      <a:lnTo>
                        <a:pt x="43" y="341"/>
                      </a:lnTo>
                      <a:lnTo>
                        <a:pt x="49" y="317"/>
                      </a:lnTo>
                      <a:lnTo>
                        <a:pt x="50" y="231"/>
                      </a:lnTo>
                      <a:lnTo>
                        <a:pt x="57" y="145"/>
                      </a:lnTo>
                      <a:lnTo>
                        <a:pt x="45" y="138"/>
                      </a:lnTo>
                      <a:lnTo>
                        <a:pt x="45" y="126"/>
                      </a:lnTo>
                      <a:lnTo>
                        <a:pt x="45" y="103"/>
                      </a:lnTo>
                      <a:lnTo>
                        <a:pt x="30" y="109"/>
                      </a:lnTo>
                      <a:lnTo>
                        <a:pt x="43" y="124"/>
                      </a:lnTo>
                      <a:lnTo>
                        <a:pt x="43" y="136"/>
                      </a:lnTo>
                      <a:lnTo>
                        <a:pt x="29" y="128"/>
                      </a:lnTo>
                      <a:lnTo>
                        <a:pt x="21" y="120"/>
                      </a:lnTo>
                      <a:lnTo>
                        <a:pt x="14" y="122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7" y="100"/>
                      </a:lnTo>
                      <a:lnTo>
                        <a:pt x="24" y="85"/>
                      </a:lnTo>
                      <a:lnTo>
                        <a:pt x="43" y="71"/>
                      </a:lnTo>
                      <a:lnTo>
                        <a:pt x="66" y="55"/>
                      </a:lnTo>
                      <a:lnTo>
                        <a:pt x="84" y="50"/>
                      </a:lnTo>
                      <a:lnTo>
                        <a:pt x="84" y="38"/>
                      </a:lnTo>
                      <a:lnTo>
                        <a:pt x="77" y="33"/>
                      </a:lnTo>
                      <a:lnTo>
                        <a:pt x="77" y="18"/>
                      </a:lnTo>
                      <a:lnTo>
                        <a:pt x="72" y="15"/>
                      </a:lnTo>
                      <a:lnTo>
                        <a:pt x="84" y="5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5046" y="464"/>
                  <a:ext cx="100" cy="346"/>
                </a:xfrm>
                <a:custGeom>
                  <a:avLst/>
                  <a:gdLst>
                    <a:gd name="T0" fmla="*/ 22 w 100"/>
                    <a:gd name="T1" fmla="*/ 6 h 346"/>
                    <a:gd name="T2" fmla="*/ 22 w 100"/>
                    <a:gd name="T3" fmla="*/ 14 h 346"/>
                    <a:gd name="T4" fmla="*/ 24 w 100"/>
                    <a:gd name="T5" fmla="*/ 17 h 346"/>
                    <a:gd name="T6" fmla="*/ 20 w 100"/>
                    <a:gd name="T7" fmla="*/ 24 h 346"/>
                    <a:gd name="T8" fmla="*/ 22 w 100"/>
                    <a:gd name="T9" fmla="*/ 26 h 346"/>
                    <a:gd name="T10" fmla="*/ 22 w 100"/>
                    <a:gd name="T11" fmla="*/ 28 h 346"/>
                    <a:gd name="T12" fmla="*/ 25 w 100"/>
                    <a:gd name="T13" fmla="*/ 38 h 346"/>
                    <a:gd name="T14" fmla="*/ 25 w 100"/>
                    <a:gd name="T15" fmla="*/ 39 h 346"/>
                    <a:gd name="T16" fmla="*/ 8 w 100"/>
                    <a:gd name="T17" fmla="*/ 49 h 346"/>
                    <a:gd name="T18" fmla="*/ 0 w 100"/>
                    <a:gd name="T19" fmla="*/ 120 h 346"/>
                    <a:gd name="T20" fmla="*/ 10 w 100"/>
                    <a:gd name="T21" fmla="*/ 133 h 346"/>
                    <a:gd name="T22" fmla="*/ 5 w 100"/>
                    <a:gd name="T23" fmla="*/ 172 h 346"/>
                    <a:gd name="T24" fmla="*/ 12 w 100"/>
                    <a:gd name="T25" fmla="*/ 176 h 346"/>
                    <a:gd name="T26" fmla="*/ 16 w 100"/>
                    <a:gd name="T27" fmla="*/ 237 h 346"/>
                    <a:gd name="T28" fmla="*/ 21 w 100"/>
                    <a:gd name="T29" fmla="*/ 298 h 346"/>
                    <a:gd name="T30" fmla="*/ 19 w 100"/>
                    <a:gd name="T31" fmla="*/ 302 h 346"/>
                    <a:gd name="T32" fmla="*/ 1 w 100"/>
                    <a:gd name="T33" fmla="*/ 313 h 346"/>
                    <a:gd name="T34" fmla="*/ 3 w 100"/>
                    <a:gd name="T35" fmla="*/ 315 h 346"/>
                    <a:gd name="T36" fmla="*/ 10 w 100"/>
                    <a:gd name="T37" fmla="*/ 318 h 346"/>
                    <a:gd name="T38" fmla="*/ 21 w 100"/>
                    <a:gd name="T39" fmla="*/ 315 h 346"/>
                    <a:gd name="T40" fmla="*/ 30 w 100"/>
                    <a:gd name="T41" fmla="*/ 311 h 346"/>
                    <a:gd name="T42" fmla="*/ 38 w 100"/>
                    <a:gd name="T43" fmla="*/ 309 h 346"/>
                    <a:gd name="T44" fmla="*/ 38 w 100"/>
                    <a:gd name="T45" fmla="*/ 319 h 346"/>
                    <a:gd name="T46" fmla="*/ 42 w 100"/>
                    <a:gd name="T47" fmla="*/ 319 h 346"/>
                    <a:gd name="T48" fmla="*/ 36 w 100"/>
                    <a:gd name="T49" fmla="*/ 329 h 346"/>
                    <a:gd name="T50" fmla="*/ 39 w 100"/>
                    <a:gd name="T51" fmla="*/ 343 h 346"/>
                    <a:gd name="T52" fmla="*/ 45 w 100"/>
                    <a:gd name="T53" fmla="*/ 345 h 346"/>
                    <a:gd name="T54" fmla="*/ 55 w 100"/>
                    <a:gd name="T55" fmla="*/ 333 h 346"/>
                    <a:gd name="T56" fmla="*/ 55 w 100"/>
                    <a:gd name="T57" fmla="*/ 324 h 346"/>
                    <a:gd name="T58" fmla="*/ 59 w 100"/>
                    <a:gd name="T59" fmla="*/ 323 h 346"/>
                    <a:gd name="T60" fmla="*/ 63 w 100"/>
                    <a:gd name="T61" fmla="*/ 244 h 346"/>
                    <a:gd name="T62" fmla="*/ 59 w 100"/>
                    <a:gd name="T63" fmla="*/ 236 h 346"/>
                    <a:gd name="T64" fmla="*/ 71 w 100"/>
                    <a:gd name="T65" fmla="*/ 184 h 346"/>
                    <a:gd name="T66" fmla="*/ 77 w 100"/>
                    <a:gd name="T67" fmla="*/ 181 h 346"/>
                    <a:gd name="T68" fmla="*/ 81 w 100"/>
                    <a:gd name="T69" fmla="*/ 126 h 346"/>
                    <a:gd name="T70" fmla="*/ 99 w 100"/>
                    <a:gd name="T71" fmla="*/ 120 h 346"/>
                    <a:gd name="T72" fmla="*/ 91 w 100"/>
                    <a:gd name="T73" fmla="*/ 61 h 346"/>
                    <a:gd name="T74" fmla="*/ 63 w 100"/>
                    <a:gd name="T75" fmla="*/ 45 h 346"/>
                    <a:gd name="T76" fmla="*/ 55 w 100"/>
                    <a:gd name="T77" fmla="*/ 39 h 346"/>
                    <a:gd name="T78" fmla="*/ 55 w 100"/>
                    <a:gd name="T79" fmla="*/ 34 h 346"/>
                    <a:gd name="T80" fmla="*/ 58 w 100"/>
                    <a:gd name="T81" fmla="*/ 30 h 346"/>
                    <a:gd name="T82" fmla="*/ 61 w 100"/>
                    <a:gd name="T83" fmla="*/ 26 h 346"/>
                    <a:gd name="T84" fmla="*/ 64 w 100"/>
                    <a:gd name="T85" fmla="*/ 22 h 346"/>
                    <a:gd name="T86" fmla="*/ 66 w 100"/>
                    <a:gd name="T87" fmla="*/ 18 h 346"/>
                    <a:gd name="T88" fmla="*/ 66 w 100"/>
                    <a:gd name="T89" fmla="*/ 14 h 346"/>
                    <a:gd name="T90" fmla="*/ 64 w 100"/>
                    <a:gd name="T91" fmla="*/ 9 h 346"/>
                    <a:gd name="T92" fmla="*/ 60 w 100"/>
                    <a:gd name="T93" fmla="*/ 5 h 346"/>
                    <a:gd name="T94" fmla="*/ 55 w 100"/>
                    <a:gd name="T95" fmla="*/ 1 h 346"/>
                    <a:gd name="T96" fmla="*/ 49 w 100"/>
                    <a:gd name="T97" fmla="*/ 0 h 346"/>
                    <a:gd name="T98" fmla="*/ 43 w 100"/>
                    <a:gd name="T99" fmla="*/ 0 h 346"/>
                    <a:gd name="T100" fmla="*/ 36 w 100"/>
                    <a:gd name="T101" fmla="*/ 0 h 346"/>
                    <a:gd name="T102" fmla="*/ 30 w 100"/>
                    <a:gd name="T103" fmla="*/ 1 h 346"/>
                    <a:gd name="T104" fmla="*/ 22 w 100"/>
                    <a:gd name="T105" fmla="*/ 6 h 34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"/>
                    <a:gd name="T160" fmla="*/ 0 h 346"/>
                    <a:gd name="T161" fmla="*/ 100 w 100"/>
                    <a:gd name="T162" fmla="*/ 346 h 34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" h="346">
                      <a:moveTo>
                        <a:pt x="22" y="6"/>
                      </a:moveTo>
                      <a:lnTo>
                        <a:pt x="22" y="14"/>
                      </a:lnTo>
                      <a:lnTo>
                        <a:pt x="24" y="17"/>
                      </a:lnTo>
                      <a:lnTo>
                        <a:pt x="20" y="24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8" y="49"/>
                      </a:lnTo>
                      <a:lnTo>
                        <a:pt x="0" y="120"/>
                      </a:lnTo>
                      <a:lnTo>
                        <a:pt x="10" y="133"/>
                      </a:lnTo>
                      <a:lnTo>
                        <a:pt x="5" y="172"/>
                      </a:lnTo>
                      <a:lnTo>
                        <a:pt x="12" y="176"/>
                      </a:lnTo>
                      <a:lnTo>
                        <a:pt x="16" y="237"/>
                      </a:lnTo>
                      <a:lnTo>
                        <a:pt x="21" y="298"/>
                      </a:lnTo>
                      <a:lnTo>
                        <a:pt x="19" y="302"/>
                      </a:lnTo>
                      <a:lnTo>
                        <a:pt x="1" y="313"/>
                      </a:lnTo>
                      <a:lnTo>
                        <a:pt x="3" y="315"/>
                      </a:lnTo>
                      <a:lnTo>
                        <a:pt x="10" y="318"/>
                      </a:lnTo>
                      <a:lnTo>
                        <a:pt x="21" y="315"/>
                      </a:lnTo>
                      <a:lnTo>
                        <a:pt x="30" y="311"/>
                      </a:lnTo>
                      <a:lnTo>
                        <a:pt x="38" y="309"/>
                      </a:lnTo>
                      <a:lnTo>
                        <a:pt x="38" y="319"/>
                      </a:lnTo>
                      <a:lnTo>
                        <a:pt x="42" y="319"/>
                      </a:lnTo>
                      <a:lnTo>
                        <a:pt x="36" y="329"/>
                      </a:lnTo>
                      <a:lnTo>
                        <a:pt x="39" y="343"/>
                      </a:lnTo>
                      <a:lnTo>
                        <a:pt x="45" y="345"/>
                      </a:lnTo>
                      <a:lnTo>
                        <a:pt x="55" y="333"/>
                      </a:lnTo>
                      <a:lnTo>
                        <a:pt x="55" y="324"/>
                      </a:lnTo>
                      <a:lnTo>
                        <a:pt x="59" y="323"/>
                      </a:lnTo>
                      <a:lnTo>
                        <a:pt x="63" y="244"/>
                      </a:lnTo>
                      <a:lnTo>
                        <a:pt x="59" y="236"/>
                      </a:lnTo>
                      <a:lnTo>
                        <a:pt x="71" y="184"/>
                      </a:lnTo>
                      <a:lnTo>
                        <a:pt x="77" y="181"/>
                      </a:lnTo>
                      <a:lnTo>
                        <a:pt x="81" y="126"/>
                      </a:lnTo>
                      <a:lnTo>
                        <a:pt x="99" y="120"/>
                      </a:lnTo>
                      <a:lnTo>
                        <a:pt x="91" y="61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55" y="34"/>
                      </a:lnTo>
                      <a:lnTo>
                        <a:pt x="58" y="30"/>
                      </a:lnTo>
                      <a:lnTo>
                        <a:pt x="61" y="26"/>
                      </a:lnTo>
                      <a:lnTo>
                        <a:pt x="64" y="22"/>
                      </a:lnTo>
                      <a:lnTo>
                        <a:pt x="66" y="18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0" y="1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5369" y="522"/>
                <a:ext cx="115" cy="427"/>
              </a:xfrm>
              <a:custGeom>
                <a:avLst/>
                <a:gdLst>
                  <a:gd name="T0" fmla="*/ 39 w 115"/>
                  <a:gd name="T1" fmla="*/ 5 h 427"/>
                  <a:gd name="T2" fmla="*/ 66 w 115"/>
                  <a:gd name="T3" fmla="*/ 0 h 427"/>
                  <a:gd name="T4" fmla="*/ 86 w 115"/>
                  <a:gd name="T5" fmla="*/ 0 h 427"/>
                  <a:gd name="T6" fmla="*/ 103 w 115"/>
                  <a:gd name="T7" fmla="*/ 3 h 427"/>
                  <a:gd name="T8" fmla="*/ 111 w 115"/>
                  <a:gd name="T9" fmla="*/ 17 h 427"/>
                  <a:gd name="T10" fmla="*/ 111 w 115"/>
                  <a:gd name="T11" fmla="*/ 30 h 427"/>
                  <a:gd name="T12" fmla="*/ 101 w 115"/>
                  <a:gd name="T13" fmla="*/ 45 h 427"/>
                  <a:gd name="T14" fmla="*/ 93 w 115"/>
                  <a:gd name="T15" fmla="*/ 45 h 427"/>
                  <a:gd name="T16" fmla="*/ 104 w 115"/>
                  <a:gd name="T17" fmla="*/ 62 h 427"/>
                  <a:gd name="T18" fmla="*/ 114 w 115"/>
                  <a:gd name="T19" fmla="*/ 91 h 427"/>
                  <a:gd name="T20" fmla="*/ 114 w 115"/>
                  <a:gd name="T21" fmla="*/ 116 h 427"/>
                  <a:gd name="T22" fmla="*/ 111 w 115"/>
                  <a:gd name="T23" fmla="*/ 147 h 427"/>
                  <a:gd name="T24" fmla="*/ 103 w 115"/>
                  <a:gd name="T25" fmla="*/ 177 h 427"/>
                  <a:gd name="T26" fmla="*/ 91 w 115"/>
                  <a:gd name="T27" fmla="*/ 179 h 427"/>
                  <a:gd name="T28" fmla="*/ 91 w 115"/>
                  <a:gd name="T29" fmla="*/ 189 h 427"/>
                  <a:gd name="T30" fmla="*/ 84 w 115"/>
                  <a:gd name="T31" fmla="*/ 192 h 427"/>
                  <a:gd name="T32" fmla="*/ 84 w 115"/>
                  <a:gd name="T33" fmla="*/ 222 h 427"/>
                  <a:gd name="T34" fmla="*/ 77 w 115"/>
                  <a:gd name="T35" fmla="*/ 228 h 427"/>
                  <a:gd name="T36" fmla="*/ 77 w 115"/>
                  <a:gd name="T37" fmla="*/ 286 h 427"/>
                  <a:gd name="T38" fmla="*/ 77 w 115"/>
                  <a:gd name="T39" fmla="*/ 321 h 427"/>
                  <a:gd name="T40" fmla="*/ 87 w 115"/>
                  <a:gd name="T41" fmla="*/ 362 h 427"/>
                  <a:gd name="T42" fmla="*/ 91 w 115"/>
                  <a:gd name="T43" fmla="*/ 414 h 427"/>
                  <a:gd name="T44" fmla="*/ 79 w 115"/>
                  <a:gd name="T45" fmla="*/ 419 h 427"/>
                  <a:gd name="T46" fmla="*/ 79 w 115"/>
                  <a:gd name="T47" fmla="*/ 424 h 427"/>
                  <a:gd name="T48" fmla="*/ 60 w 115"/>
                  <a:gd name="T49" fmla="*/ 424 h 427"/>
                  <a:gd name="T50" fmla="*/ 57 w 115"/>
                  <a:gd name="T51" fmla="*/ 422 h 427"/>
                  <a:gd name="T52" fmla="*/ 50 w 115"/>
                  <a:gd name="T53" fmla="*/ 422 h 427"/>
                  <a:gd name="T54" fmla="*/ 49 w 115"/>
                  <a:gd name="T55" fmla="*/ 426 h 427"/>
                  <a:gd name="T56" fmla="*/ 35 w 115"/>
                  <a:gd name="T57" fmla="*/ 424 h 427"/>
                  <a:gd name="T58" fmla="*/ 5 w 115"/>
                  <a:gd name="T59" fmla="*/ 422 h 427"/>
                  <a:gd name="T60" fmla="*/ 5 w 115"/>
                  <a:gd name="T61" fmla="*/ 419 h 427"/>
                  <a:gd name="T62" fmla="*/ 33 w 115"/>
                  <a:gd name="T63" fmla="*/ 411 h 427"/>
                  <a:gd name="T64" fmla="*/ 33 w 115"/>
                  <a:gd name="T65" fmla="*/ 403 h 427"/>
                  <a:gd name="T66" fmla="*/ 9 w 115"/>
                  <a:gd name="T67" fmla="*/ 400 h 427"/>
                  <a:gd name="T68" fmla="*/ 9 w 115"/>
                  <a:gd name="T69" fmla="*/ 394 h 427"/>
                  <a:gd name="T70" fmla="*/ 26 w 115"/>
                  <a:gd name="T71" fmla="*/ 386 h 427"/>
                  <a:gd name="T72" fmla="*/ 26 w 115"/>
                  <a:gd name="T73" fmla="*/ 328 h 427"/>
                  <a:gd name="T74" fmla="*/ 19 w 115"/>
                  <a:gd name="T75" fmla="*/ 275 h 427"/>
                  <a:gd name="T76" fmla="*/ 22 w 115"/>
                  <a:gd name="T77" fmla="*/ 221 h 427"/>
                  <a:gd name="T78" fmla="*/ 22 w 115"/>
                  <a:gd name="T79" fmla="*/ 192 h 427"/>
                  <a:gd name="T80" fmla="*/ 19 w 115"/>
                  <a:gd name="T81" fmla="*/ 183 h 427"/>
                  <a:gd name="T82" fmla="*/ 19 w 115"/>
                  <a:gd name="T83" fmla="*/ 141 h 427"/>
                  <a:gd name="T84" fmla="*/ 0 w 115"/>
                  <a:gd name="T85" fmla="*/ 132 h 427"/>
                  <a:gd name="T86" fmla="*/ 0 w 115"/>
                  <a:gd name="T87" fmla="*/ 126 h 427"/>
                  <a:gd name="T88" fmla="*/ 43 w 115"/>
                  <a:gd name="T89" fmla="*/ 68 h 427"/>
                  <a:gd name="T90" fmla="*/ 63 w 115"/>
                  <a:gd name="T91" fmla="*/ 61 h 427"/>
                  <a:gd name="T92" fmla="*/ 61 w 115"/>
                  <a:gd name="T93" fmla="*/ 57 h 427"/>
                  <a:gd name="T94" fmla="*/ 46 w 115"/>
                  <a:gd name="T95" fmla="*/ 55 h 427"/>
                  <a:gd name="T96" fmla="*/ 46 w 115"/>
                  <a:gd name="T97" fmla="*/ 51 h 427"/>
                  <a:gd name="T98" fmla="*/ 43 w 115"/>
                  <a:gd name="T99" fmla="*/ 49 h 427"/>
                  <a:gd name="T100" fmla="*/ 43 w 115"/>
                  <a:gd name="T101" fmla="*/ 45 h 427"/>
                  <a:gd name="T102" fmla="*/ 39 w 115"/>
                  <a:gd name="T103" fmla="*/ 43 h 427"/>
                  <a:gd name="T104" fmla="*/ 43 w 115"/>
                  <a:gd name="T105" fmla="*/ 42 h 427"/>
                  <a:gd name="T106" fmla="*/ 39 w 115"/>
                  <a:gd name="T107" fmla="*/ 40 h 427"/>
                  <a:gd name="T108" fmla="*/ 46 w 115"/>
                  <a:gd name="T109" fmla="*/ 30 h 427"/>
                  <a:gd name="T110" fmla="*/ 43 w 115"/>
                  <a:gd name="T111" fmla="*/ 25 h 427"/>
                  <a:gd name="T112" fmla="*/ 46 w 115"/>
                  <a:gd name="T113" fmla="*/ 19 h 427"/>
                  <a:gd name="T114" fmla="*/ 39 w 115"/>
                  <a:gd name="T115" fmla="*/ 15 h 427"/>
                  <a:gd name="T116" fmla="*/ 39 w 115"/>
                  <a:gd name="T117" fmla="*/ 5 h 4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427"/>
                  <a:gd name="T179" fmla="*/ 115 w 115"/>
                  <a:gd name="T180" fmla="*/ 427 h 4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427">
                    <a:moveTo>
                      <a:pt x="39" y="5"/>
                    </a:moveTo>
                    <a:lnTo>
                      <a:pt x="66" y="0"/>
                    </a:lnTo>
                    <a:lnTo>
                      <a:pt x="86" y="0"/>
                    </a:lnTo>
                    <a:lnTo>
                      <a:pt x="103" y="3"/>
                    </a:lnTo>
                    <a:lnTo>
                      <a:pt x="111" y="17"/>
                    </a:lnTo>
                    <a:lnTo>
                      <a:pt x="111" y="30"/>
                    </a:lnTo>
                    <a:lnTo>
                      <a:pt x="101" y="45"/>
                    </a:lnTo>
                    <a:lnTo>
                      <a:pt x="93" y="45"/>
                    </a:lnTo>
                    <a:lnTo>
                      <a:pt x="104" y="62"/>
                    </a:lnTo>
                    <a:lnTo>
                      <a:pt x="114" y="91"/>
                    </a:lnTo>
                    <a:lnTo>
                      <a:pt x="114" y="116"/>
                    </a:lnTo>
                    <a:lnTo>
                      <a:pt x="111" y="147"/>
                    </a:lnTo>
                    <a:lnTo>
                      <a:pt x="103" y="177"/>
                    </a:lnTo>
                    <a:lnTo>
                      <a:pt x="91" y="179"/>
                    </a:lnTo>
                    <a:lnTo>
                      <a:pt x="91" y="189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77" y="228"/>
                    </a:lnTo>
                    <a:lnTo>
                      <a:pt x="77" y="286"/>
                    </a:lnTo>
                    <a:lnTo>
                      <a:pt x="77" y="321"/>
                    </a:lnTo>
                    <a:lnTo>
                      <a:pt x="87" y="362"/>
                    </a:lnTo>
                    <a:lnTo>
                      <a:pt x="91" y="414"/>
                    </a:lnTo>
                    <a:lnTo>
                      <a:pt x="79" y="419"/>
                    </a:lnTo>
                    <a:lnTo>
                      <a:pt x="79" y="424"/>
                    </a:lnTo>
                    <a:lnTo>
                      <a:pt x="60" y="424"/>
                    </a:lnTo>
                    <a:lnTo>
                      <a:pt x="57" y="422"/>
                    </a:lnTo>
                    <a:lnTo>
                      <a:pt x="50" y="422"/>
                    </a:lnTo>
                    <a:lnTo>
                      <a:pt x="49" y="426"/>
                    </a:lnTo>
                    <a:lnTo>
                      <a:pt x="35" y="424"/>
                    </a:lnTo>
                    <a:lnTo>
                      <a:pt x="5" y="422"/>
                    </a:lnTo>
                    <a:lnTo>
                      <a:pt x="5" y="419"/>
                    </a:lnTo>
                    <a:lnTo>
                      <a:pt x="33" y="411"/>
                    </a:lnTo>
                    <a:lnTo>
                      <a:pt x="33" y="403"/>
                    </a:lnTo>
                    <a:lnTo>
                      <a:pt x="9" y="400"/>
                    </a:lnTo>
                    <a:lnTo>
                      <a:pt x="9" y="394"/>
                    </a:lnTo>
                    <a:lnTo>
                      <a:pt x="26" y="386"/>
                    </a:lnTo>
                    <a:lnTo>
                      <a:pt x="26" y="328"/>
                    </a:lnTo>
                    <a:lnTo>
                      <a:pt x="19" y="275"/>
                    </a:lnTo>
                    <a:lnTo>
                      <a:pt x="22" y="221"/>
                    </a:lnTo>
                    <a:lnTo>
                      <a:pt x="22" y="192"/>
                    </a:lnTo>
                    <a:lnTo>
                      <a:pt x="19" y="183"/>
                    </a:lnTo>
                    <a:lnTo>
                      <a:pt x="19" y="141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43" y="68"/>
                    </a:lnTo>
                    <a:lnTo>
                      <a:pt x="63" y="61"/>
                    </a:lnTo>
                    <a:lnTo>
                      <a:pt x="61" y="57"/>
                    </a:lnTo>
                    <a:lnTo>
                      <a:pt x="46" y="55"/>
                    </a:lnTo>
                    <a:lnTo>
                      <a:pt x="46" y="51"/>
                    </a:lnTo>
                    <a:lnTo>
                      <a:pt x="43" y="49"/>
                    </a:lnTo>
                    <a:lnTo>
                      <a:pt x="43" y="45"/>
                    </a:lnTo>
                    <a:lnTo>
                      <a:pt x="39" y="43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46" y="30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9" y="5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38"/>
              <p:cNvSpPr>
                <a:spLocks/>
              </p:cNvSpPr>
              <p:nvPr/>
            </p:nvSpPr>
            <p:spPr bwMode="auto">
              <a:xfrm>
                <a:off x="4122" y="520"/>
                <a:ext cx="88" cy="227"/>
              </a:xfrm>
              <a:custGeom>
                <a:avLst/>
                <a:gdLst>
                  <a:gd name="T0" fmla="*/ 33 w 88"/>
                  <a:gd name="T1" fmla="*/ 2 h 227"/>
                  <a:gd name="T2" fmla="*/ 29 w 88"/>
                  <a:gd name="T3" fmla="*/ 14 h 227"/>
                  <a:gd name="T4" fmla="*/ 32 w 88"/>
                  <a:gd name="T5" fmla="*/ 16 h 227"/>
                  <a:gd name="T6" fmla="*/ 34 w 88"/>
                  <a:gd name="T7" fmla="*/ 20 h 227"/>
                  <a:gd name="T8" fmla="*/ 39 w 88"/>
                  <a:gd name="T9" fmla="*/ 28 h 227"/>
                  <a:gd name="T10" fmla="*/ 34 w 88"/>
                  <a:gd name="T11" fmla="*/ 30 h 227"/>
                  <a:gd name="T12" fmla="*/ 14 w 88"/>
                  <a:gd name="T13" fmla="*/ 41 h 227"/>
                  <a:gd name="T14" fmla="*/ 2 w 88"/>
                  <a:gd name="T15" fmla="*/ 110 h 227"/>
                  <a:gd name="T16" fmla="*/ 0 w 88"/>
                  <a:gd name="T17" fmla="*/ 122 h 227"/>
                  <a:gd name="T18" fmla="*/ 5 w 88"/>
                  <a:gd name="T19" fmla="*/ 129 h 227"/>
                  <a:gd name="T20" fmla="*/ 8 w 88"/>
                  <a:gd name="T21" fmla="*/ 131 h 227"/>
                  <a:gd name="T22" fmla="*/ 8 w 88"/>
                  <a:gd name="T23" fmla="*/ 120 h 227"/>
                  <a:gd name="T24" fmla="*/ 8 w 88"/>
                  <a:gd name="T25" fmla="*/ 125 h 227"/>
                  <a:gd name="T26" fmla="*/ 13 w 88"/>
                  <a:gd name="T27" fmla="*/ 122 h 227"/>
                  <a:gd name="T28" fmla="*/ 16 w 88"/>
                  <a:gd name="T29" fmla="*/ 113 h 227"/>
                  <a:gd name="T30" fmla="*/ 28 w 88"/>
                  <a:gd name="T31" fmla="*/ 172 h 227"/>
                  <a:gd name="T32" fmla="*/ 33 w 88"/>
                  <a:gd name="T33" fmla="*/ 208 h 227"/>
                  <a:gd name="T34" fmla="*/ 30 w 88"/>
                  <a:gd name="T35" fmla="*/ 225 h 227"/>
                  <a:gd name="T36" fmla="*/ 44 w 88"/>
                  <a:gd name="T37" fmla="*/ 222 h 227"/>
                  <a:gd name="T38" fmla="*/ 40 w 88"/>
                  <a:gd name="T39" fmla="*/ 202 h 227"/>
                  <a:gd name="T40" fmla="*/ 46 w 88"/>
                  <a:gd name="T41" fmla="*/ 174 h 227"/>
                  <a:gd name="T42" fmla="*/ 47 w 88"/>
                  <a:gd name="T43" fmla="*/ 201 h 227"/>
                  <a:gd name="T44" fmla="*/ 50 w 88"/>
                  <a:gd name="T45" fmla="*/ 220 h 227"/>
                  <a:gd name="T46" fmla="*/ 62 w 88"/>
                  <a:gd name="T47" fmla="*/ 221 h 227"/>
                  <a:gd name="T48" fmla="*/ 66 w 88"/>
                  <a:gd name="T49" fmla="*/ 172 h 227"/>
                  <a:gd name="T50" fmla="*/ 71 w 88"/>
                  <a:gd name="T51" fmla="*/ 168 h 227"/>
                  <a:gd name="T52" fmla="*/ 85 w 88"/>
                  <a:gd name="T53" fmla="*/ 172 h 227"/>
                  <a:gd name="T54" fmla="*/ 77 w 88"/>
                  <a:gd name="T55" fmla="*/ 115 h 227"/>
                  <a:gd name="T56" fmla="*/ 79 w 88"/>
                  <a:gd name="T57" fmla="*/ 104 h 227"/>
                  <a:gd name="T58" fmla="*/ 77 w 88"/>
                  <a:gd name="T59" fmla="*/ 75 h 227"/>
                  <a:gd name="T60" fmla="*/ 58 w 88"/>
                  <a:gd name="T61" fmla="*/ 37 h 227"/>
                  <a:gd name="T62" fmla="*/ 57 w 88"/>
                  <a:gd name="T63" fmla="*/ 24 h 227"/>
                  <a:gd name="T64" fmla="*/ 62 w 88"/>
                  <a:gd name="T65" fmla="*/ 21 h 227"/>
                  <a:gd name="T66" fmla="*/ 66 w 88"/>
                  <a:gd name="T67" fmla="*/ 17 h 227"/>
                  <a:gd name="T68" fmla="*/ 63 w 88"/>
                  <a:gd name="T69" fmla="*/ 2 h 227"/>
                  <a:gd name="T70" fmla="*/ 52 w 88"/>
                  <a:gd name="T71" fmla="*/ 0 h 227"/>
                  <a:gd name="T72" fmla="*/ 43 w 88"/>
                  <a:gd name="T73" fmla="*/ 1 h 2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227"/>
                  <a:gd name="T113" fmla="*/ 88 w 88"/>
                  <a:gd name="T114" fmla="*/ 227 h 2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227">
                    <a:moveTo>
                      <a:pt x="43" y="1"/>
                    </a:moveTo>
                    <a:lnTo>
                      <a:pt x="33" y="2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8"/>
                    </a:lnTo>
                    <a:lnTo>
                      <a:pt x="14" y="41"/>
                    </a:lnTo>
                    <a:lnTo>
                      <a:pt x="8" y="48"/>
                    </a:lnTo>
                    <a:lnTo>
                      <a:pt x="2" y="110"/>
                    </a:lnTo>
                    <a:lnTo>
                      <a:pt x="5" y="111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6" y="131"/>
                    </a:lnTo>
                    <a:lnTo>
                      <a:pt x="8" y="131"/>
                    </a:lnTo>
                    <a:lnTo>
                      <a:pt x="7" y="124"/>
                    </a:lnTo>
                    <a:lnTo>
                      <a:pt x="8" y="120"/>
                    </a:lnTo>
                    <a:lnTo>
                      <a:pt x="10" y="123"/>
                    </a:lnTo>
                    <a:lnTo>
                      <a:pt x="8" y="125"/>
                    </a:lnTo>
                    <a:lnTo>
                      <a:pt x="10" y="127"/>
                    </a:lnTo>
                    <a:lnTo>
                      <a:pt x="13" y="122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13" y="169"/>
                    </a:lnTo>
                    <a:lnTo>
                      <a:pt x="28" y="172"/>
                    </a:lnTo>
                    <a:lnTo>
                      <a:pt x="34" y="205"/>
                    </a:lnTo>
                    <a:lnTo>
                      <a:pt x="33" y="208"/>
                    </a:lnTo>
                    <a:lnTo>
                      <a:pt x="30" y="222"/>
                    </a:lnTo>
                    <a:lnTo>
                      <a:pt x="30" y="225"/>
                    </a:lnTo>
                    <a:lnTo>
                      <a:pt x="40" y="226"/>
                    </a:lnTo>
                    <a:lnTo>
                      <a:pt x="44" y="222"/>
                    </a:lnTo>
                    <a:lnTo>
                      <a:pt x="42" y="210"/>
                    </a:lnTo>
                    <a:lnTo>
                      <a:pt x="40" y="202"/>
                    </a:lnTo>
                    <a:lnTo>
                      <a:pt x="45" y="174"/>
                    </a:lnTo>
                    <a:lnTo>
                      <a:pt x="46" y="174"/>
                    </a:lnTo>
                    <a:lnTo>
                      <a:pt x="50" y="184"/>
                    </a:lnTo>
                    <a:lnTo>
                      <a:pt x="47" y="201"/>
                    </a:lnTo>
                    <a:lnTo>
                      <a:pt x="44" y="203"/>
                    </a:lnTo>
                    <a:lnTo>
                      <a:pt x="50" y="220"/>
                    </a:lnTo>
                    <a:lnTo>
                      <a:pt x="60" y="222"/>
                    </a:lnTo>
                    <a:lnTo>
                      <a:pt x="62" y="221"/>
                    </a:lnTo>
                    <a:lnTo>
                      <a:pt x="54" y="203"/>
                    </a:lnTo>
                    <a:lnTo>
                      <a:pt x="66" y="172"/>
                    </a:lnTo>
                    <a:lnTo>
                      <a:pt x="71" y="170"/>
                    </a:lnTo>
                    <a:lnTo>
                      <a:pt x="71" y="168"/>
                    </a:lnTo>
                    <a:lnTo>
                      <a:pt x="81" y="168"/>
                    </a:lnTo>
                    <a:lnTo>
                      <a:pt x="85" y="172"/>
                    </a:lnTo>
                    <a:lnTo>
                      <a:pt x="87" y="170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9" y="104"/>
                    </a:lnTo>
                    <a:lnTo>
                      <a:pt x="80" y="102"/>
                    </a:lnTo>
                    <a:lnTo>
                      <a:pt x="77" y="75"/>
                    </a:lnTo>
                    <a:lnTo>
                      <a:pt x="74" y="43"/>
                    </a:lnTo>
                    <a:lnTo>
                      <a:pt x="58" y="37"/>
                    </a:lnTo>
                    <a:lnTo>
                      <a:pt x="53" y="3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66" y="17"/>
                    </a:lnTo>
                    <a:lnTo>
                      <a:pt x="6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39"/>
              <p:cNvSpPr>
                <a:spLocks/>
              </p:cNvSpPr>
              <p:nvPr/>
            </p:nvSpPr>
            <p:spPr bwMode="auto">
              <a:xfrm>
                <a:off x="4748" y="464"/>
                <a:ext cx="62" cy="227"/>
              </a:xfrm>
              <a:custGeom>
                <a:avLst/>
                <a:gdLst>
                  <a:gd name="T0" fmla="*/ 20 w 62"/>
                  <a:gd name="T1" fmla="*/ 3 h 227"/>
                  <a:gd name="T2" fmla="*/ 35 w 62"/>
                  <a:gd name="T3" fmla="*/ 0 h 227"/>
                  <a:gd name="T4" fmla="*/ 46 w 62"/>
                  <a:gd name="T5" fmla="*/ 0 h 227"/>
                  <a:gd name="T6" fmla="*/ 56 w 62"/>
                  <a:gd name="T7" fmla="*/ 2 h 227"/>
                  <a:gd name="T8" fmla="*/ 60 w 62"/>
                  <a:gd name="T9" fmla="*/ 9 h 227"/>
                  <a:gd name="T10" fmla="*/ 60 w 62"/>
                  <a:gd name="T11" fmla="*/ 16 h 227"/>
                  <a:gd name="T12" fmla="*/ 54 w 62"/>
                  <a:gd name="T13" fmla="*/ 24 h 227"/>
                  <a:gd name="T14" fmla="*/ 50 w 62"/>
                  <a:gd name="T15" fmla="*/ 24 h 227"/>
                  <a:gd name="T16" fmla="*/ 56 w 62"/>
                  <a:gd name="T17" fmla="*/ 33 h 227"/>
                  <a:gd name="T18" fmla="*/ 61 w 62"/>
                  <a:gd name="T19" fmla="*/ 48 h 227"/>
                  <a:gd name="T20" fmla="*/ 61 w 62"/>
                  <a:gd name="T21" fmla="*/ 61 h 227"/>
                  <a:gd name="T22" fmla="*/ 60 w 62"/>
                  <a:gd name="T23" fmla="*/ 78 h 227"/>
                  <a:gd name="T24" fmla="*/ 56 w 62"/>
                  <a:gd name="T25" fmla="*/ 94 h 227"/>
                  <a:gd name="T26" fmla="*/ 48 w 62"/>
                  <a:gd name="T27" fmla="*/ 95 h 227"/>
                  <a:gd name="T28" fmla="*/ 48 w 62"/>
                  <a:gd name="T29" fmla="*/ 99 h 227"/>
                  <a:gd name="T30" fmla="*/ 45 w 62"/>
                  <a:gd name="T31" fmla="*/ 102 h 227"/>
                  <a:gd name="T32" fmla="*/ 45 w 62"/>
                  <a:gd name="T33" fmla="*/ 118 h 227"/>
                  <a:gd name="T34" fmla="*/ 40 w 62"/>
                  <a:gd name="T35" fmla="*/ 121 h 227"/>
                  <a:gd name="T36" fmla="*/ 40 w 62"/>
                  <a:gd name="T37" fmla="*/ 152 h 227"/>
                  <a:gd name="T38" fmla="*/ 40 w 62"/>
                  <a:gd name="T39" fmla="*/ 171 h 227"/>
                  <a:gd name="T40" fmla="*/ 47 w 62"/>
                  <a:gd name="T41" fmla="*/ 192 h 227"/>
                  <a:gd name="T42" fmla="*/ 48 w 62"/>
                  <a:gd name="T43" fmla="*/ 220 h 227"/>
                  <a:gd name="T44" fmla="*/ 42 w 62"/>
                  <a:gd name="T45" fmla="*/ 222 h 227"/>
                  <a:gd name="T46" fmla="*/ 42 w 62"/>
                  <a:gd name="T47" fmla="*/ 226 h 227"/>
                  <a:gd name="T48" fmla="*/ 32 w 62"/>
                  <a:gd name="T49" fmla="*/ 226 h 227"/>
                  <a:gd name="T50" fmla="*/ 31 w 62"/>
                  <a:gd name="T51" fmla="*/ 224 h 227"/>
                  <a:gd name="T52" fmla="*/ 27 w 62"/>
                  <a:gd name="T53" fmla="*/ 224 h 227"/>
                  <a:gd name="T54" fmla="*/ 26 w 62"/>
                  <a:gd name="T55" fmla="*/ 226 h 227"/>
                  <a:gd name="T56" fmla="*/ 19 w 62"/>
                  <a:gd name="T57" fmla="*/ 226 h 227"/>
                  <a:gd name="T58" fmla="*/ 3 w 62"/>
                  <a:gd name="T59" fmla="*/ 224 h 227"/>
                  <a:gd name="T60" fmla="*/ 3 w 62"/>
                  <a:gd name="T61" fmla="*/ 222 h 227"/>
                  <a:gd name="T62" fmla="*/ 17 w 62"/>
                  <a:gd name="T63" fmla="*/ 218 h 227"/>
                  <a:gd name="T64" fmla="*/ 17 w 62"/>
                  <a:gd name="T65" fmla="*/ 214 h 227"/>
                  <a:gd name="T66" fmla="*/ 4 w 62"/>
                  <a:gd name="T67" fmla="*/ 212 h 227"/>
                  <a:gd name="T68" fmla="*/ 4 w 62"/>
                  <a:gd name="T69" fmla="*/ 209 h 227"/>
                  <a:gd name="T70" fmla="*/ 13 w 62"/>
                  <a:gd name="T71" fmla="*/ 205 h 227"/>
                  <a:gd name="T72" fmla="*/ 13 w 62"/>
                  <a:gd name="T73" fmla="*/ 174 h 227"/>
                  <a:gd name="T74" fmla="*/ 10 w 62"/>
                  <a:gd name="T75" fmla="*/ 146 h 227"/>
                  <a:gd name="T76" fmla="*/ 11 w 62"/>
                  <a:gd name="T77" fmla="*/ 118 h 227"/>
                  <a:gd name="T78" fmla="*/ 12 w 62"/>
                  <a:gd name="T79" fmla="*/ 102 h 227"/>
                  <a:gd name="T80" fmla="*/ 10 w 62"/>
                  <a:gd name="T81" fmla="*/ 97 h 227"/>
                  <a:gd name="T82" fmla="*/ 10 w 62"/>
                  <a:gd name="T83" fmla="*/ 75 h 227"/>
                  <a:gd name="T84" fmla="*/ 0 w 62"/>
                  <a:gd name="T85" fmla="*/ 70 h 227"/>
                  <a:gd name="T86" fmla="*/ 0 w 62"/>
                  <a:gd name="T87" fmla="*/ 67 h 227"/>
                  <a:gd name="T88" fmla="*/ 23 w 62"/>
                  <a:gd name="T89" fmla="*/ 36 h 227"/>
                  <a:gd name="T90" fmla="*/ 33 w 62"/>
                  <a:gd name="T91" fmla="*/ 32 h 227"/>
                  <a:gd name="T92" fmla="*/ 32 w 62"/>
                  <a:gd name="T93" fmla="*/ 30 h 227"/>
                  <a:gd name="T94" fmla="*/ 24 w 62"/>
                  <a:gd name="T95" fmla="*/ 29 h 227"/>
                  <a:gd name="T96" fmla="*/ 24 w 62"/>
                  <a:gd name="T97" fmla="*/ 27 h 227"/>
                  <a:gd name="T98" fmla="*/ 23 w 62"/>
                  <a:gd name="T99" fmla="*/ 26 h 227"/>
                  <a:gd name="T100" fmla="*/ 23 w 62"/>
                  <a:gd name="T101" fmla="*/ 24 h 227"/>
                  <a:gd name="T102" fmla="*/ 20 w 62"/>
                  <a:gd name="T103" fmla="*/ 23 h 227"/>
                  <a:gd name="T104" fmla="*/ 23 w 62"/>
                  <a:gd name="T105" fmla="*/ 22 h 227"/>
                  <a:gd name="T106" fmla="*/ 21 w 62"/>
                  <a:gd name="T107" fmla="*/ 21 h 227"/>
                  <a:gd name="T108" fmla="*/ 24 w 62"/>
                  <a:gd name="T109" fmla="*/ 16 h 227"/>
                  <a:gd name="T110" fmla="*/ 23 w 62"/>
                  <a:gd name="T111" fmla="*/ 13 h 227"/>
                  <a:gd name="T112" fmla="*/ 24 w 62"/>
                  <a:gd name="T113" fmla="*/ 10 h 227"/>
                  <a:gd name="T114" fmla="*/ 21 w 62"/>
                  <a:gd name="T115" fmla="*/ 8 h 227"/>
                  <a:gd name="T116" fmla="*/ 20 w 62"/>
                  <a:gd name="T117" fmla="*/ 3 h 2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2"/>
                  <a:gd name="T178" fmla="*/ 0 h 227"/>
                  <a:gd name="T179" fmla="*/ 62 w 62"/>
                  <a:gd name="T180" fmla="*/ 227 h 2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2" h="227">
                    <a:moveTo>
                      <a:pt x="20" y="3"/>
                    </a:moveTo>
                    <a:lnTo>
                      <a:pt x="35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0" y="9"/>
                    </a:lnTo>
                    <a:lnTo>
                      <a:pt x="60" y="16"/>
                    </a:lnTo>
                    <a:lnTo>
                      <a:pt x="54" y="24"/>
                    </a:lnTo>
                    <a:lnTo>
                      <a:pt x="50" y="24"/>
                    </a:lnTo>
                    <a:lnTo>
                      <a:pt x="56" y="33"/>
                    </a:lnTo>
                    <a:lnTo>
                      <a:pt x="61" y="48"/>
                    </a:lnTo>
                    <a:lnTo>
                      <a:pt x="61" y="61"/>
                    </a:lnTo>
                    <a:lnTo>
                      <a:pt x="60" y="78"/>
                    </a:lnTo>
                    <a:lnTo>
                      <a:pt x="56" y="94"/>
                    </a:lnTo>
                    <a:lnTo>
                      <a:pt x="48" y="95"/>
                    </a:lnTo>
                    <a:lnTo>
                      <a:pt x="48" y="99"/>
                    </a:lnTo>
                    <a:lnTo>
                      <a:pt x="45" y="102"/>
                    </a:lnTo>
                    <a:lnTo>
                      <a:pt x="45" y="118"/>
                    </a:lnTo>
                    <a:lnTo>
                      <a:pt x="40" y="121"/>
                    </a:lnTo>
                    <a:lnTo>
                      <a:pt x="40" y="152"/>
                    </a:lnTo>
                    <a:lnTo>
                      <a:pt x="40" y="171"/>
                    </a:lnTo>
                    <a:lnTo>
                      <a:pt x="47" y="192"/>
                    </a:lnTo>
                    <a:lnTo>
                      <a:pt x="48" y="220"/>
                    </a:lnTo>
                    <a:lnTo>
                      <a:pt x="42" y="222"/>
                    </a:lnTo>
                    <a:lnTo>
                      <a:pt x="42" y="226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27" y="224"/>
                    </a:lnTo>
                    <a:lnTo>
                      <a:pt x="26" y="226"/>
                    </a:lnTo>
                    <a:lnTo>
                      <a:pt x="19" y="226"/>
                    </a:lnTo>
                    <a:lnTo>
                      <a:pt x="3" y="224"/>
                    </a:lnTo>
                    <a:lnTo>
                      <a:pt x="3" y="222"/>
                    </a:lnTo>
                    <a:lnTo>
                      <a:pt x="17" y="218"/>
                    </a:lnTo>
                    <a:lnTo>
                      <a:pt x="17" y="214"/>
                    </a:lnTo>
                    <a:lnTo>
                      <a:pt x="4" y="212"/>
                    </a:lnTo>
                    <a:lnTo>
                      <a:pt x="4" y="209"/>
                    </a:lnTo>
                    <a:lnTo>
                      <a:pt x="13" y="205"/>
                    </a:lnTo>
                    <a:lnTo>
                      <a:pt x="13" y="174"/>
                    </a:lnTo>
                    <a:lnTo>
                      <a:pt x="10" y="146"/>
                    </a:lnTo>
                    <a:lnTo>
                      <a:pt x="11" y="118"/>
                    </a:lnTo>
                    <a:lnTo>
                      <a:pt x="12" y="102"/>
                    </a:lnTo>
                    <a:lnTo>
                      <a:pt x="10" y="97"/>
                    </a:lnTo>
                    <a:lnTo>
                      <a:pt x="10" y="75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3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1" y="8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40"/>
              <p:cNvSpPr>
                <a:spLocks/>
              </p:cNvSpPr>
              <p:nvPr/>
            </p:nvSpPr>
            <p:spPr bwMode="auto">
              <a:xfrm>
                <a:off x="4657" y="441"/>
                <a:ext cx="82" cy="202"/>
              </a:xfrm>
              <a:custGeom>
                <a:avLst/>
                <a:gdLst>
                  <a:gd name="T0" fmla="*/ 50 w 82"/>
                  <a:gd name="T1" fmla="*/ 1 h 202"/>
                  <a:gd name="T2" fmla="*/ 53 w 82"/>
                  <a:gd name="T3" fmla="*/ 12 h 202"/>
                  <a:gd name="T4" fmla="*/ 51 w 82"/>
                  <a:gd name="T5" fmla="*/ 14 h 202"/>
                  <a:gd name="T6" fmla="*/ 48 w 82"/>
                  <a:gd name="T7" fmla="*/ 18 h 202"/>
                  <a:gd name="T8" fmla="*/ 44 w 82"/>
                  <a:gd name="T9" fmla="*/ 25 h 202"/>
                  <a:gd name="T10" fmla="*/ 48 w 82"/>
                  <a:gd name="T11" fmla="*/ 26 h 202"/>
                  <a:gd name="T12" fmla="*/ 66 w 82"/>
                  <a:gd name="T13" fmla="*/ 37 h 202"/>
                  <a:gd name="T14" fmla="*/ 78 w 82"/>
                  <a:gd name="T15" fmla="*/ 98 h 202"/>
                  <a:gd name="T16" fmla="*/ 81 w 82"/>
                  <a:gd name="T17" fmla="*/ 108 h 202"/>
                  <a:gd name="T18" fmla="*/ 75 w 82"/>
                  <a:gd name="T19" fmla="*/ 114 h 202"/>
                  <a:gd name="T20" fmla="*/ 72 w 82"/>
                  <a:gd name="T21" fmla="*/ 116 h 202"/>
                  <a:gd name="T22" fmla="*/ 72 w 82"/>
                  <a:gd name="T23" fmla="*/ 106 h 202"/>
                  <a:gd name="T24" fmla="*/ 72 w 82"/>
                  <a:gd name="T25" fmla="*/ 111 h 202"/>
                  <a:gd name="T26" fmla="*/ 68 w 82"/>
                  <a:gd name="T27" fmla="*/ 108 h 202"/>
                  <a:gd name="T28" fmla="*/ 64 w 82"/>
                  <a:gd name="T29" fmla="*/ 100 h 202"/>
                  <a:gd name="T30" fmla="*/ 54 w 82"/>
                  <a:gd name="T31" fmla="*/ 153 h 202"/>
                  <a:gd name="T32" fmla="*/ 50 w 82"/>
                  <a:gd name="T33" fmla="*/ 185 h 202"/>
                  <a:gd name="T34" fmla="*/ 52 w 82"/>
                  <a:gd name="T35" fmla="*/ 200 h 202"/>
                  <a:gd name="T36" fmla="*/ 39 w 82"/>
                  <a:gd name="T37" fmla="*/ 198 h 202"/>
                  <a:gd name="T38" fmla="*/ 43 w 82"/>
                  <a:gd name="T39" fmla="*/ 179 h 202"/>
                  <a:gd name="T40" fmla="*/ 37 w 82"/>
                  <a:gd name="T41" fmla="*/ 154 h 202"/>
                  <a:gd name="T42" fmla="*/ 36 w 82"/>
                  <a:gd name="T43" fmla="*/ 179 h 202"/>
                  <a:gd name="T44" fmla="*/ 34 w 82"/>
                  <a:gd name="T45" fmla="*/ 196 h 202"/>
                  <a:gd name="T46" fmla="*/ 23 w 82"/>
                  <a:gd name="T47" fmla="*/ 197 h 202"/>
                  <a:gd name="T48" fmla="*/ 19 w 82"/>
                  <a:gd name="T49" fmla="*/ 153 h 202"/>
                  <a:gd name="T50" fmla="*/ 14 w 82"/>
                  <a:gd name="T51" fmla="*/ 149 h 202"/>
                  <a:gd name="T52" fmla="*/ 1 w 82"/>
                  <a:gd name="T53" fmla="*/ 153 h 202"/>
                  <a:gd name="T54" fmla="*/ 8 w 82"/>
                  <a:gd name="T55" fmla="*/ 102 h 202"/>
                  <a:gd name="T56" fmla="*/ 7 w 82"/>
                  <a:gd name="T57" fmla="*/ 92 h 202"/>
                  <a:gd name="T58" fmla="*/ 8 w 82"/>
                  <a:gd name="T59" fmla="*/ 66 h 202"/>
                  <a:gd name="T60" fmla="*/ 27 w 82"/>
                  <a:gd name="T61" fmla="*/ 33 h 202"/>
                  <a:gd name="T62" fmla="*/ 27 w 82"/>
                  <a:gd name="T63" fmla="*/ 21 h 202"/>
                  <a:gd name="T64" fmla="*/ 23 w 82"/>
                  <a:gd name="T65" fmla="*/ 19 h 202"/>
                  <a:gd name="T66" fmla="*/ 19 w 82"/>
                  <a:gd name="T67" fmla="*/ 15 h 202"/>
                  <a:gd name="T68" fmla="*/ 22 w 82"/>
                  <a:gd name="T69" fmla="*/ 1 h 202"/>
                  <a:gd name="T70" fmla="*/ 32 w 82"/>
                  <a:gd name="T71" fmla="*/ 0 h 202"/>
                  <a:gd name="T72" fmla="*/ 40 w 82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202"/>
                  <a:gd name="T113" fmla="*/ 82 w 82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202">
                    <a:moveTo>
                      <a:pt x="40" y="0"/>
                    </a:moveTo>
                    <a:lnTo>
                      <a:pt x="50" y="1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2"/>
                    </a:lnTo>
                    <a:lnTo>
                      <a:pt x="51" y="14"/>
                    </a:lnTo>
                    <a:lnTo>
                      <a:pt x="50" y="15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5" y="34"/>
                    </a:lnTo>
                    <a:lnTo>
                      <a:pt x="66" y="37"/>
                    </a:lnTo>
                    <a:lnTo>
                      <a:pt x="72" y="43"/>
                    </a:lnTo>
                    <a:lnTo>
                      <a:pt x="78" y="98"/>
                    </a:lnTo>
                    <a:lnTo>
                      <a:pt x="75" y="99"/>
                    </a:lnTo>
                    <a:lnTo>
                      <a:pt x="81" y="108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75" y="116"/>
                    </a:lnTo>
                    <a:lnTo>
                      <a:pt x="72" y="116"/>
                    </a:lnTo>
                    <a:lnTo>
                      <a:pt x="73" y="110"/>
                    </a:lnTo>
                    <a:lnTo>
                      <a:pt x="72" y="106"/>
                    </a:lnTo>
                    <a:lnTo>
                      <a:pt x="70" y="109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64" y="100"/>
                    </a:lnTo>
                    <a:lnTo>
                      <a:pt x="68" y="150"/>
                    </a:lnTo>
                    <a:lnTo>
                      <a:pt x="54" y="153"/>
                    </a:lnTo>
                    <a:lnTo>
                      <a:pt x="48" y="182"/>
                    </a:lnTo>
                    <a:lnTo>
                      <a:pt x="50" y="185"/>
                    </a:lnTo>
                    <a:lnTo>
                      <a:pt x="52" y="198"/>
                    </a:lnTo>
                    <a:lnTo>
                      <a:pt x="52" y="200"/>
                    </a:lnTo>
                    <a:lnTo>
                      <a:pt x="43" y="201"/>
                    </a:lnTo>
                    <a:lnTo>
                      <a:pt x="39" y="198"/>
                    </a:lnTo>
                    <a:lnTo>
                      <a:pt x="41" y="187"/>
                    </a:lnTo>
                    <a:lnTo>
                      <a:pt x="43" y="179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4" y="163"/>
                    </a:lnTo>
                    <a:lnTo>
                      <a:pt x="36" y="179"/>
                    </a:lnTo>
                    <a:lnTo>
                      <a:pt x="39" y="180"/>
                    </a:lnTo>
                    <a:lnTo>
                      <a:pt x="34" y="196"/>
                    </a:lnTo>
                    <a:lnTo>
                      <a:pt x="24" y="198"/>
                    </a:lnTo>
                    <a:lnTo>
                      <a:pt x="23" y="197"/>
                    </a:lnTo>
                    <a:lnTo>
                      <a:pt x="29" y="181"/>
                    </a:lnTo>
                    <a:lnTo>
                      <a:pt x="19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5" y="149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7" y="92"/>
                    </a:lnTo>
                    <a:lnTo>
                      <a:pt x="5" y="91"/>
                    </a:lnTo>
                    <a:lnTo>
                      <a:pt x="8" y="66"/>
                    </a:lnTo>
                    <a:lnTo>
                      <a:pt x="11" y="38"/>
                    </a:lnTo>
                    <a:lnTo>
                      <a:pt x="27" y="33"/>
                    </a:lnTo>
                    <a:lnTo>
                      <a:pt x="31" y="26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8" y="7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4227" y="459"/>
                <a:ext cx="54" cy="144"/>
              </a:xfrm>
              <a:custGeom>
                <a:avLst/>
                <a:gdLst>
                  <a:gd name="T0" fmla="*/ 20 w 54"/>
                  <a:gd name="T1" fmla="*/ 2 h 144"/>
                  <a:gd name="T2" fmla="*/ 17 w 54"/>
                  <a:gd name="T3" fmla="*/ 9 h 144"/>
                  <a:gd name="T4" fmla="*/ 19 w 54"/>
                  <a:gd name="T5" fmla="*/ 11 h 144"/>
                  <a:gd name="T6" fmla="*/ 21 w 54"/>
                  <a:gd name="T7" fmla="*/ 13 h 144"/>
                  <a:gd name="T8" fmla="*/ 23 w 54"/>
                  <a:gd name="T9" fmla="*/ 18 h 144"/>
                  <a:gd name="T10" fmla="*/ 21 w 54"/>
                  <a:gd name="T11" fmla="*/ 19 h 144"/>
                  <a:gd name="T12" fmla="*/ 9 w 54"/>
                  <a:gd name="T13" fmla="*/ 26 h 144"/>
                  <a:gd name="T14" fmla="*/ 1 w 54"/>
                  <a:gd name="T15" fmla="*/ 70 h 144"/>
                  <a:gd name="T16" fmla="*/ 0 w 54"/>
                  <a:gd name="T17" fmla="*/ 77 h 144"/>
                  <a:gd name="T18" fmla="*/ 3 w 54"/>
                  <a:gd name="T19" fmla="*/ 82 h 144"/>
                  <a:gd name="T20" fmla="*/ 5 w 54"/>
                  <a:gd name="T21" fmla="*/ 82 h 144"/>
                  <a:gd name="T22" fmla="*/ 5 w 54"/>
                  <a:gd name="T23" fmla="*/ 75 h 144"/>
                  <a:gd name="T24" fmla="*/ 5 w 54"/>
                  <a:gd name="T25" fmla="*/ 79 h 144"/>
                  <a:gd name="T26" fmla="*/ 8 w 54"/>
                  <a:gd name="T27" fmla="*/ 77 h 144"/>
                  <a:gd name="T28" fmla="*/ 9 w 54"/>
                  <a:gd name="T29" fmla="*/ 71 h 144"/>
                  <a:gd name="T30" fmla="*/ 17 w 54"/>
                  <a:gd name="T31" fmla="*/ 108 h 144"/>
                  <a:gd name="T32" fmla="*/ 20 w 54"/>
                  <a:gd name="T33" fmla="*/ 131 h 144"/>
                  <a:gd name="T34" fmla="*/ 18 w 54"/>
                  <a:gd name="T35" fmla="*/ 141 h 144"/>
                  <a:gd name="T36" fmla="*/ 27 w 54"/>
                  <a:gd name="T37" fmla="*/ 140 h 144"/>
                  <a:gd name="T38" fmla="*/ 24 w 54"/>
                  <a:gd name="T39" fmla="*/ 127 h 144"/>
                  <a:gd name="T40" fmla="*/ 28 w 54"/>
                  <a:gd name="T41" fmla="*/ 110 h 144"/>
                  <a:gd name="T42" fmla="*/ 29 w 54"/>
                  <a:gd name="T43" fmla="*/ 126 h 144"/>
                  <a:gd name="T44" fmla="*/ 30 w 54"/>
                  <a:gd name="T45" fmla="*/ 138 h 144"/>
                  <a:gd name="T46" fmla="*/ 38 w 54"/>
                  <a:gd name="T47" fmla="*/ 139 h 144"/>
                  <a:gd name="T48" fmla="*/ 41 w 54"/>
                  <a:gd name="T49" fmla="*/ 108 h 144"/>
                  <a:gd name="T50" fmla="*/ 43 w 54"/>
                  <a:gd name="T51" fmla="*/ 105 h 144"/>
                  <a:gd name="T52" fmla="*/ 52 w 54"/>
                  <a:gd name="T53" fmla="*/ 108 h 144"/>
                  <a:gd name="T54" fmla="*/ 47 w 54"/>
                  <a:gd name="T55" fmla="*/ 72 h 144"/>
                  <a:gd name="T56" fmla="*/ 48 w 54"/>
                  <a:gd name="T57" fmla="*/ 65 h 144"/>
                  <a:gd name="T58" fmla="*/ 47 w 54"/>
                  <a:gd name="T59" fmla="*/ 47 h 144"/>
                  <a:gd name="T60" fmla="*/ 35 w 54"/>
                  <a:gd name="T61" fmla="*/ 24 h 144"/>
                  <a:gd name="T62" fmla="*/ 35 w 54"/>
                  <a:gd name="T63" fmla="*/ 15 h 144"/>
                  <a:gd name="T64" fmla="*/ 38 w 54"/>
                  <a:gd name="T65" fmla="*/ 14 h 144"/>
                  <a:gd name="T66" fmla="*/ 41 w 54"/>
                  <a:gd name="T67" fmla="*/ 11 h 144"/>
                  <a:gd name="T68" fmla="*/ 38 w 54"/>
                  <a:gd name="T69" fmla="*/ 2 h 144"/>
                  <a:gd name="T70" fmla="*/ 32 w 54"/>
                  <a:gd name="T71" fmla="*/ 0 h 144"/>
                  <a:gd name="T72" fmla="*/ 26 w 54"/>
                  <a:gd name="T73" fmla="*/ 1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44"/>
                  <a:gd name="T113" fmla="*/ 54 w 54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44">
                    <a:moveTo>
                      <a:pt x="26" y="1"/>
                    </a:moveTo>
                    <a:lnTo>
                      <a:pt x="20" y="2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0" y="77"/>
                    </a:lnTo>
                    <a:lnTo>
                      <a:pt x="1" y="82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6" y="80"/>
                    </a:lnTo>
                    <a:lnTo>
                      <a:pt x="8" y="77"/>
                    </a:lnTo>
                    <a:lnTo>
                      <a:pt x="6" y="71"/>
                    </a:lnTo>
                    <a:lnTo>
                      <a:pt x="9" y="71"/>
                    </a:lnTo>
                    <a:lnTo>
                      <a:pt x="8" y="106"/>
                    </a:lnTo>
                    <a:lnTo>
                      <a:pt x="17" y="108"/>
                    </a:lnTo>
                    <a:lnTo>
                      <a:pt x="21" y="129"/>
                    </a:lnTo>
                    <a:lnTo>
                      <a:pt x="20" y="131"/>
                    </a:lnTo>
                    <a:lnTo>
                      <a:pt x="18" y="140"/>
                    </a:lnTo>
                    <a:lnTo>
                      <a:pt x="18" y="141"/>
                    </a:lnTo>
                    <a:lnTo>
                      <a:pt x="24" y="143"/>
                    </a:lnTo>
                    <a:lnTo>
                      <a:pt x="27" y="140"/>
                    </a:lnTo>
                    <a:lnTo>
                      <a:pt x="26" y="132"/>
                    </a:lnTo>
                    <a:lnTo>
                      <a:pt x="24" y="127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30" y="116"/>
                    </a:lnTo>
                    <a:lnTo>
                      <a:pt x="29" y="126"/>
                    </a:lnTo>
                    <a:lnTo>
                      <a:pt x="27" y="127"/>
                    </a:lnTo>
                    <a:lnTo>
                      <a:pt x="30" y="138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3" y="127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3" y="105"/>
                    </a:lnTo>
                    <a:lnTo>
                      <a:pt x="49" y="106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47" y="72"/>
                    </a:lnTo>
                    <a:lnTo>
                      <a:pt x="48" y="73"/>
                    </a:lnTo>
                    <a:lnTo>
                      <a:pt x="48" y="65"/>
                    </a:lnTo>
                    <a:lnTo>
                      <a:pt x="47" y="47"/>
                    </a:lnTo>
                    <a:lnTo>
                      <a:pt x="46" y="28"/>
                    </a:lnTo>
                    <a:lnTo>
                      <a:pt x="35" y="24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1"/>
                    </a:lnTo>
                    <a:lnTo>
                      <a:pt x="41" y="6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767" y="469"/>
              <a:ext cx="1897" cy="637"/>
              <a:chOff x="3767" y="469"/>
              <a:chExt cx="1897" cy="637"/>
            </a:xfrm>
          </p:grpSpPr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257" y="522"/>
                <a:ext cx="167" cy="436"/>
              </a:xfrm>
              <a:custGeom>
                <a:avLst/>
                <a:gdLst>
                  <a:gd name="T0" fmla="*/ 64 w 167"/>
                  <a:gd name="T1" fmla="*/ 5 h 436"/>
                  <a:gd name="T2" fmla="*/ 56 w 167"/>
                  <a:gd name="T3" fmla="*/ 29 h 436"/>
                  <a:gd name="T4" fmla="*/ 61 w 167"/>
                  <a:gd name="T5" fmla="*/ 31 h 436"/>
                  <a:gd name="T6" fmla="*/ 66 w 167"/>
                  <a:gd name="T7" fmla="*/ 41 h 436"/>
                  <a:gd name="T8" fmla="*/ 75 w 167"/>
                  <a:gd name="T9" fmla="*/ 56 h 436"/>
                  <a:gd name="T10" fmla="*/ 66 w 167"/>
                  <a:gd name="T11" fmla="*/ 58 h 436"/>
                  <a:gd name="T12" fmla="*/ 29 w 167"/>
                  <a:gd name="T13" fmla="*/ 80 h 436"/>
                  <a:gd name="T14" fmla="*/ 5 w 167"/>
                  <a:gd name="T15" fmla="*/ 214 h 436"/>
                  <a:gd name="T16" fmla="*/ 0 w 167"/>
                  <a:gd name="T17" fmla="*/ 236 h 436"/>
                  <a:gd name="T18" fmla="*/ 10 w 167"/>
                  <a:gd name="T19" fmla="*/ 249 h 436"/>
                  <a:gd name="T20" fmla="*/ 17 w 167"/>
                  <a:gd name="T21" fmla="*/ 252 h 436"/>
                  <a:gd name="T22" fmla="*/ 17 w 167"/>
                  <a:gd name="T23" fmla="*/ 231 h 436"/>
                  <a:gd name="T24" fmla="*/ 17 w 167"/>
                  <a:gd name="T25" fmla="*/ 241 h 436"/>
                  <a:gd name="T26" fmla="*/ 26 w 167"/>
                  <a:gd name="T27" fmla="*/ 234 h 436"/>
                  <a:gd name="T28" fmla="*/ 32 w 167"/>
                  <a:gd name="T29" fmla="*/ 217 h 436"/>
                  <a:gd name="T30" fmla="*/ 53 w 167"/>
                  <a:gd name="T31" fmla="*/ 331 h 436"/>
                  <a:gd name="T32" fmla="*/ 64 w 167"/>
                  <a:gd name="T33" fmla="*/ 401 h 436"/>
                  <a:gd name="T34" fmla="*/ 59 w 167"/>
                  <a:gd name="T35" fmla="*/ 432 h 436"/>
                  <a:gd name="T36" fmla="*/ 85 w 167"/>
                  <a:gd name="T37" fmla="*/ 428 h 436"/>
                  <a:gd name="T38" fmla="*/ 77 w 167"/>
                  <a:gd name="T39" fmla="*/ 388 h 436"/>
                  <a:gd name="T40" fmla="*/ 88 w 167"/>
                  <a:gd name="T41" fmla="*/ 335 h 436"/>
                  <a:gd name="T42" fmla="*/ 90 w 167"/>
                  <a:gd name="T43" fmla="*/ 386 h 436"/>
                  <a:gd name="T44" fmla="*/ 96 w 167"/>
                  <a:gd name="T45" fmla="*/ 423 h 436"/>
                  <a:gd name="T46" fmla="*/ 118 w 167"/>
                  <a:gd name="T47" fmla="*/ 425 h 436"/>
                  <a:gd name="T48" fmla="*/ 126 w 167"/>
                  <a:gd name="T49" fmla="*/ 331 h 436"/>
                  <a:gd name="T50" fmla="*/ 136 w 167"/>
                  <a:gd name="T51" fmla="*/ 323 h 436"/>
                  <a:gd name="T52" fmla="*/ 160 w 167"/>
                  <a:gd name="T53" fmla="*/ 331 h 436"/>
                  <a:gd name="T54" fmla="*/ 147 w 167"/>
                  <a:gd name="T55" fmla="*/ 221 h 436"/>
                  <a:gd name="T56" fmla="*/ 149 w 167"/>
                  <a:gd name="T57" fmla="*/ 201 h 436"/>
                  <a:gd name="T58" fmla="*/ 147 w 167"/>
                  <a:gd name="T59" fmla="*/ 146 h 436"/>
                  <a:gd name="T60" fmla="*/ 110 w 167"/>
                  <a:gd name="T61" fmla="*/ 72 h 436"/>
                  <a:gd name="T62" fmla="*/ 109 w 167"/>
                  <a:gd name="T63" fmla="*/ 47 h 436"/>
                  <a:gd name="T64" fmla="*/ 118 w 167"/>
                  <a:gd name="T65" fmla="*/ 42 h 436"/>
                  <a:gd name="T66" fmla="*/ 126 w 167"/>
                  <a:gd name="T67" fmla="*/ 35 h 436"/>
                  <a:gd name="T68" fmla="*/ 120 w 167"/>
                  <a:gd name="T69" fmla="*/ 5 h 436"/>
                  <a:gd name="T70" fmla="*/ 100 w 167"/>
                  <a:gd name="T71" fmla="*/ 0 h 436"/>
                  <a:gd name="T72" fmla="*/ 83 w 167"/>
                  <a:gd name="T73" fmla="*/ 2 h 4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6"/>
                  <a:gd name="T113" fmla="*/ 167 w 167"/>
                  <a:gd name="T114" fmla="*/ 436 h 4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6">
                    <a:moveTo>
                      <a:pt x="83" y="2"/>
                    </a:moveTo>
                    <a:lnTo>
                      <a:pt x="64" y="5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65" y="29"/>
                    </a:lnTo>
                    <a:lnTo>
                      <a:pt x="61" y="31"/>
                    </a:lnTo>
                    <a:lnTo>
                      <a:pt x="64" y="33"/>
                    </a:lnTo>
                    <a:lnTo>
                      <a:pt x="66" y="41"/>
                    </a:lnTo>
                    <a:lnTo>
                      <a:pt x="69" y="42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66" y="58"/>
                    </a:lnTo>
                    <a:lnTo>
                      <a:pt x="53" y="75"/>
                    </a:lnTo>
                    <a:lnTo>
                      <a:pt x="29" y="80"/>
                    </a:lnTo>
                    <a:lnTo>
                      <a:pt x="17" y="94"/>
                    </a:lnTo>
                    <a:lnTo>
                      <a:pt x="5" y="214"/>
                    </a:lnTo>
                    <a:lnTo>
                      <a:pt x="11" y="215"/>
                    </a:lnTo>
                    <a:lnTo>
                      <a:pt x="0" y="236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7" y="252"/>
                    </a:lnTo>
                    <a:lnTo>
                      <a:pt x="16" y="239"/>
                    </a:lnTo>
                    <a:lnTo>
                      <a:pt x="17" y="231"/>
                    </a:lnTo>
                    <a:lnTo>
                      <a:pt x="20" y="237"/>
                    </a:lnTo>
                    <a:lnTo>
                      <a:pt x="17" y="241"/>
                    </a:lnTo>
                    <a:lnTo>
                      <a:pt x="21" y="244"/>
                    </a:lnTo>
                    <a:lnTo>
                      <a:pt x="26" y="234"/>
                    </a:lnTo>
                    <a:lnTo>
                      <a:pt x="23" y="217"/>
                    </a:lnTo>
                    <a:lnTo>
                      <a:pt x="32" y="217"/>
                    </a:lnTo>
                    <a:lnTo>
                      <a:pt x="26" y="326"/>
                    </a:lnTo>
                    <a:lnTo>
                      <a:pt x="53" y="331"/>
                    </a:lnTo>
                    <a:lnTo>
                      <a:pt x="66" y="395"/>
                    </a:lnTo>
                    <a:lnTo>
                      <a:pt x="64" y="401"/>
                    </a:lnTo>
                    <a:lnTo>
                      <a:pt x="59" y="427"/>
                    </a:lnTo>
                    <a:lnTo>
                      <a:pt x="59" y="432"/>
                    </a:lnTo>
                    <a:lnTo>
                      <a:pt x="77" y="435"/>
                    </a:lnTo>
                    <a:lnTo>
                      <a:pt x="85" y="428"/>
                    </a:lnTo>
                    <a:lnTo>
                      <a:pt x="81" y="404"/>
                    </a:lnTo>
                    <a:lnTo>
                      <a:pt x="77" y="388"/>
                    </a:lnTo>
                    <a:lnTo>
                      <a:pt x="85" y="334"/>
                    </a:lnTo>
                    <a:lnTo>
                      <a:pt x="88" y="335"/>
                    </a:lnTo>
                    <a:lnTo>
                      <a:pt x="96" y="354"/>
                    </a:lnTo>
                    <a:lnTo>
                      <a:pt x="90" y="386"/>
                    </a:lnTo>
                    <a:lnTo>
                      <a:pt x="85" y="390"/>
                    </a:lnTo>
                    <a:lnTo>
                      <a:pt x="96" y="423"/>
                    </a:lnTo>
                    <a:lnTo>
                      <a:pt x="114" y="428"/>
                    </a:lnTo>
                    <a:lnTo>
                      <a:pt x="118" y="425"/>
                    </a:lnTo>
                    <a:lnTo>
                      <a:pt x="104" y="390"/>
                    </a:lnTo>
                    <a:lnTo>
                      <a:pt x="126" y="331"/>
                    </a:lnTo>
                    <a:lnTo>
                      <a:pt x="136" y="327"/>
                    </a:lnTo>
                    <a:lnTo>
                      <a:pt x="136" y="323"/>
                    </a:lnTo>
                    <a:lnTo>
                      <a:pt x="155" y="323"/>
                    </a:lnTo>
                    <a:lnTo>
                      <a:pt x="160" y="331"/>
                    </a:lnTo>
                    <a:lnTo>
                      <a:pt x="166" y="327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01"/>
                    </a:lnTo>
                    <a:lnTo>
                      <a:pt x="153" y="198"/>
                    </a:lnTo>
                    <a:lnTo>
                      <a:pt x="147" y="146"/>
                    </a:lnTo>
                    <a:lnTo>
                      <a:pt x="141" y="85"/>
                    </a:lnTo>
                    <a:lnTo>
                      <a:pt x="110" y="72"/>
                    </a:lnTo>
                    <a:lnTo>
                      <a:pt x="100" y="58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18" y="42"/>
                    </a:lnTo>
                    <a:lnTo>
                      <a:pt x="118" y="36"/>
                    </a:lnTo>
                    <a:lnTo>
                      <a:pt x="126" y="35"/>
                    </a:lnTo>
                    <a:lnTo>
                      <a:pt x="128" y="17"/>
                    </a:lnTo>
                    <a:lnTo>
                      <a:pt x="120" y="5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3" y="2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4818" y="547"/>
                <a:ext cx="167" cy="434"/>
              </a:xfrm>
              <a:custGeom>
                <a:avLst/>
                <a:gdLst>
                  <a:gd name="T0" fmla="*/ 104 w 167"/>
                  <a:gd name="T1" fmla="*/ 0 h 434"/>
                  <a:gd name="T2" fmla="*/ 68 w 167"/>
                  <a:gd name="T3" fmla="*/ 13 h 434"/>
                  <a:gd name="T4" fmla="*/ 67 w 167"/>
                  <a:gd name="T5" fmla="*/ 42 h 434"/>
                  <a:gd name="T6" fmla="*/ 49 w 167"/>
                  <a:gd name="T7" fmla="*/ 56 h 434"/>
                  <a:gd name="T8" fmla="*/ 11 w 167"/>
                  <a:gd name="T9" fmla="*/ 72 h 434"/>
                  <a:gd name="T10" fmla="*/ 5 w 167"/>
                  <a:gd name="T11" fmla="*/ 156 h 434"/>
                  <a:gd name="T12" fmla="*/ 30 w 167"/>
                  <a:gd name="T13" fmla="*/ 227 h 434"/>
                  <a:gd name="T14" fmla="*/ 57 w 167"/>
                  <a:gd name="T15" fmla="*/ 282 h 434"/>
                  <a:gd name="T16" fmla="*/ 51 w 167"/>
                  <a:gd name="T17" fmla="*/ 412 h 434"/>
                  <a:gd name="T18" fmla="*/ 57 w 167"/>
                  <a:gd name="T19" fmla="*/ 417 h 434"/>
                  <a:gd name="T20" fmla="*/ 82 w 167"/>
                  <a:gd name="T21" fmla="*/ 431 h 434"/>
                  <a:gd name="T22" fmla="*/ 97 w 167"/>
                  <a:gd name="T23" fmla="*/ 433 h 434"/>
                  <a:gd name="T24" fmla="*/ 106 w 167"/>
                  <a:gd name="T25" fmla="*/ 429 h 434"/>
                  <a:gd name="T26" fmla="*/ 101 w 167"/>
                  <a:gd name="T27" fmla="*/ 422 h 434"/>
                  <a:gd name="T28" fmla="*/ 87 w 167"/>
                  <a:gd name="T29" fmla="*/ 412 h 434"/>
                  <a:gd name="T30" fmla="*/ 93 w 167"/>
                  <a:gd name="T31" fmla="*/ 407 h 434"/>
                  <a:gd name="T32" fmla="*/ 126 w 167"/>
                  <a:gd name="T33" fmla="*/ 416 h 434"/>
                  <a:gd name="T34" fmla="*/ 129 w 167"/>
                  <a:gd name="T35" fmla="*/ 410 h 434"/>
                  <a:gd name="T36" fmla="*/ 126 w 167"/>
                  <a:gd name="T37" fmla="*/ 404 h 434"/>
                  <a:gd name="T38" fmla="*/ 116 w 167"/>
                  <a:gd name="T39" fmla="*/ 397 h 434"/>
                  <a:gd name="T40" fmla="*/ 127 w 167"/>
                  <a:gd name="T41" fmla="*/ 355 h 434"/>
                  <a:gd name="T42" fmla="*/ 139 w 167"/>
                  <a:gd name="T43" fmla="*/ 237 h 434"/>
                  <a:gd name="T44" fmla="*/ 144 w 167"/>
                  <a:gd name="T45" fmla="*/ 214 h 434"/>
                  <a:gd name="T46" fmla="*/ 135 w 167"/>
                  <a:gd name="T47" fmla="*/ 167 h 434"/>
                  <a:gd name="T48" fmla="*/ 143 w 167"/>
                  <a:gd name="T49" fmla="*/ 166 h 434"/>
                  <a:gd name="T50" fmla="*/ 148 w 167"/>
                  <a:gd name="T51" fmla="*/ 164 h 434"/>
                  <a:gd name="T52" fmla="*/ 155 w 167"/>
                  <a:gd name="T53" fmla="*/ 161 h 434"/>
                  <a:gd name="T54" fmla="*/ 160 w 167"/>
                  <a:gd name="T55" fmla="*/ 158 h 434"/>
                  <a:gd name="T56" fmla="*/ 166 w 167"/>
                  <a:gd name="T57" fmla="*/ 152 h 434"/>
                  <a:gd name="T58" fmla="*/ 160 w 167"/>
                  <a:gd name="T59" fmla="*/ 128 h 434"/>
                  <a:gd name="T60" fmla="*/ 121 w 167"/>
                  <a:gd name="T61" fmla="*/ 73 h 434"/>
                  <a:gd name="T62" fmla="*/ 106 w 167"/>
                  <a:gd name="T63" fmla="*/ 58 h 434"/>
                  <a:gd name="T64" fmla="*/ 124 w 167"/>
                  <a:gd name="T65" fmla="*/ 47 h 434"/>
                  <a:gd name="T66" fmla="*/ 125 w 167"/>
                  <a:gd name="T67" fmla="*/ 45 h 434"/>
                  <a:gd name="T68" fmla="*/ 130 w 167"/>
                  <a:gd name="T69" fmla="*/ 40 h 434"/>
                  <a:gd name="T70" fmla="*/ 130 w 167"/>
                  <a:gd name="T71" fmla="*/ 28 h 434"/>
                  <a:gd name="T72" fmla="*/ 131 w 167"/>
                  <a:gd name="T73" fmla="*/ 14 h 4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4"/>
                  <a:gd name="T113" fmla="*/ 167 w 167"/>
                  <a:gd name="T114" fmla="*/ 434 h 4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4">
                    <a:moveTo>
                      <a:pt x="124" y="4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8" y="13"/>
                    </a:lnTo>
                    <a:lnTo>
                      <a:pt x="62" y="26"/>
                    </a:lnTo>
                    <a:lnTo>
                      <a:pt x="67" y="42"/>
                    </a:lnTo>
                    <a:lnTo>
                      <a:pt x="59" y="51"/>
                    </a:lnTo>
                    <a:lnTo>
                      <a:pt x="49" y="56"/>
                    </a:lnTo>
                    <a:lnTo>
                      <a:pt x="20" y="65"/>
                    </a:lnTo>
                    <a:lnTo>
                      <a:pt x="11" y="72"/>
                    </a:lnTo>
                    <a:lnTo>
                      <a:pt x="0" y="141"/>
                    </a:lnTo>
                    <a:lnTo>
                      <a:pt x="5" y="156"/>
                    </a:lnTo>
                    <a:lnTo>
                      <a:pt x="35" y="161"/>
                    </a:lnTo>
                    <a:lnTo>
                      <a:pt x="30" y="227"/>
                    </a:lnTo>
                    <a:lnTo>
                      <a:pt x="51" y="233"/>
                    </a:lnTo>
                    <a:lnTo>
                      <a:pt x="57" y="282"/>
                    </a:lnTo>
                    <a:lnTo>
                      <a:pt x="52" y="365"/>
                    </a:lnTo>
                    <a:lnTo>
                      <a:pt x="51" y="412"/>
                    </a:lnTo>
                    <a:lnTo>
                      <a:pt x="57" y="413"/>
                    </a:lnTo>
                    <a:lnTo>
                      <a:pt x="57" y="417"/>
                    </a:lnTo>
                    <a:lnTo>
                      <a:pt x="73" y="425"/>
                    </a:lnTo>
                    <a:lnTo>
                      <a:pt x="82" y="431"/>
                    </a:lnTo>
                    <a:lnTo>
                      <a:pt x="89" y="433"/>
                    </a:lnTo>
                    <a:lnTo>
                      <a:pt x="97" y="433"/>
                    </a:lnTo>
                    <a:lnTo>
                      <a:pt x="104" y="431"/>
                    </a:lnTo>
                    <a:lnTo>
                      <a:pt x="106" y="429"/>
                    </a:lnTo>
                    <a:lnTo>
                      <a:pt x="104" y="426"/>
                    </a:lnTo>
                    <a:lnTo>
                      <a:pt x="101" y="422"/>
                    </a:lnTo>
                    <a:lnTo>
                      <a:pt x="96" y="416"/>
                    </a:lnTo>
                    <a:lnTo>
                      <a:pt x="87" y="412"/>
                    </a:lnTo>
                    <a:lnTo>
                      <a:pt x="93" y="413"/>
                    </a:lnTo>
                    <a:lnTo>
                      <a:pt x="93" y="407"/>
                    </a:lnTo>
                    <a:lnTo>
                      <a:pt x="117" y="416"/>
                    </a:lnTo>
                    <a:lnTo>
                      <a:pt x="126" y="416"/>
                    </a:lnTo>
                    <a:lnTo>
                      <a:pt x="129" y="413"/>
                    </a:lnTo>
                    <a:lnTo>
                      <a:pt x="129" y="410"/>
                    </a:lnTo>
                    <a:lnTo>
                      <a:pt x="128" y="408"/>
                    </a:lnTo>
                    <a:lnTo>
                      <a:pt x="126" y="404"/>
                    </a:lnTo>
                    <a:lnTo>
                      <a:pt x="120" y="400"/>
                    </a:lnTo>
                    <a:lnTo>
                      <a:pt x="116" y="397"/>
                    </a:lnTo>
                    <a:lnTo>
                      <a:pt x="122" y="396"/>
                    </a:lnTo>
                    <a:lnTo>
                      <a:pt x="127" y="355"/>
                    </a:lnTo>
                    <a:lnTo>
                      <a:pt x="130" y="290"/>
                    </a:lnTo>
                    <a:lnTo>
                      <a:pt x="139" y="237"/>
                    </a:lnTo>
                    <a:lnTo>
                      <a:pt x="142" y="222"/>
                    </a:lnTo>
                    <a:lnTo>
                      <a:pt x="144" y="214"/>
                    </a:lnTo>
                    <a:lnTo>
                      <a:pt x="137" y="181"/>
                    </a:lnTo>
                    <a:lnTo>
                      <a:pt x="135" y="167"/>
                    </a:lnTo>
                    <a:lnTo>
                      <a:pt x="139" y="168"/>
                    </a:lnTo>
                    <a:lnTo>
                      <a:pt x="143" y="166"/>
                    </a:lnTo>
                    <a:lnTo>
                      <a:pt x="144" y="166"/>
                    </a:lnTo>
                    <a:lnTo>
                      <a:pt x="148" y="164"/>
                    </a:lnTo>
                    <a:lnTo>
                      <a:pt x="154" y="165"/>
                    </a:lnTo>
                    <a:lnTo>
                      <a:pt x="155" y="161"/>
                    </a:lnTo>
                    <a:lnTo>
                      <a:pt x="158" y="161"/>
                    </a:lnTo>
                    <a:lnTo>
                      <a:pt x="160" y="158"/>
                    </a:lnTo>
                    <a:lnTo>
                      <a:pt x="164" y="156"/>
                    </a:lnTo>
                    <a:lnTo>
                      <a:pt x="166" y="152"/>
                    </a:lnTo>
                    <a:lnTo>
                      <a:pt x="157" y="137"/>
                    </a:lnTo>
                    <a:lnTo>
                      <a:pt x="160" y="128"/>
                    </a:lnTo>
                    <a:lnTo>
                      <a:pt x="145" y="137"/>
                    </a:lnTo>
                    <a:lnTo>
                      <a:pt x="121" y="73"/>
                    </a:lnTo>
                    <a:lnTo>
                      <a:pt x="103" y="61"/>
                    </a:lnTo>
                    <a:lnTo>
                      <a:pt x="106" y="58"/>
                    </a:lnTo>
                    <a:lnTo>
                      <a:pt x="122" y="56"/>
                    </a:lnTo>
                    <a:lnTo>
                      <a:pt x="124" y="47"/>
                    </a:lnTo>
                    <a:lnTo>
                      <a:pt x="119" y="45"/>
                    </a:lnTo>
                    <a:lnTo>
                      <a:pt x="125" y="45"/>
                    </a:lnTo>
                    <a:lnTo>
                      <a:pt x="124" y="42"/>
                    </a:lnTo>
                    <a:lnTo>
                      <a:pt x="130" y="40"/>
                    </a:lnTo>
                    <a:lnTo>
                      <a:pt x="125" y="30"/>
                    </a:lnTo>
                    <a:lnTo>
                      <a:pt x="130" y="28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24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496" y="522"/>
                <a:ext cx="122" cy="413"/>
              </a:xfrm>
              <a:custGeom>
                <a:avLst/>
                <a:gdLst>
                  <a:gd name="T0" fmla="*/ 92 w 122"/>
                  <a:gd name="T1" fmla="*/ 7 h 413"/>
                  <a:gd name="T2" fmla="*/ 92 w 122"/>
                  <a:gd name="T3" fmla="*/ 18 h 413"/>
                  <a:gd name="T4" fmla="*/ 90 w 122"/>
                  <a:gd name="T5" fmla="*/ 20 h 413"/>
                  <a:gd name="T6" fmla="*/ 95 w 122"/>
                  <a:gd name="T7" fmla="*/ 29 h 413"/>
                  <a:gd name="T8" fmla="*/ 92 w 122"/>
                  <a:gd name="T9" fmla="*/ 31 h 413"/>
                  <a:gd name="T10" fmla="*/ 93 w 122"/>
                  <a:gd name="T11" fmla="*/ 35 h 413"/>
                  <a:gd name="T12" fmla="*/ 89 w 122"/>
                  <a:gd name="T13" fmla="*/ 46 h 413"/>
                  <a:gd name="T14" fmla="*/ 89 w 122"/>
                  <a:gd name="T15" fmla="*/ 48 h 413"/>
                  <a:gd name="T16" fmla="*/ 110 w 122"/>
                  <a:gd name="T17" fmla="*/ 59 h 413"/>
                  <a:gd name="T18" fmla="*/ 121 w 122"/>
                  <a:gd name="T19" fmla="*/ 145 h 413"/>
                  <a:gd name="T20" fmla="*/ 108 w 122"/>
                  <a:gd name="T21" fmla="*/ 160 h 413"/>
                  <a:gd name="T22" fmla="*/ 112 w 122"/>
                  <a:gd name="T23" fmla="*/ 206 h 413"/>
                  <a:gd name="T24" fmla="*/ 104 w 122"/>
                  <a:gd name="T25" fmla="*/ 210 h 413"/>
                  <a:gd name="T26" fmla="*/ 100 w 122"/>
                  <a:gd name="T27" fmla="*/ 283 h 413"/>
                  <a:gd name="T28" fmla="*/ 94 w 122"/>
                  <a:gd name="T29" fmla="*/ 356 h 413"/>
                  <a:gd name="T30" fmla="*/ 96 w 122"/>
                  <a:gd name="T31" fmla="*/ 360 h 413"/>
                  <a:gd name="T32" fmla="*/ 118 w 122"/>
                  <a:gd name="T33" fmla="*/ 374 h 413"/>
                  <a:gd name="T34" fmla="*/ 115 w 122"/>
                  <a:gd name="T35" fmla="*/ 376 h 413"/>
                  <a:gd name="T36" fmla="*/ 108 w 122"/>
                  <a:gd name="T37" fmla="*/ 379 h 413"/>
                  <a:gd name="T38" fmla="*/ 94 w 122"/>
                  <a:gd name="T39" fmla="*/ 376 h 413"/>
                  <a:gd name="T40" fmla="*/ 83 w 122"/>
                  <a:gd name="T41" fmla="*/ 371 h 413"/>
                  <a:gd name="T42" fmla="*/ 73 w 122"/>
                  <a:gd name="T43" fmla="*/ 368 h 413"/>
                  <a:gd name="T44" fmla="*/ 73 w 122"/>
                  <a:gd name="T45" fmla="*/ 381 h 413"/>
                  <a:gd name="T46" fmla="*/ 68 w 122"/>
                  <a:gd name="T47" fmla="*/ 381 h 413"/>
                  <a:gd name="T48" fmla="*/ 75 w 122"/>
                  <a:gd name="T49" fmla="*/ 392 h 413"/>
                  <a:gd name="T50" fmla="*/ 73 w 122"/>
                  <a:gd name="T51" fmla="*/ 410 h 413"/>
                  <a:gd name="T52" fmla="*/ 65 w 122"/>
                  <a:gd name="T53" fmla="*/ 412 h 413"/>
                  <a:gd name="T54" fmla="*/ 52 w 122"/>
                  <a:gd name="T55" fmla="*/ 398 h 413"/>
                  <a:gd name="T56" fmla="*/ 52 w 122"/>
                  <a:gd name="T57" fmla="*/ 387 h 413"/>
                  <a:gd name="T58" fmla="*/ 47 w 122"/>
                  <a:gd name="T59" fmla="*/ 386 h 413"/>
                  <a:gd name="T60" fmla="*/ 43 w 122"/>
                  <a:gd name="T61" fmla="*/ 292 h 413"/>
                  <a:gd name="T62" fmla="*/ 47 w 122"/>
                  <a:gd name="T63" fmla="*/ 282 h 413"/>
                  <a:gd name="T64" fmla="*/ 34 w 122"/>
                  <a:gd name="T65" fmla="*/ 219 h 413"/>
                  <a:gd name="T66" fmla="*/ 26 w 122"/>
                  <a:gd name="T67" fmla="*/ 217 h 413"/>
                  <a:gd name="T68" fmla="*/ 21 w 122"/>
                  <a:gd name="T69" fmla="*/ 152 h 413"/>
                  <a:gd name="T70" fmla="*/ 0 w 122"/>
                  <a:gd name="T71" fmla="*/ 144 h 413"/>
                  <a:gd name="T72" fmla="*/ 10 w 122"/>
                  <a:gd name="T73" fmla="*/ 73 h 413"/>
                  <a:gd name="T74" fmla="*/ 43 w 122"/>
                  <a:gd name="T75" fmla="*/ 54 h 413"/>
                  <a:gd name="T76" fmla="*/ 52 w 122"/>
                  <a:gd name="T77" fmla="*/ 48 h 413"/>
                  <a:gd name="T78" fmla="*/ 52 w 122"/>
                  <a:gd name="T79" fmla="*/ 41 h 413"/>
                  <a:gd name="T80" fmla="*/ 49 w 122"/>
                  <a:gd name="T81" fmla="*/ 36 h 413"/>
                  <a:gd name="T82" fmla="*/ 46 w 122"/>
                  <a:gd name="T83" fmla="*/ 32 h 413"/>
                  <a:gd name="T84" fmla="*/ 42 w 122"/>
                  <a:gd name="T85" fmla="*/ 27 h 413"/>
                  <a:gd name="T86" fmla="*/ 40 w 122"/>
                  <a:gd name="T87" fmla="*/ 22 h 413"/>
                  <a:gd name="T88" fmla="*/ 40 w 122"/>
                  <a:gd name="T89" fmla="*/ 17 h 413"/>
                  <a:gd name="T90" fmla="*/ 42 w 122"/>
                  <a:gd name="T91" fmla="*/ 12 h 413"/>
                  <a:gd name="T92" fmla="*/ 46 w 122"/>
                  <a:gd name="T93" fmla="*/ 6 h 413"/>
                  <a:gd name="T94" fmla="*/ 52 w 122"/>
                  <a:gd name="T95" fmla="*/ 2 h 413"/>
                  <a:gd name="T96" fmla="*/ 59 w 122"/>
                  <a:gd name="T97" fmla="*/ 0 h 413"/>
                  <a:gd name="T98" fmla="*/ 68 w 122"/>
                  <a:gd name="T99" fmla="*/ 0 h 413"/>
                  <a:gd name="T100" fmla="*/ 75 w 122"/>
                  <a:gd name="T101" fmla="*/ 0 h 413"/>
                  <a:gd name="T102" fmla="*/ 83 w 122"/>
                  <a:gd name="T103" fmla="*/ 2 h 413"/>
                  <a:gd name="T104" fmla="*/ 92 w 122"/>
                  <a:gd name="T105" fmla="*/ 7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"/>
                  <a:gd name="T160" fmla="*/ 0 h 413"/>
                  <a:gd name="T161" fmla="*/ 122 w 122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" h="413">
                    <a:moveTo>
                      <a:pt x="92" y="7"/>
                    </a:moveTo>
                    <a:lnTo>
                      <a:pt x="92" y="18"/>
                    </a:lnTo>
                    <a:lnTo>
                      <a:pt x="90" y="20"/>
                    </a:lnTo>
                    <a:lnTo>
                      <a:pt x="95" y="29"/>
                    </a:lnTo>
                    <a:lnTo>
                      <a:pt x="92" y="31"/>
                    </a:lnTo>
                    <a:lnTo>
                      <a:pt x="93" y="3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110" y="59"/>
                    </a:lnTo>
                    <a:lnTo>
                      <a:pt x="121" y="145"/>
                    </a:lnTo>
                    <a:lnTo>
                      <a:pt x="108" y="160"/>
                    </a:lnTo>
                    <a:lnTo>
                      <a:pt x="112" y="206"/>
                    </a:lnTo>
                    <a:lnTo>
                      <a:pt x="104" y="210"/>
                    </a:lnTo>
                    <a:lnTo>
                      <a:pt x="100" y="283"/>
                    </a:lnTo>
                    <a:lnTo>
                      <a:pt x="94" y="356"/>
                    </a:lnTo>
                    <a:lnTo>
                      <a:pt x="96" y="360"/>
                    </a:lnTo>
                    <a:lnTo>
                      <a:pt x="118" y="374"/>
                    </a:lnTo>
                    <a:lnTo>
                      <a:pt x="115" y="376"/>
                    </a:lnTo>
                    <a:lnTo>
                      <a:pt x="108" y="379"/>
                    </a:lnTo>
                    <a:lnTo>
                      <a:pt x="94" y="376"/>
                    </a:lnTo>
                    <a:lnTo>
                      <a:pt x="83" y="371"/>
                    </a:lnTo>
                    <a:lnTo>
                      <a:pt x="73" y="368"/>
                    </a:lnTo>
                    <a:lnTo>
                      <a:pt x="73" y="381"/>
                    </a:lnTo>
                    <a:lnTo>
                      <a:pt x="68" y="381"/>
                    </a:lnTo>
                    <a:lnTo>
                      <a:pt x="75" y="392"/>
                    </a:lnTo>
                    <a:lnTo>
                      <a:pt x="73" y="410"/>
                    </a:lnTo>
                    <a:lnTo>
                      <a:pt x="65" y="412"/>
                    </a:lnTo>
                    <a:lnTo>
                      <a:pt x="52" y="398"/>
                    </a:lnTo>
                    <a:lnTo>
                      <a:pt x="52" y="387"/>
                    </a:lnTo>
                    <a:lnTo>
                      <a:pt x="47" y="386"/>
                    </a:lnTo>
                    <a:lnTo>
                      <a:pt x="43" y="292"/>
                    </a:lnTo>
                    <a:lnTo>
                      <a:pt x="47" y="282"/>
                    </a:lnTo>
                    <a:lnTo>
                      <a:pt x="34" y="219"/>
                    </a:lnTo>
                    <a:lnTo>
                      <a:pt x="26" y="217"/>
                    </a:lnTo>
                    <a:lnTo>
                      <a:pt x="21" y="152"/>
                    </a:lnTo>
                    <a:lnTo>
                      <a:pt x="0" y="144"/>
                    </a:lnTo>
                    <a:lnTo>
                      <a:pt x="10" y="73"/>
                    </a:lnTo>
                    <a:lnTo>
                      <a:pt x="43" y="54"/>
                    </a:lnTo>
                    <a:lnTo>
                      <a:pt x="52" y="48"/>
                    </a:lnTo>
                    <a:lnTo>
                      <a:pt x="52" y="41"/>
                    </a:lnTo>
                    <a:lnTo>
                      <a:pt x="49" y="36"/>
                    </a:lnTo>
                    <a:lnTo>
                      <a:pt x="46" y="32"/>
                    </a:lnTo>
                    <a:lnTo>
                      <a:pt x="42" y="27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42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2"/>
                    </a:lnTo>
                    <a:lnTo>
                      <a:pt x="92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4216" y="520"/>
                <a:ext cx="148" cy="375"/>
              </a:xfrm>
              <a:custGeom>
                <a:avLst/>
                <a:gdLst>
                  <a:gd name="T0" fmla="*/ 90 w 148"/>
                  <a:gd name="T1" fmla="*/ 4 h 375"/>
                  <a:gd name="T2" fmla="*/ 118 w 148"/>
                  <a:gd name="T3" fmla="*/ 0 h 375"/>
                  <a:gd name="T4" fmla="*/ 129 w 148"/>
                  <a:gd name="T5" fmla="*/ 8 h 375"/>
                  <a:gd name="T6" fmla="*/ 134 w 148"/>
                  <a:gd name="T7" fmla="*/ 5 h 375"/>
                  <a:gd name="T8" fmla="*/ 141 w 148"/>
                  <a:gd name="T9" fmla="*/ 22 h 375"/>
                  <a:gd name="T10" fmla="*/ 126 w 148"/>
                  <a:gd name="T11" fmla="*/ 32 h 375"/>
                  <a:gd name="T12" fmla="*/ 124 w 148"/>
                  <a:gd name="T13" fmla="*/ 41 h 375"/>
                  <a:gd name="T14" fmla="*/ 121 w 148"/>
                  <a:gd name="T15" fmla="*/ 41 h 375"/>
                  <a:gd name="T16" fmla="*/ 118 w 148"/>
                  <a:gd name="T17" fmla="*/ 50 h 375"/>
                  <a:gd name="T18" fmla="*/ 107 w 148"/>
                  <a:gd name="T19" fmla="*/ 52 h 375"/>
                  <a:gd name="T20" fmla="*/ 107 w 148"/>
                  <a:gd name="T21" fmla="*/ 55 h 375"/>
                  <a:gd name="T22" fmla="*/ 126 w 148"/>
                  <a:gd name="T23" fmla="*/ 66 h 375"/>
                  <a:gd name="T24" fmla="*/ 141 w 148"/>
                  <a:gd name="T25" fmla="*/ 120 h 375"/>
                  <a:gd name="T26" fmla="*/ 129 w 148"/>
                  <a:gd name="T27" fmla="*/ 134 h 375"/>
                  <a:gd name="T28" fmla="*/ 129 w 148"/>
                  <a:gd name="T29" fmla="*/ 233 h 375"/>
                  <a:gd name="T30" fmla="*/ 113 w 148"/>
                  <a:gd name="T31" fmla="*/ 237 h 375"/>
                  <a:gd name="T32" fmla="*/ 111 w 148"/>
                  <a:gd name="T33" fmla="*/ 252 h 375"/>
                  <a:gd name="T34" fmla="*/ 105 w 148"/>
                  <a:gd name="T35" fmla="*/ 294 h 375"/>
                  <a:gd name="T36" fmla="*/ 105 w 148"/>
                  <a:gd name="T37" fmla="*/ 316 h 375"/>
                  <a:gd name="T38" fmla="*/ 129 w 148"/>
                  <a:gd name="T39" fmla="*/ 330 h 375"/>
                  <a:gd name="T40" fmla="*/ 146 w 148"/>
                  <a:gd name="T41" fmla="*/ 337 h 375"/>
                  <a:gd name="T42" fmla="*/ 147 w 148"/>
                  <a:gd name="T43" fmla="*/ 341 h 375"/>
                  <a:gd name="T44" fmla="*/ 109 w 148"/>
                  <a:gd name="T45" fmla="*/ 335 h 375"/>
                  <a:gd name="T46" fmla="*/ 105 w 148"/>
                  <a:gd name="T47" fmla="*/ 330 h 375"/>
                  <a:gd name="T48" fmla="*/ 101 w 148"/>
                  <a:gd name="T49" fmla="*/ 335 h 375"/>
                  <a:gd name="T50" fmla="*/ 97 w 148"/>
                  <a:gd name="T51" fmla="*/ 335 h 375"/>
                  <a:gd name="T52" fmla="*/ 93 w 148"/>
                  <a:gd name="T53" fmla="*/ 319 h 375"/>
                  <a:gd name="T54" fmla="*/ 90 w 148"/>
                  <a:gd name="T55" fmla="*/ 248 h 375"/>
                  <a:gd name="T56" fmla="*/ 81 w 148"/>
                  <a:gd name="T57" fmla="*/ 248 h 375"/>
                  <a:gd name="T58" fmla="*/ 61 w 148"/>
                  <a:gd name="T59" fmla="*/ 311 h 375"/>
                  <a:gd name="T60" fmla="*/ 61 w 148"/>
                  <a:gd name="T61" fmla="*/ 350 h 375"/>
                  <a:gd name="T62" fmla="*/ 52 w 148"/>
                  <a:gd name="T63" fmla="*/ 369 h 375"/>
                  <a:gd name="T64" fmla="*/ 45 w 148"/>
                  <a:gd name="T65" fmla="*/ 374 h 375"/>
                  <a:gd name="T66" fmla="*/ 40 w 148"/>
                  <a:gd name="T67" fmla="*/ 363 h 375"/>
                  <a:gd name="T68" fmla="*/ 45 w 148"/>
                  <a:gd name="T69" fmla="*/ 352 h 375"/>
                  <a:gd name="T70" fmla="*/ 52 w 148"/>
                  <a:gd name="T71" fmla="*/ 328 h 375"/>
                  <a:gd name="T72" fmla="*/ 54 w 148"/>
                  <a:gd name="T73" fmla="*/ 238 h 375"/>
                  <a:gd name="T74" fmla="*/ 61 w 148"/>
                  <a:gd name="T75" fmla="*/ 150 h 375"/>
                  <a:gd name="T76" fmla="*/ 48 w 148"/>
                  <a:gd name="T77" fmla="*/ 143 h 375"/>
                  <a:gd name="T78" fmla="*/ 48 w 148"/>
                  <a:gd name="T79" fmla="*/ 130 h 375"/>
                  <a:gd name="T80" fmla="*/ 48 w 148"/>
                  <a:gd name="T81" fmla="*/ 106 h 375"/>
                  <a:gd name="T82" fmla="*/ 32 w 148"/>
                  <a:gd name="T83" fmla="*/ 112 h 375"/>
                  <a:gd name="T84" fmla="*/ 45 w 148"/>
                  <a:gd name="T85" fmla="*/ 127 h 375"/>
                  <a:gd name="T86" fmla="*/ 45 w 148"/>
                  <a:gd name="T87" fmla="*/ 141 h 375"/>
                  <a:gd name="T88" fmla="*/ 31 w 148"/>
                  <a:gd name="T89" fmla="*/ 132 h 375"/>
                  <a:gd name="T90" fmla="*/ 22 w 148"/>
                  <a:gd name="T91" fmla="*/ 124 h 375"/>
                  <a:gd name="T92" fmla="*/ 16 w 148"/>
                  <a:gd name="T93" fmla="*/ 126 h 375"/>
                  <a:gd name="T94" fmla="*/ 0 w 148"/>
                  <a:gd name="T95" fmla="*/ 111 h 375"/>
                  <a:gd name="T96" fmla="*/ 0 w 148"/>
                  <a:gd name="T97" fmla="*/ 106 h 375"/>
                  <a:gd name="T98" fmla="*/ 7 w 148"/>
                  <a:gd name="T99" fmla="*/ 103 h 375"/>
                  <a:gd name="T100" fmla="*/ 27 w 148"/>
                  <a:gd name="T101" fmla="*/ 87 h 375"/>
                  <a:gd name="T102" fmla="*/ 45 w 148"/>
                  <a:gd name="T103" fmla="*/ 73 h 375"/>
                  <a:gd name="T104" fmla="*/ 71 w 148"/>
                  <a:gd name="T105" fmla="*/ 56 h 375"/>
                  <a:gd name="T106" fmla="*/ 90 w 148"/>
                  <a:gd name="T107" fmla="*/ 50 h 375"/>
                  <a:gd name="T108" fmla="*/ 90 w 148"/>
                  <a:gd name="T109" fmla="*/ 39 h 375"/>
                  <a:gd name="T110" fmla="*/ 81 w 148"/>
                  <a:gd name="T111" fmla="*/ 33 h 375"/>
                  <a:gd name="T112" fmla="*/ 81 w 148"/>
                  <a:gd name="T113" fmla="*/ 17 h 375"/>
                  <a:gd name="T114" fmla="*/ 77 w 148"/>
                  <a:gd name="T115" fmla="*/ 15 h 375"/>
                  <a:gd name="T116" fmla="*/ 90 w 148"/>
                  <a:gd name="T117" fmla="*/ 4 h 3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375"/>
                  <a:gd name="T179" fmla="*/ 148 w 148"/>
                  <a:gd name="T180" fmla="*/ 375 h 3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375">
                    <a:moveTo>
                      <a:pt x="90" y="4"/>
                    </a:moveTo>
                    <a:lnTo>
                      <a:pt x="118" y="0"/>
                    </a:lnTo>
                    <a:lnTo>
                      <a:pt x="129" y="8"/>
                    </a:lnTo>
                    <a:lnTo>
                      <a:pt x="134" y="5"/>
                    </a:lnTo>
                    <a:lnTo>
                      <a:pt x="141" y="22"/>
                    </a:lnTo>
                    <a:lnTo>
                      <a:pt x="126" y="32"/>
                    </a:lnTo>
                    <a:lnTo>
                      <a:pt x="124" y="41"/>
                    </a:lnTo>
                    <a:lnTo>
                      <a:pt x="121" y="41"/>
                    </a:lnTo>
                    <a:lnTo>
                      <a:pt x="118" y="50"/>
                    </a:lnTo>
                    <a:lnTo>
                      <a:pt x="107" y="52"/>
                    </a:lnTo>
                    <a:lnTo>
                      <a:pt x="107" y="55"/>
                    </a:lnTo>
                    <a:lnTo>
                      <a:pt x="126" y="66"/>
                    </a:lnTo>
                    <a:lnTo>
                      <a:pt x="141" y="120"/>
                    </a:lnTo>
                    <a:lnTo>
                      <a:pt x="129" y="134"/>
                    </a:lnTo>
                    <a:lnTo>
                      <a:pt x="129" y="233"/>
                    </a:lnTo>
                    <a:lnTo>
                      <a:pt x="113" y="237"/>
                    </a:lnTo>
                    <a:lnTo>
                      <a:pt x="111" y="252"/>
                    </a:lnTo>
                    <a:lnTo>
                      <a:pt x="105" y="294"/>
                    </a:lnTo>
                    <a:lnTo>
                      <a:pt x="105" y="316"/>
                    </a:lnTo>
                    <a:lnTo>
                      <a:pt x="129" y="330"/>
                    </a:lnTo>
                    <a:lnTo>
                      <a:pt x="146" y="337"/>
                    </a:lnTo>
                    <a:lnTo>
                      <a:pt x="147" y="341"/>
                    </a:lnTo>
                    <a:lnTo>
                      <a:pt x="109" y="335"/>
                    </a:lnTo>
                    <a:lnTo>
                      <a:pt x="105" y="330"/>
                    </a:lnTo>
                    <a:lnTo>
                      <a:pt x="101" y="335"/>
                    </a:lnTo>
                    <a:lnTo>
                      <a:pt x="97" y="335"/>
                    </a:lnTo>
                    <a:lnTo>
                      <a:pt x="93" y="319"/>
                    </a:lnTo>
                    <a:lnTo>
                      <a:pt x="90" y="248"/>
                    </a:lnTo>
                    <a:lnTo>
                      <a:pt x="81" y="248"/>
                    </a:lnTo>
                    <a:lnTo>
                      <a:pt x="61" y="311"/>
                    </a:lnTo>
                    <a:lnTo>
                      <a:pt x="61" y="350"/>
                    </a:lnTo>
                    <a:lnTo>
                      <a:pt x="52" y="369"/>
                    </a:lnTo>
                    <a:lnTo>
                      <a:pt x="45" y="374"/>
                    </a:lnTo>
                    <a:lnTo>
                      <a:pt x="40" y="363"/>
                    </a:lnTo>
                    <a:lnTo>
                      <a:pt x="45" y="352"/>
                    </a:lnTo>
                    <a:lnTo>
                      <a:pt x="52" y="328"/>
                    </a:lnTo>
                    <a:lnTo>
                      <a:pt x="54" y="238"/>
                    </a:lnTo>
                    <a:lnTo>
                      <a:pt x="61" y="150"/>
                    </a:lnTo>
                    <a:lnTo>
                      <a:pt x="48" y="143"/>
                    </a:lnTo>
                    <a:lnTo>
                      <a:pt x="48" y="130"/>
                    </a:lnTo>
                    <a:lnTo>
                      <a:pt x="48" y="106"/>
                    </a:lnTo>
                    <a:lnTo>
                      <a:pt x="32" y="112"/>
                    </a:lnTo>
                    <a:lnTo>
                      <a:pt x="45" y="127"/>
                    </a:lnTo>
                    <a:lnTo>
                      <a:pt x="45" y="141"/>
                    </a:lnTo>
                    <a:lnTo>
                      <a:pt x="31" y="132"/>
                    </a:lnTo>
                    <a:lnTo>
                      <a:pt x="22" y="124"/>
                    </a:lnTo>
                    <a:lnTo>
                      <a:pt x="16" y="126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7" y="103"/>
                    </a:lnTo>
                    <a:lnTo>
                      <a:pt x="27" y="87"/>
                    </a:lnTo>
                    <a:lnTo>
                      <a:pt x="45" y="73"/>
                    </a:lnTo>
                    <a:lnTo>
                      <a:pt x="71" y="56"/>
                    </a:lnTo>
                    <a:lnTo>
                      <a:pt x="90" y="50"/>
                    </a:lnTo>
                    <a:lnTo>
                      <a:pt x="90" y="39"/>
                    </a:lnTo>
                    <a:lnTo>
                      <a:pt x="81" y="33"/>
                    </a:lnTo>
                    <a:lnTo>
                      <a:pt x="81" y="17"/>
                    </a:lnTo>
                    <a:lnTo>
                      <a:pt x="77" y="15"/>
                    </a:lnTo>
                    <a:lnTo>
                      <a:pt x="90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3767" y="527"/>
                <a:ext cx="142" cy="467"/>
              </a:xfrm>
              <a:custGeom>
                <a:avLst/>
                <a:gdLst>
                  <a:gd name="T0" fmla="*/ 32 w 142"/>
                  <a:gd name="T1" fmla="*/ 9 h 467"/>
                  <a:gd name="T2" fmla="*/ 32 w 142"/>
                  <a:gd name="T3" fmla="*/ 21 h 467"/>
                  <a:gd name="T4" fmla="*/ 35 w 142"/>
                  <a:gd name="T5" fmla="*/ 24 h 467"/>
                  <a:gd name="T6" fmla="*/ 29 w 142"/>
                  <a:gd name="T7" fmla="*/ 34 h 467"/>
                  <a:gd name="T8" fmla="*/ 32 w 142"/>
                  <a:gd name="T9" fmla="*/ 36 h 467"/>
                  <a:gd name="T10" fmla="*/ 31 w 142"/>
                  <a:gd name="T11" fmla="*/ 40 h 467"/>
                  <a:gd name="T12" fmla="*/ 36 w 142"/>
                  <a:gd name="T13" fmla="*/ 53 h 467"/>
                  <a:gd name="T14" fmla="*/ 36 w 142"/>
                  <a:gd name="T15" fmla="*/ 55 h 467"/>
                  <a:gd name="T16" fmla="*/ 12 w 142"/>
                  <a:gd name="T17" fmla="*/ 67 h 467"/>
                  <a:gd name="T18" fmla="*/ 0 w 142"/>
                  <a:gd name="T19" fmla="*/ 164 h 467"/>
                  <a:gd name="T20" fmla="*/ 14 w 142"/>
                  <a:gd name="T21" fmla="*/ 181 h 467"/>
                  <a:gd name="T22" fmla="*/ 9 w 142"/>
                  <a:gd name="T23" fmla="*/ 233 h 467"/>
                  <a:gd name="T24" fmla="*/ 18 w 142"/>
                  <a:gd name="T25" fmla="*/ 239 h 467"/>
                  <a:gd name="T26" fmla="*/ 23 w 142"/>
                  <a:gd name="T27" fmla="*/ 320 h 467"/>
                  <a:gd name="T28" fmla="*/ 30 w 142"/>
                  <a:gd name="T29" fmla="*/ 403 h 467"/>
                  <a:gd name="T30" fmla="*/ 28 w 142"/>
                  <a:gd name="T31" fmla="*/ 408 h 467"/>
                  <a:gd name="T32" fmla="*/ 2 w 142"/>
                  <a:gd name="T33" fmla="*/ 423 h 467"/>
                  <a:gd name="T34" fmla="*/ 6 w 142"/>
                  <a:gd name="T35" fmla="*/ 426 h 467"/>
                  <a:gd name="T36" fmla="*/ 14 w 142"/>
                  <a:gd name="T37" fmla="*/ 429 h 467"/>
                  <a:gd name="T38" fmla="*/ 30 w 142"/>
                  <a:gd name="T39" fmla="*/ 426 h 467"/>
                  <a:gd name="T40" fmla="*/ 43 w 142"/>
                  <a:gd name="T41" fmla="*/ 420 h 467"/>
                  <a:gd name="T42" fmla="*/ 55 w 142"/>
                  <a:gd name="T43" fmla="*/ 417 h 467"/>
                  <a:gd name="T44" fmla="*/ 55 w 142"/>
                  <a:gd name="T45" fmla="*/ 431 h 467"/>
                  <a:gd name="T46" fmla="*/ 60 w 142"/>
                  <a:gd name="T47" fmla="*/ 431 h 467"/>
                  <a:gd name="T48" fmla="*/ 52 w 142"/>
                  <a:gd name="T49" fmla="*/ 444 h 467"/>
                  <a:gd name="T50" fmla="*/ 55 w 142"/>
                  <a:gd name="T51" fmla="*/ 464 h 467"/>
                  <a:gd name="T52" fmla="*/ 65 w 142"/>
                  <a:gd name="T53" fmla="*/ 466 h 467"/>
                  <a:gd name="T54" fmla="*/ 79 w 142"/>
                  <a:gd name="T55" fmla="*/ 450 h 467"/>
                  <a:gd name="T56" fmla="*/ 79 w 142"/>
                  <a:gd name="T57" fmla="*/ 438 h 467"/>
                  <a:gd name="T58" fmla="*/ 85 w 142"/>
                  <a:gd name="T59" fmla="*/ 436 h 467"/>
                  <a:gd name="T60" fmla="*/ 90 w 142"/>
                  <a:gd name="T61" fmla="*/ 330 h 467"/>
                  <a:gd name="T62" fmla="*/ 85 w 142"/>
                  <a:gd name="T63" fmla="*/ 320 h 467"/>
                  <a:gd name="T64" fmla="*/ 101 w 142"/>
                  <a:gd name="T65" fmla="*/ 249 h 467"/>
                  <a:gd name="T66" fmla="*/ 110 w 142"/>
                  <a:gd name="T67" fmla="*/ 246 h 467"/>
                  <a:gd name="T68" fmla="*/ 115 w 142"/>
                  <a:gd name="T69" fmla="*/ 172 h 467"/>
                  <a:gd name="T70" fmla="*/ 141 w 142"/>
                  <a:gd name="T71" fmla="*/ 164 h 467"/>
                  <a:gd name="T72" fmla="*/ 129 w 142"/>
                  <a:gd name="T73" fmla="*/ 84 h 467"/>
                  <a:gd name="T74" fmla="*/ 90 w 142"/>
                  <a:gd name="T75" fmla="*/ 62 h 467"/>
                  <a:gd name="T76" fmla="*/ 79 w 142"/>
                  <a:gd name="T77" fmla="*/ 55 h 467"/>
                  <a:gd name="T78" fmla="*/ 79 w 142"/>
                  <a:gd name="T79" fmla="*/ 47 h 467"/>
                  <a:gd name="T80" fmla="*/ 83 w 142"/>
                  <a:gd name="T81" fmla="*/ 42 h 467"/>
                  <a:gd name="T82" fmla="*/ 86 w 142"/>
                  <a:gd name="T83" fmla="*/ 37 h 467"/>
                  <a:gd name="T84" fmla="*/ 91 w 142"/>
                  <a:gd name="T85" fmla="*/ 31 h 467"/>
                  <a:gd name="T86" fmla="*/ 94 w 142"/>
                  <a:gd name="T87" fmla="*/ 26 h 467"/>
                  <a:gd name="T88" fmla="*/ 94 w 142"/>
                  <a:gd name="T89" fmla="*/ 20 h 467"/>
                  <a:gd name="T90" fmla="*/ 91 w 142"/>
                  <a:gd name="T91" fmla="*/ 15 h 467"/>
                  <a:gd name="T92" fmla="*/ 86 w 142"/>
                  <a:gd name="T93" fmla="*/ 8 h 467"/>
                  <a:gd name="T94" fmla="*/ 79 w 142"/>
                  <a:gd name="T95" fmla="*/ 4 h 467"/>
                  <a:gd name="T96" fmla="*/ 71 w 142"/>
                  <a:gd name="T97" fmla="*/ 1 h 467"/>
                  <a:gd name="T98" fmla="*/ 61 w 142"/>
                  <a:gd name="T99" fmla="*/ 0 h 467"/>
                  <a:gd name="T100" fmla="*/ 52 w 142"/>
                  <a:gd name="T101" fmla="*/ 1 h 467"/>
                  <a:gd name="T102" fmla="*/ 43 w 142"/>
                  <a:gd name="T103" fmla="*/ 3 h 467"/>
                  <a:gd name="T104" fmla="*/ 32 w 142"/>
                  <a:gd name="T105" fmla="*/ 9 h 4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2"/>
                  <a:gd name="T160" fmla="*/ 0 h 467"/>
                  <a:gd name="T161" fmla="*/ 142 w 142"/>
                  <a:gd name="T162" fmla="*/ 467 h 4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2" h="467">
                    <a:moveTo>
                      <a:pt x="32" y="9"/>
                    </a:moveTo>
                    <a:lnTo>
                      <a:pt x="32" y="21"/>
                    </a:lnTo>
                    <a:lnTo>
                      <a:pt x="35" y="24"/>
                    </a:lnTo>
                    <a:lnTo>
                      <a:pt x="29" y="34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12" y="67"/>
                    </a:lnTo>
                    <a:lnTo>
                      <a:pt x="0" y="164"/>
                    </a:lnTo>
                    <a:lnTo>
                      <a:pt x="14" y="181"/>
                    </a:lnTo>
                    <a:lnTo>
                      <a:pt x="9" y="233"/>
                    </a:lnTo>
                    <a:lnTo>
                      <a:pt x="18" y="239"/>
                    </a:lnTo>
                    <a:lnTo>
                      <a:pt x="23" y="320"/>
                    </a:lnTo>
                    <a:lnTo>
                      <a:pt x="30" y="403"/>
                    </a:lnTo>
                    <a:lnTo>
                      <a:pt x="28" y="408"/>
                    </a:lnTo>
                    <a:lnTo>
                      <a:pt x="2" y="423"/>
                    </a:lnTo>
                    <a:lnTo>
                      <a:pt x="6" y="426"/>
                    </a:lnTo>
                    <a:lnTo>
                      <a:pt x="14" y="429"/>
                    </a:lnTo>
                    <a:lnTo>
                      <a:pt x="30" y="426"/>
                    </a:lnTo>
                    <a:lnTo>
                      <a:pt x="43" y="420"/>
                    </a:lnTo>
                    <a:lnTo>
                      <a:pt x="55" y="417"/>
                    </a:lnTo>
                    <a:lnTo>
                      <a:pt x="55" y="431"/>
                    </a:lnTo>
                    <a:lnTo>
                      <a:pt x="60" y="431"/>
                    </a:lnTo>
                    <a:lnTo>
                      <a:pt x="52" y="444"/>
                    </a:lnTo>
                    <a:lnTo>
                      <a:pt x="55" y="464"/>
                    </a:lnTo>
                    <a:lnTo>
                      <a:pt x="65" y="466"/>
                    </a:lnTo>
                    <a:lnTo>
                      <a:pt x="79" y="450"/>
                    </a:lnTo>
                    <a:lnTo>
                      <a:pt x="79" y="438"/>
                    </a:lnTo>
                    <a:lnTo>
                      <a:pt x="85" y="436"/>
                    </a:lnTo>
                    <a:lnTo>
                      <a:pt x="90" y="330"/>
                    </a:lnTo>
                    <a:lnTo>
                      <a:pt x="85" y="320"/>
                    </a:lnTo>
                    <a:lnTo>
                      <a:pt x="101" y="249"/>
                    </a:lnTo>
                    <a:lnTo>
                      <a:pt x="110" y="246"/>
                    </a:lnTo>
                    <a:lnTo>
                      <a:pt x="115" y="172"/>
                    </a:lnTo>
                    <a:lnTo>
                      <a:pt x="141" y="164"/>
                    </a:lnTo>
                    <a:lnTo>
                      <a:pt x="129" y="84"/>
                    </a:lnTo>
                    <a:lnTo>
                      <a:pt x="90" y="62"/>
                    </a:lnTo>
                    <a:lnTo>
                      <a:pt x="79" y="55"/>
                    </a:lnTo>
                    <a:lnTo>
                      <a:pt x="79" y="47"/>
                    </a:lnTo>
                    <a:lnTo>
                      <a:pt x="83" y="42"/>
                    </a:lnTo>
                    <a:lnTo>
                      <a:pt x="86" y="37"/>
                    </a:lnTo>
                    <a:lnTo>
                      <a:pt x="91" y="31"/>
                    </a:lnTo>
                    <a:lnTo>
                      <a:pt x="94" y="26"/>
                    </a:lnTo>
                    <a:lnTo>
                      <a:pt x="94" y="20"/>
                    </a:lnTo>
                    <a:lnTo>
                      <a:pt x="91" y="15"/>
                    </a:lnTo>
                    <a:lnTo>
                      <a:pt x="86" y="8"/>
                    </a:lnTo>
                    <a:lnTo>
                      <a:pt x="79" y="4"/>
                    </a:lnTo>
                    <a:lnTo>
                      <a:pt x="71" y="1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3" y="3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5513" y="469"/>
                <a:ext cx="151" cy="367"/>
              </a:xfrm>
              <a:custGeom>
                <a:avLst/>
                <a:gdLst>
                  <a:gd name="T0" fmla="*/ 93 w 151"/>
                  <a:gd name="T1" fmla="*/ 0 h 367"/>
                  <a:gd name="T2" fmla="*/ 61 w 151"/>
                  <a:gd name="T3" fmla="*/ 11 h 367"/>
                  <a:gd name="T4" fmla="*/ 60 w 151"/>
                  <a:gd name="T5" fmla="*/ 36 h 367"/>
                  <a:gd name="T6" fmla="*/ 44 w 151"/>
                  <a:gd name="T7" fmla="*/ 48 h 367"/>
                  <a:gd name="T8" fmla="*/ 10 w 151"/>
                  <a:gd name="T9" fmla="*/ 61 h 367"/>
                  <a:gd name="T10" fmla="*/ 4 w 151"/>
                  <a:gd name="T11" fmla="*/ 132 h 367"/>
                  <a:gd name="T12" fmla="*/ 27 w 151"/>
                  <a:gd name="T13" fmla="*/ 192 h 367"/>
                  <a:gd name="T14" fmla="*/ 51 w 151"/>
                  <a:gd name="T15" fmla="*/ 238 h 367"/>
                  <a:gd name="T16" fmla="*/ 46 w 151"/>
                  <a:gd name="T17" fmla="*/ 349 h 367"/>
                  <a:gd name="T18" fmla="*/ 51 w 151"/>
                  <a:gd name="T19" fmla="*/ 353 h 367"/>
                  <a:gd name="T20" fmla="*/ 75 w 151"/>
                  <a:gd name="T21" fmla="*/ 364 h 367"/>
                  <a:gd name="T22" fmla="*/ 87 w 151"/>
                  <a:gd name="T23" fmla="*/ 366 h 367"/>
                  <a:gd name="T24" fmla="*/ 96 w 151"/>
                  <a:gd name="T25" fmla="*/ 363 h 367"/>
                  <a:gd name="T26" fmla="*/ 91 w 151"/>
                  <a:gd name="T27" fmla="*/ 357 h 367"/>
                  <a:gd name="T28" fmla="*/ 80 w 151"/>
                  <a:gd name="T29" fmla="*/ 349 h 367"/>
                  <a:gd name="T30" fmla="*/ 84 w 151"/>
                  <a:gd name="T31" fmla="*/ 345 h 367"/>
                  <a:gd name="T32" fmla="*/ 114 w 151"/>
                  <a:gd name="T33" fmla="*/ 352 h 367"/>
                  <a:gd name="T34" fmla="*/ 117 w 151"/>
                  <a:gd name="T35" fmla="*/ 347 h 367"/>
                  <a:gd name="T36" fmla="*/ 114 w 151"/>
                  <a:gd name="T37" fmla="*/ 342 h 367"/>
                  <a:gd name="T38" fmla="*/ 105 w 151"/>
                  <a:gd name="T39" fmla="*/ 336 h 367"/>
                  <a:gd name="T40" fmla="*/ 115 w 151"/>
                  <a:gd name="T41" fmla="*/ 301 h 367"/>
                  <a:gd name="T42" fmla="*/ 126 w 151"/>
                  <a:gd name="T43" fmla="*/ 201 h 367"/>
                  <a:gd name="T44" fmla="*/ 131 w 151"/>
                  <a:gd name="T45" fmla="*/ 181 h 367"/>
                  <a:gd name="T46" fmla="*/ 122 w 151"/>
                  <a:gd name="T47" fmla="*/ 141 h 367"/>
                  <a:gd name="T48" fmla="*/ 129 w 151"/>
                  <a:gd name="T49" fmla="*/ 141 h 367"/>
                  <a:gd name="T50" fmla="*/ 135 w 151"/>
                  <a:gd name="T51" fmla="*/ 139 h 367"/>
                  <a:gd name="T52" fmla="*/ 140 w 151"/>
                  <a:gd name="T53" fmla="*/ 137 h 367"/>
                  <a:gd name="T54" fmla="*/ 144 w 151"/>
                  <a:gd name="T55" fmla="*/ 133 h 367"/>
                  <a:gd name="T56" fmla="*/ 150 w 151"/>
                  <a:gd name="T57" fmla="*/ 128 h 367"/>
                  <a:gd name="T58" fmla="*/ 145 w 151"/>
                  <a:gd name="T59" fmla="*/ 108 h 367"/>
                  <a:gd name="T60" fmla="*/ 109 w 151"/>
                  <a:gd name="T61" fmla="*/ 62 h 367"/>
                  <a:gd name="T62" fmla="*/ 96 w 151"/>
                  <a:gd name="T63" fmla="*/ 49 h 367"/>
                  <a:gd name="T64" fmla="*/ 112 w 151"/>
                  <a:gd name="T65" fmla="*/ 41 h 367"/>
                  <a:gd name="T66" fmla="*/ 112 w 151"/>
                  <a:gd name="T67" fmla="*/ 39 h 367"/>
                  <a:gd name="T68" fmla="*/ 118 w 151"/>
                  <a:gd name="T69" fmla="*/ 34 h 367"/>
                  <a:gd name="T70" fmla="*/ 117 w 151"/>
                  <a:gd name="T71" fmla="*/ 25 h 367"/>
                  <a:gd name="T72" fmla="*/ 119 w 151"/>
                  <a:gd name="T73" fmla="*/ 13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367"/>
                  <a:gd name="T113" fmla="*/ 151 w 151"/>
                  <a:gd name="T114" fmla="*/ 367 h 3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367">
                    <a:moveTo>
                      <a:pt x="112" y="4"/>
                    </a:moveTo>
                    <a:lnTo>
                      <a:pt x="93" y="0"/>
                    </a:lnTo>
                    <a:lnTo>
                      <a:pt x="75" y="2"/>
                    </a:lnTo>
                    <a:lnTo>
                      <a:pt x="61" y="11"/>
                    </a:lnTo>
                    <a:lnTo>
                      <a:pt x="56" y="23"/>
                    </a:lnTo>
                    <a:lnTo>
                      <a:pt x="60" y="36"/>
                    </a:lnTo>
                    <a:lnTo>
                      <a:pt x="54" y="44"/>
                    </a:lnTo>
                    <a:lnTo>
                      <a:pt x="44" y="48"/>
                    </a:lnTo>
                    <a:lnTo>
                      <a:pt x="18" y="56"/>
                    </a:lnTo>
                    <a:lnTo>
                      <a:pt x="10" y="61"/>
                    </a:lnTo>
                    <a:lnTo>
                      <a:pt x="0" y="120"/>
                    </a:lnTo>
                    <a:lnTo>
                      <a:pt x="4" y="132"/>
                    </a:lnTo>
                    <a:lnTo>
                      <a:pt x="31" y="137"/>
                    </a:lnTo>
                    <a:lnTo>
                      <a:pt x="27" y="192"/>
                    </a:lnTo>
                    <a:lnTo>
                      <a:pt x="46" y="198"/>
                    </a:lnTo>
                    <a:lnTo>
                      <a:pt x="51" y="238"/>
                    </a:lnTo>
                    <a:lnTo>
                      <a:pt x="47" y="310"/>
                    </a:lnTo>
                    <a:lnTo>
                      <a:pt x="46" y="349"/>
                    </a:lnTo>
                    <a:lnTo>
                      <a:pt x="51" y="350"/>
                    </a:lnTo>
                    <a:lnTo>
                      <a:pt x="51" y="353"/>
                    </a:lnTo>
                    <a:lnTo>
                      <a:pt x="65" y="359"/>
                    </a:lnTo>
                    <a:lnTo>
                      <a:pt x="75" y="364"/>
                    </a:lnTo>
                    <a:lnTo>
                      <a:pt x="80" y="366"/>
                    </a:lnTo>
                    <a:lnTo>
                      <a:pt x="87" y="366"/>
                    </a:lnTo>
                    <a:lnTo>
                      <a:pt x="94" y="365"/>
                    </a:lnTo>
                    <a:lnTo>
                      <a:pt x="96" y="363"/>
                    </a:lnTo>
                    <a:lnTo>
                      <a:pt x="94" y="360"/>
                    </a:lnTo>
                    <a:lnTo>
                      <a:pt x="91" y="357"/>
                    </a:lnTo>
                    <a:lnTo>
                      <a:pt x="87" y="353"/>
                    </a:lnTo>
                    <a:lnTo>
                      <a:pt x="80" y="349"/>
                    </a:lnTo>
                    <a:lnTo>
                      <a:pt x="84" y="350"/>
                    </a:lnTo>
                    <a:lnTo>
                      <a:pt x="84" y="345"/>
                    </a:lnTo>
                    <a:lnTo>
                      <a:pt x="106" y="352"/>
                    </a:lnTo>
                    <a:lnTo>
                      <a:pt x="114" y="352"/>
                    </a:lnTo>
                    <a:lnTo>
                      <a:pt x="117" y="350"/>
                    </a:lnTo>
                    <a:lnTo>
                      <a:pt x="117" y="347"/>
                    </a:lnTo>
                    <a:lnTo>
                      <a:pt x="116" y="345"/>
                    </a:lnTo>
                    <a:lnTo>
                      <a:pt x="114" y="342"/>
                    </a:lnTo>
                    <a:lnTo>
                      <a:pt x="109" y="339"/>
                    </a:lnTo>
                    <a:lnTo>
                      <a:pt x="105" y="336"/>
                    </a:lnTo>
                    <a:lnTo>
                      <a:pt x="111" y="335"/>
                    </a:lnTo>
                    <a:lnTo>
                      <a:pt x="115" y="301"/>
                    </a:lnTo>
                    <a:lnTo>
                      <a:pt x="117" y="246"/>
                    </a:lnTo>
                    <a:lnTo>
                      <a:pt x="126" y="201"/>
                    </a:lnTo>
                    <a:lnTo>
                      <a:pt x="128" y="188"/>
                    </a:lnTo>
                    <a:lnTo>
                      <a:pt x="131" y="181"/>
                    </a:lnTo>
                    <a:lnTo>
                      <a:pt x="125" y="154"/>
                    </a:lnTo>
                    <a:lnTo>
                      <a:pt x="122" y="141"/>
                    </a:lnTo>
                    <a:lnTo>
                      <a:pt x="126" y="142"/>
                    </a:lnTo>
                    <a:lnTo>
                      <a:pt x="129" y="141"/>
                    </a:lnTo>
                    <a:lnTo>
                      <a:pt x="131" y="141"/>
                    </a:lnTo>
                    <a:lnTo>
                      <a:pt x="135" y="139"/>
                    </a:lnTo>
                    <a:lnTo>
                      <a:pt x="139" y="139"/>
                    </a:lnTo>
                    <a:lnTo>
                      <a:pt x="140" y="137"/>
                    </a:lnTo>
                    <a:lnTo>
                      <a:pt x="143" y="136"/>
                    </a:lnTo>
                    <a:lnTo>
                      <a:pt x="144" y="133"/>
                    </a:lnTo>
                    <a:lnTo>
                      <a:pt x="148" y="132"/>
                    </a:lnTo>
                    <a:lnTo>
                      <a:pt x="150" y="128"/>
                    </a:lnTo>
                    <a:lnTo>
                      <a:pt x="142" y="116"/>
                    </a:lnTo>
                    <a:lnTo>
                      <a:pt x="145" y="108"/>
                    </a:lnTo>
                    <a:lnTo>
                      <a:pt x="131" y="116"/>
                    </a:lnTo>
                    <a:lnTo>
                      <a:pt x="109" y="62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111" y="48"/>
                    </a:lnTo>
                    <a:lnTo>
                      <a:pt x="112" y="41"/>
                    </a:lnTo>
                    <a:lnTo>
                      <a:pt x="107" y="39"/>
                    </a:lnTo>
                    <a:lnTo>
                      <a:pt x="112" y="39"/>
                    </a:lnTo>
                    <a:lnTo>
                      <a:pt x="112" y="36"/>
                    </a:lnTo>
                    <a:lnTo>
                      <a:pt x="118" y="34"/>
                    </a:lnTo>
                    <a:lnTo>
                      <a:pt x="113" y="26"/>
                    </a:lnTo>
                    <a:lnTo>
                      <a:pt x="117" y="25"/>
                    </a:lnTo>
                    <a:lnTo>
                      <a:pt x="115" y="13"/>
                    </a:lnTo>
                    <a:lnTo>
                      <a:pt x="119" y="13"/>
                    </a:lnTo>
                    <a:lnTo>
                      <a:pt x="112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3912" y="533"/>
                <a:ext cx="134" cy="489"/>
              </a:xfrm>
              <a:custGeom>
                <a:avLst/>
                <a:gdLst>
                  <a:gd name="T0" fmla="*/ 86 w 134"/>
                  <a:gd name="T1" fmla="*/ 7 h 489"/>
                  <a:gd name="T2" fmla="*/ 54 w 134"/>
                  <a:gd name="T3" fmla="*/ 0 h 489"/>
                  <a:gd name="T4" fmla="*/ 32 w 134"/>
                  <a:gd name="T5" fmla="*/ 0 h 489"/>
                  <a:gd name="T6" fmla="*/ 11 w 134"/>
                  <a:gd name="T7" fmla="*/ 4 h 489"/>
                  <a:gd name="T8" fmla="*/ 3 w 134"/>
                  <a:gd name="T9" fmla="*/ 21 h 489"/>
                  <a:gd name="T10" fmla="*/ 3 w 134"/>
                  <a:gd name="T11" fmla="*/ 36 h 489"/>
                  <a:gd name="T12" fmla="*/ 14 w 134"/>
                  <a:gd name="T13" fmla="*/ 53 h 489"/>
                  <a:gd name="T14" fmla="*/ 23 w 134"/>
                  <a:gd name="T15" fmla="*/ 52 h 489"/>
                  <a:gd name="T16" fmla="*/ 11 w 134"/>
                  <a:gd name="T17" fmla="*/ 72 h 489"/>
                  <a:gd name="T18" fmla="*/ 0 w 134"/>
                  <a:gd name="T19" fmla="*/ 105 h 489"/>
                  <a:gd name="T20" fmla="*/ 0 w 134"/>
                  <a:gd name="T21" fmla="*/ 133 h 489"/>
                  <a:gd name="T22" fmla="*/ 3 w 134"/>
                  <a:gd name="T23" fmla="*/ 169 h 489"/>
                  <a:gd name="T24" fmla="*/ 11 w 134"/>
                  <a:gd name="T25" fmla="*/ 204 h 489"/>
                  <a:gd name="T26" fmla="*/ 26 w 134"/>
                  <a:gd name="T27" fmla="*/ 205 h 489"/>
                  <a:gd name="T28" fmla="*/ 26 w 134"/>
                  <a:gd name="T29" fmla="*/ 216 h 489"/>
                  <a:gd name="T30" fmla="*/ 34 w 134"/>
                  <a:gd name="T31" fmla="*/ 220 h 489"/>
                  <a:gd name="T32" fmla="*/ 34 w 134"/>
                  <a:gd name="T33" fmla="*/ 256 h 489"/>
                  <a:gd name="T34" fmla="*/ 43 w 134"/>
                  <a:gd name="T35" fmla="*/ 262 h 489"/>
                  <a:gd name="T36" fmla="*/ 43 w 134"/>
                  <a:gd name="T37" fmla="*/ 328 h 489"/>
                  <a:gd name="T38" fmla="*/ 43 w 134"/>
                  <a:gd name="T39" fmla="*/ 369 h 489"/>
                  <a:gd name="T40" fmla="*/ 31 w 134"/>
                  <a:gd name="T41" fmla="*/ 415 h 489"/>
                  <a:gd name="T42" fmla="*/ 26 w 134"/>
                  <a:gd name="T43" fmla="*/ 475 h 489"/>
                  <a:gd name="T44" fmla="*/ 39 w 134"/>
                  <a:gd name="T45" fmla="*/ 479 h 489"/>
                  <a:gd name="T46" fmla="*/ 39 w 134"/>
                  <a:gd name="T47" fmla="*/ 486 h 489"/>
                  <a:gd name="T48" fmla="*/ 62 w 134"/>
                  <a:gd name="T49" fmla="*/ 486 h 489"/>
                  <a:gd name="T50" fmla="*/ 66 w 134"/>
                  <a:gd name="T51" fmla="*/ 484 h 489"/>
                  <a:gd name="T52" fmla="*/ 74 w 134"/>
                  <a:gd name="T53" fmla="*/ 484 h 489"/>
                  <a:gd name="T54" fmla="*/ 75 w 134"/>
                  <a:gd name="T55" fmla="*/ 488 h 489"/>
                  <a:gd name="T56" fmla="*/ 91 w 134"/>
                  <a:gd name="T57" fmla="*/ 486 h 489"/>
                  <a:gd name="T58" fmla="*/ 126 w 134"/>
                  <a:gd name="T59" fmla="*/ 484 h 489"/>
                  <a:gd name="T60" fmla="*/ 126 w 134"/>
                  <a:gd name="T61" fmla="*/ 480 h 489"/>
                  <a:gd name="T62" fmla="*/ 94 w 134"/>
                  <a:gd name="T63" fmla="*/ 471 h 489"/>
                  <a:gd name="T64" fmla="*/ 94 w 134"/>
                  <a:gd name="T65" fmla="*/ 462 h 489"/>
                  <a:gd name="T66" fmla="*/ 121 w 134"/>
                  <a:gd name="T67" fmla="*/ 458 h 489"/>
                  <a:gd name="T68" fmla="*/ 121 w 134"/>
                  <a:gd name="T69" fmla="*/ 451 h 489"/>
                  <a:gd name="T70" fmla="*/ 102 w 134"/>
                  <a:gd name="T71" fmla="*/ 442 h 489"/>
                  <a:gd name="T72" fmla="*/ 102 w 134"/>
                  <a:gd name="T73" fmla="*/ 376 h 489"/>
                  <a:gd name="T74" fmla="*/ 110 w 134"/>
                  <a:gd name="T75" fmla="*/ 315 h 489"/>
                  <a:gd name="T76" fmla="*/ 107 w 134"/>
                  <a:gd name="T77" fmla="*/ 254 h 489"/>
                  <a:gd name="T78" fmla="*/ 106 w 134"/>
                  <a:gd name="T79" fmla="*/ 220 h 489"/>
                  <a:gd name="T80" fmla="*/ 110 w 134"/>
                  <a:gd name="T81" fmla="*/ 209 h 489"/>
                  <a:gd name="T82" fmla="*/ 110 w 134"/>
                  <a:gd name="T83" fmla="*/ 162 h 489"/>
                  <a:gd name="T84" fmla="*/ 133 w 134"/>
                  <a:gd name="T85" fmla="*/ 151 h 489"/>
                  <a:gd name="T86" fmla="*/ 133 w 134"/>
                  <a:gd name="T87" fmla="*/ 145 h 489"/>
                  <a:gd name="T88" fmla="*/ 82 w 134"/>
                  <a:gd name="T89" fmla="*/ 79 h 489"/>
                  <a:gd name="T90" fmla="*/ 59 w 134"/>
                  <a:gd name="T91" fmla="*/ 70 h 489"/>
                  <a:gd name="T92" fmla="*/ 61 w 134"/>
                  <a:gd name="T93" fmla="*/ 66 h 489"/>
                  <a:gd name="T94" fmla="*/ 78 w 134"/>
                  <a:gd name="T95" fmla="*/ 64 h 489"/>
                  <a:gd name="T96" fmla="*/ 78 w 134"/>
                  <a:gd name="T97" fmla="*/ 59 h 489"/>
                  <a:gd name="T98" fmla="*/ 82 w 134"/>
                  <a:gd name="T99" fmla="*/ 57 h 489"/>
                  <a:gd name="T100" fmla="*/ 82 w 134"/>
                  <a:gd name="T101" fmla="*/ 53 h 489"/>
                  <a:gd name="T102" fmla="*/ 86 w 134"/>
                  <a:gd name="T103" fmla="*/ 51 h 489"/>
                  <a:gd name="T104" fmla="*/ 82 w 134"/>
                  <a:gd name="T105" fmla="*/ 48 h 489"/>
                  <a:gd name="T106" fmla="*/ 86 w 134"/>
                  <a:gd name="T107" fmla="*/ 47 h 489"/>
                  <a:gd name="T108" fmla="*/ 78 w 134"/>
                  <a:gd name="T109" fmla="*/ 36 h 489"/>
                  <a:gd name="T110" fmla="*/ 82 w 134"/>
                  <a:gd name="T111" fmla="*/ 29 h 489"/>
                  <a:gd name="T112" fmla="*/ 78 w 134"/>
                  <a:gd name="T113" fmla="*/ 22 h 489"/>
                  <a:gd name="T114" fmla="*/ 86 w 134"/>
                  <a:gd name="T115" fmla="*/ 18 h 489"/>
                  <a:gd name="T116" fmla="*/ 86 w 134"/>
                  <a:gd name="T117" fmla="*/ 7 h 4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"/>
                  <a:gd name="T178" fmla="*/ 0 h 489"/>
                  <a:gd name="T179" fmla="*/ 134 w 134"/>
                  <a:gd name="T180" fmla="*/ 489 h 4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" h="489">
                    <a:moveTo>
                      <a:pt x="86" y="7"/>
                    </a:moveTo>
                    <a:lnTo>
                      <a:pt x="54" y="0"/>
                    </a:lnTo>
                    <a:lnTo>
                      <a:pt x="32" y="0"/>
                    </a:lnTo>
                    <a:lnTo>
                      <a:pt x="11" y="4"/>
                    </a:lnTo>
                    <a:lnTo>
                      <a:pt x="3" y="21"/>
                    </a:lnTo>
                    <a:lnTo>
                      <a:pt x="3" y="36"/>
                    </a:lnTo>
                    <a:lnTo>
                      <a:pt x="14" y="53"/>
                    </a:lnTo>
                    <a:lnTo>
                      <a:pt x="23" y="52"/>
                    </a:lnTo>
                    <a:lnTo>
                      <a:pt x="11" y="72"/>
                    </a:lnTo>
                    <a:lnTo>
                      <a:pt x="0" y="105"/>
                    </a:lnTo>
                    <a:lnTo>
                      <a:pt x="0" y="133"/>
                    </a:lnTo>
                    <a:lnTo>
                      <a:pt x="3" y="169"/>
                    </a:lnTo>
                    <a:lnTo>
                      <a:pt x="11" y="204"/>
                    </a:lnTo>
                    <a:lnTo>
                      <a:pt x="26" y="205"/>
                    </a:lnTo>
                    <a:lnTo>
                      <a:pt x="26" y="216"/>
                    </a:lnTo>
                    <a:lnTo>
                      <a:pt x="34" y="220"/>
                    </a:lnTo>
                    <a:lnTo>
                      <a:pt x="34" y="256"/>
                    </a:lnTo>
                    <a:lnTo>
                      <a:pt x="43" y="262"/>
                    </a:lnTo>
                    <a:lnTo>
                      <a:pt x="43" y="328"/>
                    </a:lnTo>
                    <a:lnTo>
                      <a:pt x="43" y="369"/>
                    </a:lnTo>
                    <a:lnTo>
                      <a:pt x="31" y="415"/>
                    </a:lnTo>
                    <a:lnTo>
                      <a:pt x="26" y="475"/>
                    </a:lnTo>
                    <a:lnTo>
                      <a:pt x="39" y="479"/>
                    </a:lnTo>
                    <a:lnTo>
                      <a:pt x="39" y="486"/>
                    </a:lnTo>
                    <a:lnTo>
                      <a:pt x="62" y="486"/>
                    </a:lnTo>
                    <a:lnTo>
                      <a:pt x="66" y="484"/>
                    </a:lnTo>
                    <a:lnTo>
                      <a:pt x="74" y="484"/>
                    </a:lnTo>
                    <a:lnTo>
                      <a:pt x="75" y="488"/>
                    </a:lnTo>
                    <a:lnTo>
                      <a:pt x="91" y="486"/>
                    </a:lnTo>
                    <a:lnTo>
                      <a:pt x="126" y="484"/>
                    </a:lnTo>
                    <a:lnTo>
                      <a:pt x="126" y="480"/>
                    </a:lnTo>
                    <a:lnTo>
                      <a:pt x="94" y="471"/>
                    </a:lnTo>
                    <a:lnTo>
                      <a:pt x="94" y="462"/>
                    </a:lnTo>
                    <a:lnTo>
                      <a:pt x="121" y="458"/>
                    </a:lnTo>
                    <a:lnTo>
                      <a:pt x="121" y="451"/>
                    </a:lnTo>
                    <a:lnTo>
                      <a:pt x="102" y="442"/>
                    </a:lnTo>
                    <a:lnTo>
                      <a:pt x="102" y="376"/>
                    </a:lnTo>
                    <a:lnTo>
                      <a:pt x="110" y="315"/>
                    </a:lnTo>
                    <a:lnTo>
                      <a:pt x="107" y="254"/>
                    </a:lnTo>
                    <a:lnTo>
                      <a:pt x="106" y="220"/>
                    </a:lnTo>
                    <a:lnTo>
                      <a:pt x="110" y="209"/>
                    </a:lnTo>
                    <a:lnTo>
                      <a:pt x="110" y="162"/>
                    </a:lnTo>
                    <a:lnTo>
                      <a:pt x="133" y="151"/>
                    </a:lnTo>
                    <a:lnTo>
                      <a:pt x="133" y="145"/>
                    </a:lnTo>
                    <a:lnTo>
                      <a:pt x="82" y="79"/>
                    </a:lnTo>
                    <a:lnTo>
                      <a:pt x="59" y="70"/>
                    </a:lnTo>
                    <a:lnTo>
                      <a:pt x="61" y="66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82" y="53"/>
                    </a:lnTo>
                    <a:lnTo>
                      <a:pt x="86" y="51"/>
                    </a:lnTo>
                    <a:lnTo>
                      <a:pt x="82" y="48"/>
                    </a:lnTo>
                    <a:lnTo>
                      <a:pt x="86" y="47"/>
                    </a:lnTo>
                    <a:lnTo>
                      <a:pt x="78" y="36"/>
                    </a:lnTo>
                    <a:lnTo>
                      <a:pt x="82" y="29"/>
                    </a:lnTo>
                    <a:lnTo>
                      <a:pt x="78" y="22"/>
                    </a:lnTo>
                    <a:lnTo>
                      <a:pt x="86" y="18"/>
                    </a:lnTo>
                    <a:lnTo>
                      <a:pt x="86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4034" y="602"/>
                <a:ext cx="193" cy="501"/>
              </a:xfrm>
              <a:custGeom>
                <a:avLst/>
                <a:gdLst>
                  <a:gd name="T0" fmla="*/ 74 w 193"/>
                  <a:gd name="T1" fmla="*/ 6 h 501"/>
                  <a:gd name="T2" fmla="*/ 64 w 193"/>
                  <a:gd name="T3" fmla="*/ 33 h 501"/>
                  <a:gd name="T4" fmla="*/ 71 w 193"/>
                  <a:gd name="T5" fmla="*/ 37 h 501"/>
                  <a:gd name="T6" fmla="*/ 77 w 193"/>
                  <a:gd name="T7" fmla="*/ 47 h 501"/>
                  <a:gd name="T8" fmla="*/ 87 w 193"/>
                  <a:gd name="T9" fmla="*/ 64 h 501"/>
                  <a:gd name="T10" fmla="*/ 77 w 193"/>
                  <a:gd name="T11" fmla="*/ 67 h 501"/>
                  <a:gd name="T12" fmla="*/ 34 w 193"/>
                  <a:gd name="T13" fmla="*/ 93 h 501"/>
                  <a:gd name="T14" fmla="*/ 5 w 193"/>
                  <a:gd name="T15" fmla="*/ 245 h 501"/>
                  <a:gd name="T16" fmla="*/ 0 w 193"/>
                  <a:gd name="T17" fmla="*/ 270 h 501"/>
                  <a:gd name="T18" fmla="*/ 11 w 193"/>
                  <a:gd name="T19" fmla="*/ 286 h 501"/>
                  <a:gd name="T20" fmla="*/ 21 w 193"/>
                  <a:gd name="T21" fmla="*/ 289 h 501"/>
                  <a:gd name="T22" fmla="*/ 21 w 193"/>
                  <a:gd name="T23" fmla="*/ 265 h 501"/>
                  <a:gd name="T24" fmla="*/ 21 w 193"/>
                  <a:gd name="T25" fmla="*/ 277 h 501"/>
                  <a:gd name="T26" fmla="*/ 30 w 193"/>
                  <a:gd name="T27" fmla="*/ 269 h 501"/>
                  <a:gd name="T28" fmla="*/ 36 w 193"/>
                  <a:gd name="T29" fmla="*/ 250 h 501"/>
                  <a:gd name="T30" fmla="*/ 63 w 193"/>
                  <a:gd name="T31" fmla="*/ 381 h 501"/>
                  <a:gd name="T32" fmla="*/ 74 w 193"/>
                  <a:gd name="T33" fmla="*/ 461 h 501"/>
                  <a:gd name="T34" fmla="*/ 68 w 193"/>
                  <a:gd name="T35" fmla="*/ 497 h 501"/>
                  <a:gd name="T36" fmla="*/ 98 w 193"/>
                  <a:gd name="T37" fmla="*/ 492 h 501"/>
                  <a:gd name="T38" fmla="*/ 90 w 193"/>
                  <a:gd name="T39" fmla="*/ 446 h 501"/>
                  <a:gd name="T40" fmla="*/ 101 w 193"/>
                  <a:gd name="T41" fmla="*/ 384 h 501"/>
                  <a:gd name="T42" fmla="*/ 104 w 193"/>
                  <a:gd name="T43" fmla="*/ 444 h 501"/>
                  <a:gd name="T44" fmla="*/ 111 w 193"/>
                  <a:gd name="T45" fmla="*/ 487 h 501"/>
                  <a:gd name="T46" fmla="*/ 136 w 193"/>
                  <a:gd name="T47" fmla="*/ 488 h 501"/>
                  <a:gd name="T48" fmla="*/ 145 w 193"/>
                  <a:gd name="T49" fmla="*/ 381 h 501"/>
                  <a:gd name="T50" fmla="*/ 157 w 193"/>
                  <a:gd name="T51" fmla="*/ 371 h 501"/>
                  <a:gd name="T52" fmla="*/ 186 w 193"/>
                  <a:gd name="T53" fmla="*/ 381 h 501"/>
                  <a:gd name="T54" fmla="*/ 170 w 193"/>
                  <a:gd name="T55" fmla="*/ 254 h 501"/>
                  <a:gd name="T56" fmla="*/ 174 w 193"/>
                  <a:gd name="T57" fmla="*/ 230 h 501"/>
                  <a:gd name="T58" fmla="*/ 170 w 193"/>
                  <a:gd name="T59" fmla="*/ 168 h 501"/>
                  <a:gd name="T60" fmla="*/ 128 w 193"/>
                  <a:gd name="T61" fmla="*/ 83 h 501"/>
                  <a:gd name="T62" fmla="*/ 127 w 193"/>
                  <a:gd name="T63" fmla="*/ 54 h 501"/>
                  <a:gd name="T64" fmla="*/ 136 w 193"/>
                  <a:gd name="T65" fmla="*/ 49 h 501"/>
                  <a:gd name="T66" fmla="*/ 145 w 193"/>
                  <a:gd name="T67" fmla="*/ 40 h 501"/>
                  <a:gd name="T68" fmla="*/ 139 w 193"/>
                  <a:gd name="T69" fmla="*/ 6 h 501"/>
                  <a:gd name="T70" fmla="*/ 116 w 193"/>
                  <a:gd name="T71" fmla="*/ 1 h 501"/>
                  <a:gd name="T72" fmla="*/ 96 w 193"/>
                  <a:gd name="T73" fmla="*/ 3 h 5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"/>
                  <a:gd name="T112" fmla="*/ 0 h 501"/>
                  <a:gd name="T113" fmla="*/ 193 w 193"/>
                  <a:gd name="T114" fmla="*/ 501 h 5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" h="501">
                    <a:moveTo>
                      <a:pt x="96" y="3"/>
                    </a:moveTo>
                    <a:lnTo>
                      <a:pt x="74" y="6"/>
                    </a:lnTo>
                    <a:lnTo>
                      <a:pt x="64" y="25"/>
                    </a:lnTo>
                    <a:lnTo>
                      <a:pt x="64" y="33"/>
                    </a:lnTo>
                    <a:lnTo>
                      <a:pt x="74" y="33"/>
                    </a:lnTo>
                    <a:lnTo>
                      <a:pt x="71" y="37"/>
                    </a:lnTo>
                    <a:lnTo>
                      <a:pt x="74" y="39"/>
                    </a:lnTo>
                    <a:lnTo>
                      <a:pt x="77" y="47"/>
                    </a:lnTo>
                    <a:lnTo>
                      <a:pt x="80" y="48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77" y="67"/>
                    </a:lnTo>
                    <a:lnTo>
                      <a:pt x="62" y="86"/>
                    </a:lnTo>
                    <a:lnTo>
                      <a:pt x="34" y="93"/>
                    </a:lnTo>
                    <a:lnTo>
                      <a:pt x="21" y="108"/>
                    </a:lnTo>
                    <a:lnTo>
                      <a:pt x="5" y="245"/>
                    </a:lnTo>
                    <a:lnTo>
                      <a:pt x="12" y="246"/>
                    </a:lnTo>
                    <a:lnTo>
                      <a:pt x="0" y="270"/>
                    </a:lnTo>
                    <a:lnTo>
                      <a:pt x="5" y="286"/>
                    </a:lnTo>
                    <a:lnTo>
                      <a:pt x="11" y="286"/>
                    </a:lnTo>
                    <a:lnTo>
                      <a:pt x="15" y="289"/>
                    </a:lnTo>
                    <a:lnTo>
                      <a:pt x="21" y="289"/>
                    </a:lnTo>
                    <a:lnTo>
                      <a:pt x="17" y="274"/>
                    </a:lnTo>
                    <a:lnTo>
                      <a:pt x="21" y="265"/>
                    </a:lnTo>
                    <a:lnTo>
                      <a:pt x="23" y="272"/>
                    </a:lnTo>
                    <a:lnTo>
                      <a:pt x="21" y="277"/>
                    </a:lnTo>
                    <a:lnTo>
                      <a:pt x="24" y="281"/>
                    </a:lnTo>
                    <a:lnTo>
                      <a:pt x="30" y="269"/>
                    </a:lnTo>
                    <a:lnTo>
                      <a:pt x="26" y="249"/>
                    </a:lnTo>
                    <a:lnTo>
                      <a:pt x="36" y="250"/>
                    </a:lnTo>
                    <a:lnTo>
                      <a:pt x="30" y="374"/>
                    </a:lnTo>
                    <a:lnTo>
                      <a:pt x="63" y="381"/>
                    </a:lnTo>
                    <a:lnTo>
                      <a:pt x="77" y="454"/>
                    </a:lnTo>
                    <a:lnTo>
                      <a:pt x="74" y="461"/>
                    </a:lnTo>
                    <a:lnTo>
                      <a:pt x="68" y="491"/>
                    </a:lnTo>
                    <a:lnTo>
                      <a:pt x="68" y="497"/>
                    </a:lnTo>
                    <a:lnTo>
                      <a:pt x="90" y="500"/>
                    </a:lnTo>
                    <a:lnTo>
                      <a:pt x="98" y="492"/>
                    </a:lnTo>
                    <a:lnTo>
                      <a:pt x="93" y="465"/>
                    </a:lnTo>
                    <a:lnTo>
                      <a:pt x="90" y="446"/>
                    </a:lnTo>
                    <a:lnTo>
                      <a:pt x="98" y="384"/>
                    </a:lnTo>
                    <a:lnTo>
                      <a:pt x="101" y="384"/>
                    </a:lnTo>
                    <a:lnTo>
                      <a:pt x="111" y="407"/>
                    </a:lnTo>
                    <a:lnTo>
                      <a:pt x="104" y="444"/>
                    </a:lnTo>
                    <a:lnTo>
                      <a:pt x="98" y="448"/>
                    </a:lnTo>
                    <a:lnTo>
                      <a:pt x="111" y="487"/>
                    </a:lnTo>
                    <a:lnTo>
                      <a:pt x="133" y="491"/>
                    </a:lnTo>
                    <a:lnTo>
                      <a:pt x="136" y="488"/>
                    </a:lnTo>
                    <a:lnTo>
                      <a:pt x="120" y="449"/>
                    </a:lnTo>
                    <a:lnTo>
                      <a:pt x="145" y="381"/>
                    </a:lnTo>
                    <a:lnTo>
                      <a:pt x="157" y="376"/>
                    </a:lnTo>
                    <a:lnTo>
                      <a:pt x="157" y="371"/>
                    </a:lnTo>
                    <a:lnTo>
                      <a:pt x="180" y="372"/>
                    </a:lnTo>
                    <a:lnTo>
                      <a:pt x="186" y="381"/>
                    </a:lnTo>
                    <a:lnTo>
                      <a:pt x="192" y="376"/>
                    </a:lnTo>
                    <a:lnTo>
                      <a:pt x="170" y="254"/>
                    </a:lnTo>
                    <a:lnTo>
                      <a:pt x="174" y="255"/>
                    </a:lnTo>
                    <a:lnTo>
                      <a:pt x="174" y="230"/>
                    </a:lnTo>
                    <a:lnTo>
                      <a:pt x="176" y="227"/>
                    </a:lnTo>
                    <a:lnTo>
                      <a:pt x="170" y="168"/>
                    </a:lnTo>
                    <a:lnTo>
                      <a:pt x="163" y="97"/>
                    </a:lnTo>
                    <a:lnTo>
                      <a:pt x="128" y="83"/>
                    </a:lnTo>
                    <a:lnTo>
                      <a:pt x="117" y="67"/>
                    </a:lnTo>
                    <a:lnTo>
                      <a:pt x="127" y="54"/>
                    </a:lnTo>
                    <a:lnTo>
                      <a:pt x="133" y="55"/>
                    </a:lnTo>
                    <a:lnTo>
                      <a:pt x="136" y="49"/>
                    </a:lnTo>
                    <a:lnTo>
                      <a:pt x="136" y="41"/>
                    </a:lnTo>
                    <a:lnTo>
                      <a:pt x="145" y="40"/>
                    </a:lnTo>
                    <a:lnTo>
                      <a:pt x="148" y="20"/>
                    </a:lnTo>
                    <a:lnTo>
                      <a:pt x="139" y="6"/>
                    </a:lnTo>
                    <a:lnTo>
                      <a:pt x="129" y="1"/>
                    </a:lnTo>
                    <a:lnTo>
                      <a:pt x="116" y="1"/>
                    </a:lnTo>
                    <a:lnTo>
                      <a:pt x="105" y="0"/>
                    </a:lnTo>
                    <a:lnTo>
                      <a:pt x="96" y="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5062" y="594"/>
                <a:ext cx="216" cy="512"/>
              </a:xfrm>
              <a:custGeom>
                <a:avLst/>
                <a:gdLst>
                  <a:gd name="T0" fmla="*/ 131 w 216"/>
                  <a:gd name="T1" fmla="*/ 7 h 512"/>
                  <a:gd name="T2" fmla="*/ 141 w 216"/>
                  <a:gd name="T3" fmla="*/ 35 h 512"/>
                  <a:gd name="T4" fmla="*/ 134 w 216"/>
                  <a:gd name="T5" fmla="*/ 38 h 512"/>
                  <a:gd name="T6" fmla="*/ 128 w 216"/>
                  <a:gd name="T7" fmla="*/ 49 h 512"/>
                  <a:gd name="T8" fmla="*/ 116 w 216"/>
                  <a:gd name="T9" fmla="*/ 66 h 512"/>
                  <a:gd name="T10" fmla="*/ 128 w 216"/>
                  <a:gd name="T11" fmla="*/ 70 h 512"/>
                  <a:gd name="T12" fmla="*/ 176 w 216"/>
                  <a:gd name="T13" fmla="*/ 96 h 512"/>
                  <a:gd name="T14" fmla="*/ 208 w 216"/>
                  <a:gd name="T15" fmla="*/ 251 h 512"/>
                  <a:gd name="T16" fmla="*/ 215 w 216"/>
                  <a:gd name="T17" fmla="*/ 277 h 512"/>
                  <a:gd name="T18" fmla="*/ 201 w 216"/>
                  <a:gd name="T19" fmla="*/ 292 h 512"/>
                  <a:gd name="T20" fmla="*/ 190 w 216"/>
                  <a:gd name="T21" fmla="*/ 296 h 512"/>
                  <a:gd name="T22" fmla="*/ 190 w 216"/>
                  <a:gd name="T23" fmla="*/ 272 h 512"/>
                  <a:gd name="T24" fmla="*/ 190 w 216"/>
                  <a:gd name="T25" fmla="*/ 283 h 512"/>
                  <a:gd name="T26" fmla="*/ 180 w 216"/>
                  <a:gd name="T27" fmla="*/ 275 h 512"/>
                  <a:gd name="T28" fmla="*/ 173 w 216"/>
                  <a:gd name="T29" fmla="*/ 256 h 512"/>
                  <a:gd name="T30" fmla="*/ 144 w 216"/>
                  <a:gd name="T31" fmla="*/ 390 h 512"/>
                  <a:gd name="T32" fmla="*/ 131 w 216"/>
                  <a:gd name="T33" fmla="*/ 471 h 512"/>
                  <a:gd name="T34" fmla="*/ 138 w 216"/>
                  <a:gd name="T35" fmla="*/ 508 h 512"/>
                  <a:gd name="T36" fmla="*/ 103 w 216"/>
                  <a:gd name="T37" fmla="*/ 503 h 512"/>
                  <a:gd name="T38" fmla="*/ 114 w 216"/>
                  <a:gd name="T39" fmla="*/ 456 h 512"/>
                  <a:gd name="T40" fmla="*/ 100 w 216"/>
                  <a:gd name="T41" fmla="*/ 393 h 512"/>
                  <a:gd name="T42" fmla="*/ 96 w 216"/>
                  <a:gd name="T43" fmla="*/ 454 h 512"/>
                  <a:gd name="T44" fmla="*/ 89 w 216"/>
                  <a:gd name="T45" fmla="*/ 497 h 512"/>
                  <a:gd name="T46" fmla="*/ 61 w 216"/>
                  <a:gd name="T47" fmla="*/ 499 h 512"/>
                  <a:gd name="T48" fmla="*/ 51 w 216"/>
                  <a:gd name="T49" fmla="*/ 390 h 512"/>
                  <a:gd name="T50" fmla="*/ 38 w 216"/>
                  <a:gd name="T51" fmla="*/ 379 h 512"/>
                  <a:gd name="T52" fmla="*/ 6 w 216"/>
                  <a:gd name="T53" fmla="*/ 390 h 512"/>
                  <a:gd name="T54" fmla="*/ 24 w 216"/>
                  <a:gd name="T55" fmla="*/ 260 h 512"/>
                  <a:gd name="T56" fmla="*/ 20 w 216"/>
                  <a:gd name="T57" fmla="*/ 235 h 512"/>
                  <a:gd name="T58" fmla="*/ 23 w 216"/>
                  <a:gd name="T59" fmla="*/ 172 h 512"/>
                  <a:gd name="T60" fmla="*/ 72 w 216"/>
                  <a:gd name="T61" fmla="*/ 86 h 512"/>
                  <a:gd name="T62" fmla="*/ 72 w 216"/>
                  <a:gd name="T63" fmla="*/ 56 h 512"/>
                  <a:gd name="T64" fmla="*/ 61 w 216"/>
                  <a:gd name="T65" fmla="*/ 51 h 512"/>
                  <a:gd name="T66" fmla="*/ 51 w 216"/>
                  <a:gd name="T67" fmla="*/ 42 h 512"/>
                  <a:gd name="T68" fmla="*/ 58 w 216"/>
                  <a:gd name="T69" fmla="*/ 7 h 512"/>
                  <a:gd name="T70" fmla="*/ 84 w 216"/>
                  <a:gd name="T71" fmla="*/ 2 h 512"/>
                  <a:gd name="T72" fmla="*/ 106 w 216"/>
                  <a:gd name="T73" fmla="*/ 4 h 5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512"/>
                  <a:gd name="T113" fmla="*/ 216 w 216"/>
                  <a:gd name="T114" fmla="*/ 512 h 5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512">
                    <a:moveTo>
                      <a:pt x="106" y="4"/>
                    </a:moveTo>
                    <a:lnTo>
                      <a:pt x="131" y="7"/>
                    </a:lnTo>
                    <a:lnTo>
                      <a:pt x="141" y="27"/>
                    </a:lnTo>
                    <a:lnTo>
                      <a:pt x="141" y="35"/>
                    </a:lnTo>
                    <a:lnTo>
                      <a:pt x="131" y="35"/>
                    </a:lnTo>
                    <a:lnTo>
                      <a:pt x="134" y="38"/>
                    </a:lnTo>
                    <a:lnTo>
                      <a:pt x="131" y="41"/>
                    </a:lnTo>
                    <a:lnTo>
                      <a:pt x="128" y="49"/>
                    </a:lnTo>
                    <a:lnTo>
                      <a:pt x="124" y="50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28" y="70"/>
                    </a:lnTo>
                    <a:lnTo>
                      <a:pt x="145" y="89"/>
                    </a:lnTo>
                    <a:lnTo>
                      <a:pt x="176" y="96"/>
                    </a:lnTo>
                    <a:lnTo>
                      <a:pt x="190" y="111"/>
                    </a:lnTo>
                    <a:lnTo>
                      <a:pt x="208" y="251"/>
                    </a:lnTo>
                    <a:lnTo>
                      <a:pt x="200" y="252"/>
                    </a:lnTo>
                    <a:lnTo>
                      <a:pt x="215" y="277"/>
                    </a:lnTo>
                    <a:lnTo>
                      <a:pt x="208" y="292"/>
                    </a:lnTo>
                    <a:lnTo>
                      <a:pt x="201" y="292"/>
                    </a:lnTo>
                    <a:lnTo>
                      <a:pt x="197" y="296"/>
                    </a:lnTo>
                    <a:lnTo>
                      <a:pt x="190" y="296"/>
                    </a:lnTo>
                    <a:lnTo>
                      <a:pt x="194" y="281"/>
                    </a:lnTo>
                    <a:lnTo>
                      <a:pt x="190" y="272"/>
                    </a:lnTo>
                    <a:lnTo>
                      <a:pt x="188" y="279"/>
                    </a:lnTo>
                    <a:lnTo>
                      <a:pt x="190" y="283"/>
                    </a:lnTo>
                    <a:lnTo>
                      <a:pt x="187" y="287"/>
                    </a:lnTo>
                    <a:lnTo>
                      <a:pt x="180" y="275"/>
                    </a:lnTo>
                    <a:lnTo>
                      <a:pt x="184" y="255"/>
                    </a:lnTo>
                    <a:lnTo>
                      <a:pt x="173" y="256"/>
                    </a:lnTo>
                    <a:lnTo>
                      <a:pt x="180" y="383"/>
                    </a:lnTo>
                    <a:lnTo>
                      <a:pt x="144" y="390"/>
                    </a:lnTo>
                    <a:lnTo>
                      <a:pt x="128" y="463"/>
                    </a:lnTo>
                    <a:lnTo>
                      <a:pt x="131" y="471"/>
                    </a:lnTo>
                    <a:lnTo>
                      <a:pt x="138" y="502"/>
                    </a:lnTo>
                    <a:lnTo>
                      <a:pt x="138" y="508"/>
                    </a:lnTo>
                    <a:lnTo>
                      <a:pt x="114" y="511"/>
                    </a:lnTo>
                    <a:lnTo>
                      <a:pt x="103" y="503"/>
                    </a:lnTo>
                    <a:lnTo>
                      <a:pt x="109" y="475"/>
                    </a:lnTo>
                    <a:lnTo>
                      <a:pt x="114" y="456"/>
                    </a:lnTo>
                    <a:lnTo>
                      <a:pt x="103" y="393"/>
                    </a:lnTo>
                    <a:lnTo>
                      <a:pt x="100" y="393"/>
                    </a:lnTo>
                    <a:lnTo>
                      <a:pt x="89" y="416"/>
                    </a:lnTo>
                    <a:lnTo>
                      <a:pt x="96" y="454"/>
                    </a:lnTo>
                    <a:lnTo>
                      <a:pt x="103" y="458"/>
                    </a:lnTo>
                    <a:lnTo>
                      <a:pt x="89" y="497"/>
                    </a:lnTo>
                    <a:lnTo>
                      <a:pt x="65" y="502"/>
                    </a:lnTo>
                    <a:lnTo>
                      <a:pt x="61" y="499"/>
                    </a:lnTo>
                    <a:lnTo>
                      <a:pt x="79" y="458"/>
                    </a:lnTo>
                    <a:lnTo>
                      <a:pt x="51" y="390"/>
                    </a:lnTo>
                    <a:lnTo>
                      <a:pt x="38" y="384"/>
                    </a:lnTo>
                    <a:lnTo>
                      <a:pt x="38" y="379"/>
                    </a:lnTo>
                    <a:lnTo>
                      <a:pt x="13" y="380"/>
                    </a:lnTo>
                    <a:lnTo>
                      <a:pt x="6" y="390"/>
                    </a:lnTo>
                    <a:lnTo>
                      <a:pt x="0" y="384"/>
                    </a:lnTo>
                    <a:lnTo>
                      <a:pt x="24" y="260"/>
                    </a:lnTo>
                    <a:lnTo>
                      <a:pt x="20" y="261"/>
                    </a:lnTo>
                    <a:lnTo>
                      <a:pt x="20" y="235"/>
                    </a:lnTo>
                    <a:lnTo>
                      <a:pt x="16" y="232"/>
                    </a:lnTo>
                    <a:lnTo>
                      <a:pt x="23" y="172"/>
                    </a:lnTo>
                    <a:lnTo>
                      <a:pt x="31" y="100"/>
                    </a:lnTo>
                    <a:lnTo>
                      <a:pt x="72" y="86"/>
                    </a:lnTo>
                    <a:lnTo>
                      <a:pt x="83" y="70"/>
                    </a:lnTo>
                    <a:lnTo>
                      <a:pt x="72" y="56"/>
                    </a:lnTo>
                    <a:lnTo>
                      <a:pt x="65" y="58"/>
                    </a:lnTo>
                    <a:lnTo>
                      <a:pt x="61" y="51"/>
                    </a:lnTo>
                    <a:lnTo>
                      <a:pt x="61" y="43"/>
                    </a:lnTo>
                    <a:lnTo>
                      <a:pt x="51" y="42"/>
                    </a:lnTo>
                    <a:lnTo>
                      <a:pt x="48" y="22"/>
                    </a:lnTo>
                    <a:lnTo>
                      <a:pt x="58" y="7"/>
                    </a:lnTo>
                    <a:lnTo>
                      <a:pt x="68" y="2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6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58" y="516"/>
              <a:ext cx="107" cy="362"/>
            </a:xfrm>
            <a:custGeom>
              <a:avLst/>
              <a:gdLst>
                <a:gd name="T0" fmla="*/ 24 w 107"/>
                <a:gd name="T1" fmla="*/ 7 h 362"/>
                <a:gd name="T2" fmla="*/ 24 w 107"/>
                <a:gd name="T3" fmla="*/ 16 h 362"/>
                <a:gd name="T4" fmla="*/ 26 w 107"/>
                <a:gd name="T5" fmla="*/ 19 h 362"/>
                <a:gd name="T6" fmla="*/ 22 w 107"/>
                <a:gd name="T7" fmla="*/ 26 h 362"/>
                <a:gd name="T8" fmla="*/ 24 w 107"/>
                <a:gd name="T9" fmla="*/ 28 h 362"/>
                <a:gd name="T10" fmla="*/ 23 w 107"/>
                <a:gd name="T11" fmla="*/ 31 h 362"/>
                <a:gd name="T12" fmla="*/ 27 w 107"/>
                <a:gd name="T13" fmla="*/ 41 h 362"/>
                <a:gd name="T14" fmla="*/ 27 w 107"/>
                <a:gd name="T15" fmla="*/ 43 h 362"/>
                <a:gd name="T16" fmla="*/ 8 w 107"/>
                <a:gd name="T17" fmla="*/ 52 h 362"/>
                <a:gd name="T18" fmla="*/ 0 w 107"/>
                <a:gd name="T19" fmla="*/ 127 h 362"/>
                <a:gd name="T20" fmla="*/ 11 w 107"/>
                <a:gd name="T21" fmla="*/ 140 h 362"/>
                <a:gd name="T22" fmla="*/ 6 w 107"/>
                <a:gd name="T23" fmla="*/ 181 h 362"/>
                <a:gd name="T24" fmla="*/ 14 w 107"/>
                <a:gd name="T25" fmla="*/ 185 h 362"/>
                <a:gd name="T26" fmla="*/ 16 w 107"/>
                <a:gd name="T27" fmla="*/ 249 h 362"/>
                <a:gd name="T28" fmla="*/ 22 w 107"/>
                <a:gd name="T29" fmla="*/ 313 h 362"/>
                <a:gd name="T30" fmla="*/ 21 w 107"/>
                <a:gd name="T31" fmla="*/ 316 h 362"/>
                <a:gd name="T32" fmla="*/ 1 w 107"/>
                <a:gd name="T33" fmla="*/ 328 h 362"/>
                <a:gd name="T34" fmla="*/ 4 w 107"/>
                <a:gd name="T35" fmla="*/ 330 h 362"/>
                <a:gd name="T36" fmla="*/ 11 w 107"/>
                <a:gd name="T37" fmla="*/ 332 h 362"/>
                <a:gd name="T38" fmla="*/ 22 w 107"/>
                <a:gd name="T39" fmla="*/ 330 h 362"/>
                <a:gd name="T40" fmla="*/ 33 w 107"/>
                <a:gd name="T41" fmla="*/ 325 h 362"/>
                <a:gd name="T42" fmla="*/ 41 w 107"/>
                <a:gd name="T43" fmla="*/ 323 h 362"/>
                <a:gd name="T44" fmla="*/ 41 w 107"/>
                <a:gd name="T45" fmla="*/ 334 h 362"/>
                <a:gd name="T46" fmla="*/ 45 w 107"/>
                <a:gd name="T47" fmla="*/ 334 h 362"/>
                <a:gd name="T48" fmla="*/ 39 w 107"/>
                <a:gd name="T49" fmla="*/ 344 h 362"/>
                <a:gd name="T50" fmla="*/ 42 w 107"/>
                <a:gd name="T51" fmla="*/ 359 h 362"/>
                <a:gd name="T52" fmla="*/ 49 w 107"/>
                <a:gd name="T53" fmla="*/ 361 h 362"/>
                <a:gd name="T54" fmla="*/ 60 w 107"/>
                <a:gd name="T55" fmla="*/ 349 h 362"/>
                <a:gd name="T56" fmla="*/ 60 w 107"/>
                <a:gd name="T57" fmla="*/ 339 h 362"/>
                <a:gd name="T58" fmla="*/ 63 w 107"/>
                <a:gd name="T59" fmla="*/ 338 h 362"/>
                <a:gd name="T60" fmla="*/ 67 w 107"/>
                <a:gd name="T61" fmla="*/ 256 h 362"/>
                <a:gd name="T62" fmla="*/ 63 w 107"/>
                <a:gd name="T63" fmla="*/ 248 h 362"/>
                <a:gd name="T64" fmla="*/ 76 w 107"/>
                <a:gd name="T65" fmla="*/ 193 h 362"/>
                <a:gd name="T66" fmla="*/ 83 w 107"/>
                <a:gd name="T67" fmla="*/ 191 h 362"/>
                <a:gd name="T68" fmla="*/ 86 w 107"/>
                <a:gd name="T69" fmla="*/ 134 h 362"/>
                <a:gd name="T70" fmla="*/ 106 w 107"/>
                <a:gd name="T71" fmla="*/ 127 h 362"/>
                <a:gd name="T72" fmla="*/ 97 w 107"/>
                <a:gd name="T73" fmla="*/ 65 h 362"/>
                <a:gd name="T74" fmla="*/ 66 w 107"/>
                <a:gd name="T75" fmla="*/ 48 h 362"/>
                <a:gd name="T76" fmla="*/ 60 w 107"/>
                <a:gd name="T77" fmla="*/ 42 h 362"/>
                <a:gd name="T78" fmla="*/ 59 w 107"/>
                <a:gd name="T79" fmla="*/ 36 h 362"/>
                <a:gd name="T80" fmla="*/ 62 w 107"/>
                <a:gd name="T81" fmla="*/ 32 h 362"/>
                <a:gd name="T82" fmla="*/ 66 w 107"/>
                <a:gd name="T83" fmla="*/ 29 h 362"/>
                <a:gd name="T84" fmla="*/ 68 w 107"/>
                <a:gd name="T85" fmla="*/ 24 h 362"/>
                <a:gd name="T86" fmla="*/ 70 w 107"/>
                <a:gd name="T87" fmla="*/ 20 h 362"/>
                <a:gd name="T88" fmla="*/ 70 w 107"/>
                <a:gd name="T89" fmla="*/ 16 h 362"/>
                <a:gd name="T90" fmla="*/ 68 w 107"/>
                <a:gd name="T91" fmla="*/ 11 h 362"/>
                <a:gd name="T92" fmla="*/ 65 w 107"/>
                <a:gd name="T93" fmla="*/ 6 h 362"/>
                <a:gd name="T94" fmla="*/ 60 w 107"/>
                <a:gd name="T95" fmla="*/ 2 h 362"/>
                <a:gd name="T96" fmla="*/ 53 w 107"/>
                <a:gd name="T97" fmla="*/ 0 h 362"/>
                <a:gd name="T98" fmla="*/ 45 w 107"/>
                <a:gd name="T99" fmla="*/ 0 h 362"/>
                <a:gd name="T100" fmla="*/ 39 w 107"/>
                <a:gd name="T101" fmla="*/ 1 h 362"/>
                <a:gd name="T102" fmla="*/ 33 w 107"/>
                <a:gd name="T103" fmla="*/ 2 h 362"/>
                <a:gd name="T104" fmla="*/ 24 w 107"/>
                <a:gd name="T105" fmla="*/ 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362"/>
                <a:gd name="T161" fmla="*/ 107 w 107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362">
                  <a:moveTo>
                    <a:pt x="24" y="7"/>
                  </a:moveTo>
                  <a:lnTo>
                    <a:pt x="24" y="16"/>
                  </a:lnTo>
                  <a:lnTo>
                    <a:pt x="26" y="19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8" y="52"/>
                  </a:lnTo>
                  <a:lnTo>
                    <a:pt x="0" y="127"/>
                  </a:lnTo>
                  <a:lnTo>
                    <a:pt x="11" y="140"/>
                  </a:lnTo>
                  <a:lnTo>
                    <a:pt x="6" y="181"/>
                  </a:lnTo>
                  <a:lnTo>
                    <a:pt x="14" y="185"/>
                  </a:lnTo>
                  <a:lnTo>
                    <a:pt x="16" y="249"/>
                  </a:lnTo>
                  <a:lnTo>
                    <a:pt x="22" y="313"/>
                  </a:lnTo>
                  <a:lnTo>
                    <a:pt x="21" y="316"/>
                  </a:lnTo>
                  <a:lnTo>
                    <a:pt x="1" y="328"/>
                  </a:lnTo>
                  <a:lnTo>
                    <a:pt x="4" y="330"/>
                  </a:lnTo>
                  <a:lnTo>
                    <a:pt x="11" y="332"/>
                  </a:lnTo>
                  <a:lnTo>
                    <a:pt x="22" y="330"/>
                  </a:lnTo>
                  <a:lnTo>
                    <a:pt x="33" y="325"/>
                  </a:lnTo>
                  <a:lnTo>
                    <a:pt x="41" y="323"/>
                  </a:lnTo>
                  <a:lnTo>
                    <a:pt x="41" y="334"/>
                  </a:lnTo>
                  <a:lnTo>
                    <a:pt x="45" y="334"/>
                  </a:lnTo>
                  <a:lnTo>
                    <a:pt x="39" y="344"/>
                  </a:lnTo>
                  <a:lnTo>
                    <a:pt x="42" y="359"/>
                  </a:lnTo>
                  <a:lnTo>
                    <a:pt x="49" y="361"/>
                  </a:lnTo>
                  <a:lnTo>
                    <a:pt x="60" y="349"/>
                  </a:lnTo>
                  <a:lnTo>
                    <a:pt x="60" y="339"/>
                  </a:lnTo>
                  <a:lnTo>
                    <a:pt x="63" y="338"/>
                  </a:lnTo>
                  <a:lnTo>
                    <a:pt x="67" y="256"/>
                  </a:lnTo>
                  <a:lnTo>
                    <a:pt x="63" y="248"/>
                  </a:lnTo>
                  <a:lnTo>
                    <a:pt x="76" y="193"/>
                  </a:lnTo>
                  <a:lnTo>
                    <a:pt x="83" y="191"/>
                  </a:lnTo>
                  <a:lnTo>
                    <a:pt x="86" y="134"/>
                  </a:lnTo>
                  <a:lnTo>
                    <a:pt x="106" y="127"/>
                  </a:lnTo>
                  <a:lnTo>
                    <a:pt x="97" y="65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9" y="36"/>
                  </a:lnTo>
                  <a:lnTo>
                    <a:pt x="62" y="32"/>
                  </a:lnTo>
                  <a:lnTo>
                    <a:pt x="66" y="29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0" y="16"/>
                  </a:lnTo>
                  <a:lnTo>
                    <a:pt x="68" y="11"/>
                  </a:lnTo>
                  <a:lnTo>
                    <a:pt x="65" y="6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2"/>
                  </a:lnTo>
                  <a:lnTo>
                    <a:pt x="24" y="7"/>
                  </a:lnTo>
                </a:path>
              </a:pathLst>
            </a:custGeom>
            <a:solidFill>
              <a:srgbClr val="001F9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422" y="615"/>
              <a:ext cx="204" cy="526"/>
            </a:xfrm>
            <a:custGeom>
              <a:avLst/>
              <a:gdLst>
                <a:gd name="T0" fmla="*/ 75 w 204"/>
                <a:gd name="T1" fmla="*/ 0 h 526"/>
                <a:gd name="T2" fmla="*/ 119 w 204"/>
                <a:gd name="T3" fmla="*/ 16 h 526"/>
                <a:gd name="T4" fmla="*/ 121 w 204"/>
                <a:gd name="T5" fmla="*/ 52 h 526"/>
                <a:gd name="T6" fmla="*/ 142 w 204"/>
                <a:gd name="T7" fmla="*/ 68 h 526"/>
                <a:gd name="T8" fmla="*/ 187 w 204"/>
                <a:gd name="T9" fmla="*/ 87 h 526"/>
                <a:gd name="T10" fmla="*/ 197 w 204"/>
                <a:gd name="T11" fmla="*/ 189 h 526"/>
                <a:gd name="T12" fmla="*/ 165 w 204"/>
                <a:gd name="T13" fmla="*/ 274 h 526"/>
                <a:gd name="T14" fmla="*/ 133 w 204"/>
                <a:gd name="T15" fmla="*/ 340 h 526"/>
                <a:gd name="T16" fmla="*/ 140 w 204"/>
                <a:gd name="T17" fmla="*/ 499 h 526"/>
                <a:gd name="T18" fmla="*/ 133 w 204"/>
                <a:gd name="T19" fmla="*/ 505 h 526"/>
                <a:gd name="T20" fmla="*/ 102 w 204"/>
                <a:gd name="T21" fmla="*/ 523 h 526"/>
                <a:gd name="T22" fmla="*/ 83 w 204"/>
                <a:gd name="T23" fmla="*/ 525 h 526"/>
                <a:gd name="T24" fmla="*/ 72 w 204"/>
                <a:gd name="T25" fmla="*/ 520 h 526"/>
                <a:gd name="T26" fmla="*/ 79 w 204"/>
                <a:gd name="T27" fmla="*/ 512 h 526"/>
                <a:gd name="T28" fmla="*/ 94 w 204"/>
                <a:gd name="T29" fmla="*/ 499 h 526"/>
                <a:gd name="T30" fmla="*/ 87 w 204"/>
                <a:gd name="T31" fmla="*/ 494 h 526"/>
                <a:gd name="T32" fmla="*/ 47 w 204"/>
                <a:gd name="T33" fmla="*/ 504 h 526"/>
                <a:gd name="T34" fmla="*/ 45 w 204"/>
                <a:gd name="T35" fmla="*/ 497 h 526"/>
                <a:gd name="T36" fmla="*/ 47 w 204"/>
                <a:gd name="T37" fmla="*/ 490 h 526"/>
                <a:gd name="T38" fmla="*/ 60 w 204"/>
                <a:gd name="T39" fmla="*/ 481 h 526"/>
                <a:gd name="T40" fmla="*/ 46 w 204"/>
                <a:gd name="T41" fmla="*/ 430 h 526"/>
                <a:gd name="T42" fmla="*/ 32 w 204"/>
                <a:gd name="T43" fmla="*/ 286 h 526"/>
                <a:gd name="T44" fmla="*/ 25 w 204"/>
                <a:gd name="T45" fmla="*/ 259 h 526"/>
                <a:gd name="T46" fmla="*/ 37 w 204"/>
                <a:gd name="T47" fmla="*/ 203 h 526"/>
                <a:gd name="T48" fmla="*/ 28 w 204"/>
                <a:gd name="T49" fmla="*/ 202 h 526"/>
                <a:gd name="T50" fmla="*/ 20 w 204"/>
                <a:gd name="T51" fmla="*/ 199 h 526"/>
                <a:gd name="T52" fmla="*/ 11 w 204"/>
                <a:gd name="T53" fmla="*/ 196 h 526"/>
                <a:gd name="T54" fmla="*/ 7 w 204"/>
                <a:gd name="T55" fmla="*/ 192 h 526"/>
                <a:gd name="T56" fmla="*/ 0 w 204"/>
                <a:gd name="T57" fmla="*/ 185 h 526"/>
                <a:gd name="T58" fmla="*/ 5 w 204"/>
                <a:gd name="T59" fmla="*/ 155 h 526"/>
                <a:gd name="T60" fmla="*/ 54 w 204"/>
                <a:gd name="T61" fmla="*/ 89 h 526"/>
                <a:gd name="T62" fmla="*/ 72 w 204"/>
                <a:gd name="T63" fmla="*/ 70 h 526"/>
                <a:gd name="T64" fmla="*/ 51 w 204"/>
                <a:gd name="T65" fmla="*/ 58 h 526"/>
                <a:gd name="T66" fmla="*/ 49 w 204"/>
                <a:gd name="T67" fmla="*/ 55 h 526"/>
                <a:gd name="T68" fmla="*/ 43 w 204"/>
                <a:gd name="T69" fmla="*/ 49 h 526"/>
                <a:gd name="T70" fmla="*/ 44 w 204"/>
                <a:gd name="T71" fmla="*/ 35 h 526"/>
                <a:gd name="T72" fmla="*/ 41 w 204"/>
                <a:gd name="T73" fmla="*/ 18 h 5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526"/>
                <a:gd name="T113" fmla="*/ 204 w 204"/>
                <a:gd name="T114" fmla="*/ 526 h 5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526">
                  <a:moveTo>
                    <a:pt x="50" y="6"/>
                  </a:moveTo>
                  <a:lnTo>
                    <a:pt x="75" y="0"/>
                  </a:lnTo>
                  <a:lnTo>
                    <a:pt x="101" y="3"/>
                  </a:lnTo>
                  <a:lnTo>
                    <a:pt x="119" y="16"/>
                  </a:lnTo>
                  <a:lnTo>
                    <a:pt x="126" y="32"/>
                  </a:lnTo>
                  <a:lnTo>
                    <a:pt x="121" y="52"/>
                  </a:lnTo>
                  <a:lnTo>
                    <a:pt x="129" y="63"/>
                  </a:lnTo>
                  <a:lnTo>
                    <a:pt x="142" y="68"/>
                  </a:lnTo>
                  <a:lnTo>
                    <a:pt x="178" y="79"/>
                  </a:lnTo>
                  <a:lnTo>
                    <a:pt x="187" y="87"/>
                  </a:lnTo>
                  <a:lnTo>
                    <a:pt x="203" y="172"/>
                  </a:lnTo>
                  <a:lnTo>
                    <a:pt x="197" y="189"/>
                  </a:lnTo>
                  <a:lnTo>
                    <a:pt x="159" y="196"/>
                  </a:lnTo>
                  <a:lnTo>
                    <a:pt x="165" y="274"/>
                  </a:lnTo>
                  <a:lnTo>
                    <a:pt x="140" y="282"/>
                  </a:lnTo>
                  <a:lnTo>
                    <a:pt x="133" y="340"/>
                  </a:lnTo>
                  <a:lnTo>
                    <a:pt x="138" y="443"/>
                  </a:lnTo>
                  <a:lnTo>
                    <a:pt x="140" y="499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13" y="515"/>
                  </a:lnTo>
                  <a:lnTo>
                    <a:pt x="102" y="523"/>
                  </a:lnTo>
                  <a:lnTo>
                    <a:pt x="93" y="525"/>
                  </a:lnTo>
                  <a:lnTo>
                    <a:pt x="83" y="525"/>
                  </a:lnTo>
                  <a:lnTo>
                    <a:pt x="74" y="523"/>
                  </a:lnTo>
                  <a:lnTo>
                    <a:pt x="72" y="520"/>
                  </a:lnTo>
                  <a:lnTo>
                    <a:pt x="74" y="516"/>
                  </a:lnTo>
                  <a:lnTo>
                    <a:pt x="79" y="512"/>
                  </a:lnTo>
                  <a:lnTo>
                    <a:pt x="85" y="505"/>
                  </a:lnTo>
                  <a:lnTo>
                    <a:pt x="94" y="499"/>
                  </a:lnTo>
                  <a:lnTo>
                    <a:pt x="87" y="501"/>
                  </a:lnTo>
                  <a:lnTo>
                    <a:pt x="87" y="494"/>
                  </a:lnTo>
                  <a:lnTo>
                    <a:pt x="59" y="504"/>
                  </a:lnTo>
                  <a:lnTo>
                    <a:pt x="47" y="504"/>
                  </a:lnTo>
                  <a:lnTo>
                    <a:pt x="45" y="501"/>
                  </a:lnTo>
                  <a:lnTo>
                    <a:pt x="45" y="497"/>
                  </a:lnTo>
                  <a:lnTo>
                    <a:pt x="46" y="494"/>
                  </a:lnTo>
                  <a:lnTo>
                    <a:pt x="47" y="490"/>
                  </a:lnTo>
                  <a:lnTo>
                    <a:pt x="55" y="485"/>
                  </a:lnTo>
                  <a:lnTo>
                    <a:pt x="60" y="481"/>
                  </a:lnTo>
                  <a:lnTo>
                    <a:pt x="53" y="480"/>
                  </a:lnTo>
                  <a:lnTo>
                    <a:pt x="46" y="430"/>
                  </a:lnTo>
                  <a:lnTo>
                    <a:pt x="44" y="351"/>
                  </a:lnTo>
                  <a:lnTo>
                    <a:pt x="32" y="286"/>
                  </a:lnTo>
                  <a:lnTo>
                    <a:pt x="29" y="268"/>
                  </a:lnTo>
                  <a:lnTo>
                    <a:pt x="25" y="259"/>
                  </a:lnTo>
                  <a:lnTo>
                    <a:pt x="34" y="220"/>
                  </a:lnTo>
                  <a:lnTo>
                    <a:pt x="37" y="203"/>
                  </a:lnTo>
                  <a:lnTo>
                    <a:pt x="32" y="204"/>
                  </a:lnTo>
                  <a:lnTo>
                    <a:pt x="28" y="202"/>
                  </a:lnTo>
                  <a:lnTo>
                    <a:pt x="25" y="202"/>
                  </a:lnTo>
                  <a:lnTo>
                    <a:pt x="20" y="199"/>
                  </a:lnTo>
                  <a:lnTo>
                    <a:pt x="15" y="200"/>
                  </a:lnTo>
                  <a:lnTo>
                    <a:pt x="11" y="196"/>
                  </a:lnTo>
                  <a:lnTo>
                    <a:pt x="9" y="195"/>
                  </a:lnTo>
                  <a:lnTo>
                    <a:pt x="7" y="192"/>
                  </a:lnTo>
                  <a:lnTo>
                    <a:pt x="2" y="189"/>
                  </a:lnTo>
                  <a:lnTo>
                    <a:pt x="0" y="185"/>
                  </a:lnTo>
                  <a:lnTo>
                    <a:pt x="11" y="167"/>
                  </a:lnTo>
                  <a:lnTo>
                    <a:pt x="5" y="155"/>
                  </a:lnTo>
                  <a:lnTo>
                    <a:pt x="24" y="167"/>
                  </a:lnTo>
                  <a:lnTo>
                    <a:pt x="54" y="89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53" y="68"/>
                  </a:lnTo>
                  <a:lnTo>
                    <a:pt x="51" y="58"/>
                  </a:lnTo>
                  <a:lnTo>
                    <a:pt x="57" y="56"/>
                  </a:lnTo>
                  <a:lnTo>
                    <a:pt x="49" y="55"/>
                  </a:lnTo>
                  <a:lnTo>
                    <a:pt x="51" y="51"/>
                  </a:lnTo>
                  <a:lnTo>
                    <a:pt x="43" y="49"/>
                  </a:lnTo>
                  <a:lnTo>
                    <a:pt x="48" y="37"/>
                  </a:lnTo>
                  <a:lnTo>
                    <a:pt x="44" y="35"/>
                  </a:lnTo>
                  <a:lnTo>
                    <a:pt x="46" y="18"/>
                  </a:lnTo>
                  <a:lnTo>
                    <a:pt x="41" y="18"/>
                  </a:lnTo>
                  <a:lnTo>
                    <a:pt x="50" y="6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4379" y="707"/>
              <a:ext cx="703" cy="554"/>
              <a:chOff x="4379" y="707"/>
              <a:chExt cx="703" cy="554"/>
            </a:xfrm>
          </p:grpSpPr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609" y="708"/>
                <a:ext cx="212" cy="552"/>
              </a:xfrm>
              <a:custGeom>
                <a:avLst/>
                <a:gdLst>
                  <a:gd name="T0" fmla="*/ 82 w 212"/>
                  <a:gd name="T1" fmla="*/ 6 h 552"/>
                  <a:gd name="T2" fmla="*/ 71 w 212"/>
                  <a:gd name="T3" fmla="*/ 37 h 552"/>
                  <a:gd name="T4" fmla="*/ 78 w 212"/>
                  <a:gd name="T5" fmla="*/ 40 h 552"/>
                  <a:gd name="T6" fmla="*/ 85 w 212"/>
                  <a:gd name="T7" fmla="*/ 52 h 552"/>
                  <a:gd name="T8" fmla="*/ 95 w 212"/>
                  <a:gd name="T9" fmla="*/ 70 h 552"/>
                  <a:gd name="T10" fmla="*/ 85 w 212"/>
                  <a:gd name="T11" fmla="*/ 74 h 552"/>
                  <a:gd name="T12" fmla="*/ 37 w 212"/>
                  <a:gd name="T13" fmla="*/ 102 h 552"/>
                  <a:gd name="T14" fmla="*/ 6 w 212"/>
                  <a:gd name="T15" fmla="*/ 270 h 552"/>
                  <a:gd name="T16" fmla="*/ 0 w 212"/>
                  <a:gd name="T17" fmla="*/ 298 h 552"/>
                  <a:gd name="T18" fmla="*/ 13 w 212"/>
                  <a:gd name="T19" fmla="*/ 315 h 552"/>
                  <a:gd name="T20" fmla="*/ 23 w 212"/>
                  <a:gd name="T21" fmla="*/ 318 h 552"/>
                  <a:gd name="T22" fmla="*/ 23 w 212"/>
                  <a:gd name="T23" fmla="*/ 293 h 552"/>
                  <a:gd name="T24" fmla="*/ 23 w 212"/>
                  <a:gd name="T25" fmla="*/ 305 h 552"/>
                  <a:gd name="T26" fmla="*/ 34 w 212"/>
                  <a:gd name="T27" fmla="*/ 296 h 552"/>
                  <a:gd name="T28" fmla="*/ 41 w 212"/>
                  <a:gd name="T29" fmla="*/ 275 h 552"/>
                  <a:gd name="T30" fmla="*/ 69 w 212"/>
                  <a:gd name="T31" fmla="*/ 420 h 552"/>
                  <a:gd name="T32" fmla="*/ 82 w 212"/>
                  <a:gd name="T33" fmla="*/ 507 h 552"/>
                  <a:gd name="T34" fmla="*/ 75 w 212"/>
                  <a:gd name="T35" fmla="*/ 547 h 552"/>
                  <a:gd name="T36" fmla="*/ 108 w 212"/>
                  <a:gd name="T37" fmla="*/ 542 h 552"/>
                  <a:gd name="T38" fmla="*/ 99 w 212"/>
                  <a:gd name="T39" fmla="*/ 492 h 552"/>
                  <a:gd name="T40" fmla="*/ 111 w 212"/>
                  <a:gd name="T41" fmla="*/ 424 h 552"/>
                  <a:gd name="T42" fmla="*/ 115 w 212"/>
                  <a:gd name="T43" fmla="*/ 490 h 552"/>
                  <a:gd name="T44" fmla="*/ 122 w 212"/>
                  <a:gd name="T45" fmla="*/ 536 h 552"/>
                  <a:gd name="T46" fmla="*/ 150 w 212"/>
                  <a:gd name="T47" fmla="*/ 538 h 552"/>
                  <a:gd name="T48" fmla="*/ 159 w 212"/>
                  <a:gd name="T49" fmla="*/ 420 h 552"/>
                  <a:gd name="T50" fmla="*/ 172 w 212"/>
                  <a:gd name="T51" fmla="*/ 409 h 552"/>
                  <a:gd name="T52" fmla="*/ 204 w 212"/>
                  <a:gd name="T53" fmla="*/ 420 h 552"/>
                  <a:gd name="T54" fmla="*/ 187 w 212"/>
                  <a:gd name="T55" fmla="*/ 280 h 552"/>
                  <a:gd name="T56" fmla="*/ 190 w 212"/>
                  <a:gd name="T57" fmla="*/ 253 h 552"/>
                  <a:gd name="T58" fmla="*/ 187 w 212"/>
                  <a:gd name="T59" fmla="*/ 184 h 552"/>
                  <a:gd name="T60" fmla="*/ 140 w 212"/>
                  <a:gd name="T61" fmla="*/ 92 h 552"/>
                  <a:gd name="T62" fmla="*/ 139 w 212"/>
                  <a:gd name="T63" fmla="*/ 59 h 552"/>
                  <a:gd name="T64" fmla="*/ 150 w 212"/>
                  <a:gd name="T65" fmla="*/ 53 h 552"/>
                  <a:gd name="T66" fmla="*/ 159 w 212"/>
                  <a:gd name="T67" fmla="*/ 44 h 552"/>
                  <a:gd name="T68" fmla="*/ 152 w 212"/>
                  <a:gd name="T69" fmla="*/ 6 h 552"/>
                  <a:gd name="T70" fmla="*/ 127 w 212"/>
                  <a:gd name="T71" fmla="*/ 1 h 552"/>
                  <a:gd name="T72" fmla="*/ 105 w 212"/>
                  <a:gd name="T73" fmla="*/ 3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2"/>
                  <a:gd name="T112" fmla="*/ 0 h 552"/>
                  <a:gd name="T113" fmla="*/ 212 w 21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2" h="552">
                    <a:moveTo>
                      <a:pt x="105" y="3"/>
                    </a:moveTo>
                    <a:lnTo>
                      <a:pt x="82" y="6"/>
                    </a:lnTo>
                    <a:lnTo>
                      <a:pt x="71" y="2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78" y="40"/>
                    </a:lnTo>
                    <a:lnTo>
                      <a:pt x="82" y="43"/>
                    </a:lnTo>
                    <a:lnTo>
                      <a:pt x="85" y="52"/>
                    </a:lnTo>
                    <a:lnTo>
                      <a:pt x="87" y="53"/>
                    </a:lnTo>
                    <a:lnTo>
                      <a:pt x="95" y="70"/>
                    </a:lnTo>
                    <a:lnTo>
                      <a:pt x="95" y="74"/>
                    </a:lnTo>
                    <a:lnTo>
                      <a:pt x="85" y="74"/>
                    </a:lnTo>
                    <a:lnTo>
                      <a:pt x="68" y="95"/>
                    </a:lnTo>
                    <a:lnTo>
                      <a:pt x="37" y="102"/>
                    </a:lnTo>
                    <a:lnTo>
                      <a:pt x="23" y="119"/>
                    </a:lnTo>
                    <a:lnTo>
                      <a:pt x="6" y="270"/>
                    </a:lnTo>
                    <a:lnTo>
                      <a:pt x="14" y="271"/>
                    </a:lnTo>
                    <a:lnTo>
                      <a:pt x="0" y="298"/>
                    </a:lnTo>
                    <a:lnTo>
                      <a:pt x="6" y="315"/>
                    </a:lnTo>
                    <a:lnTo>
                      <a:pt x="13" y="315"/>
                    </a:lnTo>
                    <a:lnTo>
                      <a:pt x="17" y="318"/>
                    </a:lnTo>
                    <a:lnTo>
                      <a:pt x="23" y="318"/>
                    </a:lnTo>
                    <a:lnTo>
                      <a:pt x="20" y="302"/>
                    </a:lnTo>
                    <a:lnTo>
                      <a:pt x="23" y="293"/>
                    </a:lnTo>
                    <a:lnTo>
                      <a:pt x="26" y="300"/>
                    </a:lnTo>
                    <a:lnTo>
                      <a:pt x="23" y="305"/>
                    </a:lnTo>
                    <a:lnTo>
                      <a:pt x="27" y="309"/>
                    </a:lnTo>
                    <a:lnTo>
                      <a:pt x="34" y="296"/>
                    </a:lnTo>
                    <a:lnTo>
                      <a:pt x="29" y="274"/>
                    </a:lnTo>
                    <a:lnTo>
                      <a:pt x="41" y="275"/>
                    </a:lnTo>
                    <a:lnTo>
                      <a:pt x="34" y="413"/>
                    </a:lnTo>
                    <a:lnTo>
                      <a:pt x="69" y="420"/>
                    </a:lnTo>
                    <a:lnTo>
                      <a:pt x="85" y="499"/>
                    </a:lnTo>
                    <a:lnTo>
                      <a:pt x="82" y="507"/>
                    </a:lnTo>
                    <a:lnTo>
                      <a:pt x="75" y="541"/>
                    </a:lnTo>
                    <a:lnTo>
                      <a:pt x="75" y="547"/>
                    </a:lnTo>
                    <a:lnTo>
                      <a:pt x="99" y="551"/>
                    </a:lnTo>
                    <a:lnTo>
                      <a:pt x="108" y="542"/>
                    </a:lnTo>
                    <a:lnTo>
                      <a:pt x="103" y="512"/>
                    </a:lnTo>
                    <a:lnTo>
                      <a:pt x="99" y="492"/>
                    </a:lnTo>
                    <a:lnTo>
                      <a:pt x="108" y="423"/>
                    </a:lnTo>
                    <a:lnTo>
                      <a:pt x="111" y="424"/>
                    </a:lnTo>
                    <a:lnTo>
                      <a:pt x="122" y="449"/>
                    </a:lnTo>
                    <a:lnTo>
                      <a:pt x="115" y="490"/>
                    </a:lnTo>
                    <a:lnTo>
                      <a:pt x="108" y="493"/>
                    </a:lnTo>
                    <a:lnTo>
                      <a:pt x="122" y="536"/>
                    </a:lnTo>
                    <a:lnTo>
                      <a:pt x="146" y="541"/>
                    </a:lnTo>
                    <a:lnTo>
                      <a:pt x="150" y="538"/>
                    </a:lnTo>
                    <a:lnTo>
                      <a:pt x="132" y="494"/>
                    </a:lnTo>
                    <a:lnTo>
                      <a:pt x="159" y="420"/>
                    </a:lnTo>
                    <a:lnTo>
                      <a:pt x="172" y="414"/>
                    </a:lnTo>
                    <a:lnTo>
                      <a:pt x="172" y="409"/>
                    </a:lnTo>
                    <a:lnTo>
                      <a:pt x="197" y="410"/>
                    </a:lnTo>
                    <a:lnTo>
                      <a:pt x="204" y="420"/>
                    </a:lnTo>
                    <a:lnTo>
                      <a:pt x="211" y="414"/>
                    </a:lnTo>
                    <a:lnTo>
                      <a:pt x="187" y="280"/>
                    </a:lnTo>
                    <a:lnTo>
                      <a:pt x="190" y="281"/>
                    </a:lnTo>
                    <a:lnTo>
                      <a:pt x="190" y="253"/>
                    </a:lnTo>
                    <a:lnTo>
                      <a:pt x="193" y="249"/>
                    </a:lnTo>
                    <a:lnTo>
                      <a:pt x="187" y="184"/>
                    </a:lnTo>
                    <a:lnTo>
                      <a:pt x="180" y="107"/>
                    </a:lnTo>
                    <a:lnTo>
                      <a:pt x="140" y="92"/>
                    </a:lnTo>
                    <a:lnTo>
                      <a:pt x="128" y="74"/>
                    </a:lnTo>
                    <a:lnTo>
                      <a:pt x="139" y="59"/>
                    </a:lnTo>
                    <a:lnTo>
                      <a:pt x="146" y="61"/>
                    </a:lnTo>
                    <a:lnTo>
                      <a:pt x="150" y="53"/>
                    </a:lnTo>
                    <a:lnTo>
                      <a:pt x="150" y="46"/>
                    </a:lnTo>
                    <a:lnTo>
                      <a:pt x="159" y="44"/>
                    </a:lnTo>
                    <a:lnTo>
                      <a:pt x="163" y="22"/>
                    </a:lnTo>
                    <a:lnTo>
                      <a:pt x="152" y="6"/>
                    </a:lnTo>
                    <a:lnTo>
                      <a:pt x="142" y="1"/>
                    </a:lnTo>
                    <a:lnTo>
                      <a:pt x="127" y="1"/>
                    </a:lnTo>
                    <a:lnTo>
                      <a:pt x="116" y="0"/>
                    </a:lnTo>
                    <a:lnTo>
                      <a:pt x="105" y="3"/>
                    </a:lnTo>
                  </a:path>
                </a:pathLst>
              </a:custGeom>
              <a:solidFill>
                <a:srgbClr val="9FB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867" y="707"/>
                <a:ext cx="215" cy="553"/>
              </a:xfrm>
              <a:custGeom>
                <a:avLst/>
                <a:gdLst>
                  <a:gd name="T0" fmla="*/ 79 w 215"/>
                  <a:gd name="T1" fmla="*/ 0 h 553"/>
                  <a:gd name="T2" fmla="*/ 126 w 215"/>
                  <a:gd name="T3" fmla="*/ 17 h 553"/>
                  <a:gd name="T4" fmla="*/ 127 w 215"/>
                  <a:gd name="T5" fmla="*/ 54 h 553"/>
                  <a:gd name="T6" fmla="*/ 150 w 215"/>
                  <a:gd name="T7" fmla="*/ 71 h 553"/>
                  <a:gd name="T8" fmla="*/ 197 w 215"/>
                  <a:gd name="T9" fmla="*/ 92 h 553"/>
                  <a:gd name="T10" fmla="*/ 207 w 215"/>
                  <a:gd name="T11" fmla="*/ 198 h 553"/>
                  <a:gd name="T12" fmla="*/ 174 w 215"/>
                  <a:gd name="T13" fmla="*/ 289 h 553"/>
                  <a:gd name="T14" fmla="*/ 140 w 215"/>
                  <a:gd name="T15" fmla="*/ 359 h 553"/>
                  <a:gd name="T16" fmla="*/ 147 w 215"/>
                  <a:gd name="T17" fmla="*/ 525 h 553"/>
                  <a:gd name="T18" fmla="*/ 140 w 215"/>
                  <a:gd name="T19" fmla="*/ 531 h 553"/>
                  <a:gd name="T20" fmla="*/ 107 w 215"/>
                  <a:gd name="T21" fmla="*/ 549 h 553"/>
                  <a:gd name="T22" fmla="*/ 88 w 215"/>
                  <a:gd name="T23" fmla="*/ 552 h 553"/>
                  <a:gd name="T24" fmla="*/ 76 w 215"/>
                  <a:gd name="T25" fmla="*/ 547 h 553"/>
                  <a:gd name="T26" fmla="*/ 83 w 215"/>
                  <a:gd name="T27" fmla="*/ 538 h 553"/>
                  <a:gd name="T28" fmla="*/ 100 w 215"/>
                  <a:gd name="T29" fmla="*/ 524 h 553"/>
                  <a:gd name="T30" fmla="*/ 92 w 215"/>
                  <a:gd name="T31" fmla="*/ 519 h 553"/>
                  <a:gd name="T32" fmla="*/ 50 w 215"/>
                  <a:gd name="T33" fmla="*/ 530 h 553"/>
                  <a:gd name="T34" fmla="*/ 47 w 215"/>
                  <a:gd name="T35" fmla="*/ 523 h 553"/>
                  <a:gd name="T36" fmla="*/ 50 w 215"/>
                  <a:gd name="T37" fmla="*/ 515 h 553"/>
                  <a:gd name="T38" fmla="*/ 63 w 215"/>
                  <a:gd name="T39" fmla="*/ 506 h 553"/>
                  <a:gd name="T40" fmla="*/ 49 w 215"/>
                  <a:gd name="T41" fmla="*/ 452 h 553"/>
                  <a:gd name="T42" fmla="*/ 34 w 215"/>
                  <a:gd name="T43" fmla="*/ 301 h 553"/>
                  <a:gd name="T44" fmla="*/ 27 w 215"/>
                  <a:gd name="T45" fmla="*/ 272 h 553"/>
                  <a:gd name="T46" fmla="*/ 39 w 215"/>
                  <a:gd name="T47" fmla="*/ 212 h 553"/>
                  <a:gd name="T48" fmla="*/ 30 w 215"/>
                  <a:gd name="T49" fmla="*/ 212 h 553"/>
                  <a:gd name="T50" fmla="*/ 22 w 215"/>
                  <a:gd name="T51" fmla="*/ 209 h 553"/>
                  <a:gd name="T52" fmla="*/ 13 w 215"/>
                  <a:gd name="T53" fmla="*/ 205 h 553"/>
                  <a:gd name="T54" fmla="*/ 7 w 215"/>
                  <a:gd name="T55" fmla="*/ 200 h 553"/>
                  <a:gd name="T56" fmla="*/ 0 w 215"/>
                  <a:gd name="T57" fmla="*/ 193 h 553"/>
                  <a:gd name="T58" fmla="*/ 6 w 215"/>
                  <a:gd name="T59" fmla="*/ 163 h 553"/>
                  <a:gd name="T60" fmla="*/ 57 w 215"/>
                  <a:gd name="T61" fmla="*/ 94 h 553"/>
                  <a:gd name="T62" fmla="*/ 76 w 215"/>
                  <a:gd name="T63" fmla="*/ 74 h 553"/>
                  <a:gd name="T64" fmla="*/ 54 w 215"/>
                  <a:gd name="T65" fmla="*/ 61 h 553"/>
                  <a:gd name="T66" fmla="*/ 52 w 215"/>
                  <a:gd name="T67" fmla="*/ 58 h 553"/>
                  <a:gd name="T68" fmla="*/ 46 w 215"/>
                  <a:gd name="T69" fmla="*/ 52 h 553"/>
                  <a:gd name="T70" fmla="*/ 46 w 215"/>
                  <a:gd name="T71" fmla="*/ 36 h 553"/>
                  <a:gd name="T72" fmla="*/ 43 w 215"/>
                  <a:gd name="T73" fmla="*/ 19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553"/>
                  <a:gd name="T113" fmla="*/ 215 w 215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553">
                    <a:moveTo>
                      <a:pt x="53" y="6"/>
                    </a:moveTo>
                    <a:lnTo>
                      <a:pt x="79" y="0"/>
                    </a:lnTo>
                    <a:lnTo>
                      <a:pt x="107" y="3"/>
                    </a:lnTo>
                    <a:lnTo>
                      <a:pt x="126" y="17"/>
                    </a:lnTo>
                    <a:lnTo>
                      <a:pt x="133" y="34"/>
                    </a:lnTo>
                    <a:lnTo>
                      <a:pt x="127" y="54"/>
                    </a:lnTo>
                    <a:lnTo>
                      <a:pt x="136" y="66"/>
                    </a:lnTo>
                    <a:lnTo>
                      <a:pt x="150" y="71"/>
                    </a:lnTo>
                    <a:lnTo>
                      <a:pt x="187" y="83"/>
                    </a:lnTo>
                    <a:lnTo>
                      <a:pt x="197" y="92"/>
                    </a:lnTo>
                    <a:lnTo>
                      <a:pt x="214" y="180"/>
                    </a:lnTo>
                    <a:lnTo>
                      <a:pt x="207" y="198"/>
                    </a:lnTo>
                    <a:lnTo>
                      <a:pt x="167" y="205"/>
                    </a:lnTo>
                    <a:lnTo>
                      <a:pt x="174" y="289"/>
                    </a:lnTo>
                    <a:lnTo>
                      <a:pt x="147" y="297"/>
                    </a:lnTo>
                    <a:lnTo>
                      <a:pt x="140" y="359"/>
                    </a:lnTo>
                    <a:lnTo>
                      <a:pt x="146" y="466"/>
                    </a:lnTo>
                    <a:lnTo>
                      <a:pt x="147" y="525"/>
                    </a:lnTo>
                    <a:lnTo>
                      <a:pt x="140" y="526"/>
                    </a:lnTo>
                    <a:lnTo>
                      <a:pt x="140" y="531"/>
                    </a:lnTo>
                    <a:lnTo>
                      <a:pt x="120" y="542"/>
                    </a:lnTo>
                    <a:lnTo>
                      <a:pt x="107" y="549"/>
                    </a:lnTo>
                    <a:lnTo>
                      <a:pt x="98" y="552"/>
                    </a:lnTo>
                    <a:lnTo>
                      <a:pt x="88" y="552"/>
                    </a:lnTo>
                    <a:lnTo>
                      <a:pt x="78" y="550"/>
                    </a:lnTo>
                    <a:lnTo>
                      <a:pt x="76" y="547"/>
                    </a:lnTo>
                    <a:lnTo>
                      <a:pt x="78" y="543"/>
                    </a:lnTo>
                    <a:lnTo>
                      <a:pt x="83" y="538"/>
                    </a:lnTo>
                    <a:lnTo>
                      <a:pt x="90" y="531"/>
                    </a:lnTo>
                    <a:lnTo>
                      <a:pt x="100" y="524"/>
                    </a:lnTo>
                    <a:lnTo>
                      <a:pt x="92" y="527"/>
                    </a:lnTo>
                    <a:lnTo>
                      <a:pt x="92" y="519"/>
                    </a:lnTo>
                    <a:lnTo>
                      <a:pt x="62" y="530"/>
                    </a:lnTo>
                    <a:lnTo>
                      <a:pt x="50" y="530"/>
                    </a:lnTo>
                    <a:lnTo>
                      <a:pt x="47" y="527"/>
                    </a:lnTo>
                    <a:lnTo>
                      <a:pt x="47" y="523"/>
                    </a:lnTo>
                    <a:lnTo>
                      <a:pt x="48" y="520"/>
                    </a:lnTo>
                    <a:lnTo>
                      <a:pt x="50" y="515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56" y="504"/>
                    </a:lnTo>
                    <a:lnTo>
                      <a:pt x="49" y="452"/>
                    </a:lnTo>
                    <a:lnTo>
                      <a:pt x="46" y="369"/>
                    </a:lnTo>
                    <a:lnTo>
                      <a:pt x="34" y="301"/>
                    </a:lnTo>
                    <a:lnTo>
                      <a:pt x="30" y="282"/>
                    </a:lnTo>
                    <a:lnTo>
                      <a:pt x="27" y="272"/>
                    </a:lnTo>
                    <a:lnTo>
                      <a:pt x="36" y="230"/>
                    </a:lnTo>
                    <a:lnTo>
                      <a:pt x="39" y="212"/>
                    </a:lnTo>
                    <a:lnTo>
                      <a:pt x="33" y="214"/>
                    </a:lnTo>
                    <a:lnTo>
                      <a:pt x="30" y="212"/>
                    </a:lnTo>
                    <a:lnTo>
                      <a:pt x="27" y="212"/>
                    </a:lnTo>
                    <a:lnTo>
                      <a:pt x="22" y="209"/>
                    </a:lnTo>
                    <a:lnTo>
                      <a:pt x="16" y="209"/>
                    </a:lnTo>
                    <a:lnTo>
                      <a:pt x="13" y="205"/>
                    </a:lnTo>
                    <a:lnTo>
                      <a:pt x="9" y="204"/>
                    </a:lnTo>
                    <a:lnTo>
                      <a:pt x="7" y="200"/>
                    </a:lnTo>
                    <a:lnTo>
                      <a:pt x="3" y="198"/>
                    </a:lnTo>
                    <a:lnTo>
                      <a:pt x="0" y="193"/>
                    </a:lnTo>
                    <a:lnTo>
                      <a:pt x="11" y="175"/>
                    </a:lnTo>
                    <a:lnTo>
                      <a:pt x="6" y="163"/>
                    </a:lnTo>
                    <a:lnTo>
                      <a:pt x="26" y="175"/>
                    </a:lnTo>
                    <a:lnTo>
                      <a:pt x="57" y="94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56" y="71"/>
                    </a:lnTo>
                    <a:lnTo>
                      <a:pt x="54" y="61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46" y="52"/>
                    </a:lnTo>
                    <a:lnTo>
                      <a:pt x="51" y="38"/>
                    </a:lnTo>
                    <a:lnTo>
                      <a:pt x="46" y="36"/>
                    </a:lnTo>
                    <a:lnTo>
                      <a:pt x="49" y="19"/>
                    </a:lnTo>
                    <a:lnTo>
                      <a:pt x="43" y="19"/>
                    </a:lnTo>
                    <a:lnTo>
                      <a:pt x="53" y="6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379" y="707"/>
                <a:ext cx="154" cy="554"/>
              </a:xfrm>
              <a:custGeom>
                <a:avLst/>
                <a:gdLst>
                  <a:gd name="T0" fmla="*/ 99 w 154"/>
                  <a:gd name="T1" fmla="*/ 7 h 554"/>
                  <a:gd name="T2" fmla="*/ 63 w 154"/>
                  <a:gd name="T3" fmla="*/ 0 h 554"/>
                  <a:gd name="T4" fmla="*/ 37 w 154"/>
                  <a:gd name="T5" fmla="*/ 0 h 554"/>
                  <a:gd name="T6" fmla="*/ 13 w 154"/>
                  <a:gd name="T7" fmla="*/ 4 h 554"/>
                  <a:gd name="T8" fmla="*/ 3 w 154"/>
                  <a:gd name="T9" fmla="*/ 23 h 554"/>
                  <a:gd name="T10" fmla="*/ 3 w 154"/>
                  <a:gd name="T11" fmla="*/ 40 h 554"/>
                  <a:gd name="T12" fmla="*/ 17 w 154"/>
                  <a:gd name="T13" fmla="*/ 59 h 554"/>
                  <a:gd name="T14" fmla="*/ 27 w 154"/>
                  <a:gd name="T15" fmla="*/ 59 h 554"/>
                  <a:gd name="T16" fmla="*/ 12 w 154"/>
                  <a:gd name="T17" fmla="*/ 81 h 554"/>
                  <a:gd name="T18" fmla="*/ 0 w 154"/>
                  <a:gd name="T19" fmla="*/ 118 h 554"/>
                  <a:gd name="T20" fmla="*/ 0 w 154"/>
                  <a:gd name="T21" fmla="*/ 149 h 554"/>
                  <a:gd name="T22" fmla="*/ 3 w 154"/>
                  <a:gd name="T23" fmla="*/ 189 h 554"/>
                  <a:gd name="T24" fmla="*/ 13 w 154"/>
                  <a:gd name="T25" fmla="*/ 229 h 554"/>
                  <a:gd name="T26" fmla="*/ 31 w 154"/>
                  <a:gd name="T27" fmla="*/ 231 h 554"/>
                  <a:gd name="T28" fmla="*/ 31 w 154"/>
                  <a:gd name="T29" fmla="*/ 243 h 554"/>
                  <a:gd name="T30" fmla="*/ 40 w 154"/>
                  <a:gd name="T31" fmla="*/ 248 h 554"/>
                  <a:gd name="T32" fmla="*/ 40 w 154"/>
                  <a:gd name="T33" fmla="*/ 288 h 554"/>
                  <a:gd name="T34" fmla="*/ 50 w 154"/>
                  <a:gd name="T35" fmla="*/ 296 h 554"/>
                  <a:gd name="T36" fmla="*/ 50 w 154"/>
                  <a:gd name="T37" fmla="*/ 370 h 554"/>
                  <a:gd name="T38" fmla="*/ 50 w 154"/>
                  <a:gd name="T39" fmla="*/ 418 h 554"/>
                  <a:gd name="T40" fmla="*/ 36 w 154"/>
                  <a:gd name="T41" fmla="*/ 470 h 554"/>
                  <a:gd name="T42" fmla="*/ 30 w 154"/>
                  <a:gd name="T43" fmla="*/ 538 h 554"/>
                  <a:gd name="T44" fmla="*/ 45 w 154"/>
                  <a:gd name="T45" fmla="*/ 543 h 554"/>
                  <a:gd name="T46" fmla="*/ 45 w 154"/>
                  <a:gd name="T47" fmla="*/ 551 h 554"/>
                  <a:gd name="T48" fmla="*/ 71 w 154"/>
                  <a:gd name="T49" fmla="*/ 551 h 554"/>
                  <a:gd name="T50" fmla="*/ 76 w 154"/>
                  <a:gd name="T51" fmla="*/ 548 h 554"/>
                  <a:gd name="T52" fmla="*/ 85 w 154"/>
                  <a:gd name="T53" fmla="*/ 548 h 554"/>
                  <a:gd name="T54" fmla="*/ 86 w 154"/>
                  <a:gd name="T55" fmla="*/ 553 h 554"/>
                  <a:gd name="T56" fmla="*/ 104 w 154"/>
                  <a:gd name="T57" fmla="*/ 551 h 554"/>
                  <a:gd name="T58" fmla="*/ 145 w 154"/>
                  <a:gd name="T59" fmla="*/ 548 h 554"/>
                  <a:gd name="T60" fmla="*/ 145 w 154"/>
                  <a:gd name="T61" fmla="*/ 543 h 554"/>
                  <a:gd name="T62" fmla="*/ 108 w 154"/>
                  <a:gd name="T63" fmla="*/ 533 h 554"/>
                  <a:gd name="T64" fmla="*/ 108 w 154"/>
                  <a:gd name="T65" fmla="*/ 523 h 554"/>
                  <a:gd name="T66" fmla="*/ 140 w 154"/>
                  <a:gd name="T67" fmla="*/ 518 h 554"/>
                  <a:gd name="T68" fmla="*/ 140 w 154"/>
                  <a:gd name="T69" fmla="*/ 511 h 554"/>
                  <a:gd name="T70" fmla="*/ 117 w 154"/>
                  <a:gd name="T71" fmla="*/ 501 h 554"/>
                  <a:gd name="T72" fmla="*/ 117 w 154"/>
                  <a:gd name="T73" fmla="*/ 425 h 554"/>
                  <a:gd name="T74" fmla="*/ 127 w 154"/>
                  <a:gd name="T75" fmla="*/ 356 h 554"/>
                  <a:gd name="T76" fmla="*/ 123 w 154"/>
                  <a:gd name="T77" fmla="*/ 287 h 554"/>
                  <a:gd name="T78" fmla="*/ 122 w 154"/>
                  <a:gd name="T79" fmla="*/ 248 h 554"/>
                  <a:gd name="T80" fmla="*/ 126 w 154"/>
                  <a:gd name="T81" fmla="*/ 236 h 554"/>
                  <a:gd name="T82" fmla="*/ 126 w 154"/>
                  <a:gd name="T83" fmla="*/ 182 h 554"/>
                  <a:gd name="T84" fmla="*/ 152 w 154"/>
                  <a:gd name="T85" fmla="*/ 170 h 554"/>
                  <a:gd name="T86" fmla="*/ 153 w 154"/>
                  <a:gd name="T87" fmla="*/ 162 h 554"/>
                  <a:gd name="T88" fmla="*/ 95 w 154"/>
                  <a:gd name="T89" fmla="*/ 89 h 554"/>
                  <a:gd name="T90" fmla="*/ 67 w 154"/>
                  <a:gd name="T91" fmla="*/ 79 h 554"/>
                  <a:gd name="T92" fmla="*/ 71 w 154"/>
                  <a:gd name="T93" fmla="*/ 74 h 554"/>
                  <a:gd name="T94" fmla="*/ 89 w 154"/>
                  <a:gd name="T95" fmla="*/ 71 h 554"/>
                  <a:gd name="T96" fmla="*/ 89 w 154"/>
                  <a:gd name="T97" fmla="*/ 66 h 554"/>
                  <a:gd name="T98" fmla="*/ 95 w 154"/>
                  <a:gd name="T99" fmla="*/ 64 h 554"/>
                  <a:gd name="T100" fmla="*/ 95 w 154"/>
                  <a:gd name="T101" fmla="*/ 59 h 554"/>
                  <a:gd name="T102" fmla="*/ 99 w 154"/>
                  <a:gd name="T103" fmla="*/ 57 h 554"/>
                  <a:gd name="T104" fmla="*/ 95 w 154"/>
                  <a:gd name="T105" fmla="*/ 54 h 554"/>
                  <a:gd name="T106" fmla="*/ 98 w 154"/>
                  <a:gd name="T107" fmla="*/ 52 h 554"/>
                  <a:gd name="T108" fmla="*/ 89 w 154"/>
                  <a:gd name="T109" fmla="*/ 40 h 554"/>
                  <a:gd name="T110" fmla="*/ 95 w 154"/>
                  <a:gd name="T111" fmla="*/ 32 h 554"/>
                  <a:gd name="T112" fmla="*/ 89 w 154"/>
                  <a:gd name="T113" fmla="*/ 25 h 554"/>
                  <a:gd name="T114" fmla="*/ 98 w 154"/>
                  <a:gd name="T115" fmla="*/ 20 h 554"/>
                  <a:gd name="T116" fmla="*/ 99 w 154"/>
                  <a:gd name="T117" fmla="*/ 7 h 5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554"/>
                  <a:gd name="T179" fmla="*/ 154 w 154"/>
                  <a:gd name="T180" fmla="*/ 554 h 5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554">
                    <a:moveTo>
                      <a:pt x="99" y="7"/>
                    </a:moveTo>
                    <a:lnTo>
                      <a:pt x="63" y="0"/>
                    </a:lnTo>
                    <a:lnTo>
                      <a:pt x="37" y="0"/>
                    </a:lnTo>
                    <a:lnTo>
                      <a:pt x="13" y="4"/>
                    </a:lnTo>
                    <a:lnTo>
                      <a:pt x="3" y="23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27" y="59"/>
                    </a:lnTo>
                    <a:lnTo>
                      <a:pt x="12" y="81"/>
                    </a:lnTo>
                    <a:lnTo>
                      <a:pt x="0" y="118"/>
                    </a:lnTo>
                    <a:lnTo>
                      <a:pt x="0" y="149"/>
                    </a:lnTo>
                    <a:lnTo>
                      <a:pt x="3" y="189"/>
                    </a:lnTo>
                    <a:lnTo>
                      <a:pt x="13" y="229"/>
                    </a:lnTo>
                    <a:lnTo>
                      <a:pt x="31" y="231"/>
                    </a:lnTo>
                    <a:lnTo>
                      <a:pt x="31" y="243"/>
                    </a:lnTo>
                    <a:lnTo>
                      <a:pt x="40" y="248"/>
                    </a:lnTo>
                    <a:lnTo>
                      <a:pt x="40" y="288"/>
                    </a:lnTo>
                    <a:lnTo>
                      <a:pt x="50" y="296"/>
                    </a:lnTo>
                    <a:lnTo>
                      <a:pt x="50" y="370"/>
                    </a:lnTo>
                    <a:lnTo>
                      <a:pt x="50" y="418"/>
                    </a:lnTo>
                    <a:lnTo>
                      <a:pt x="36" y="470"/>
                    </a:lnTo>
                    <a:lnTo>
                      <a:pt x="30" y="538"/>
                    </a:lnTo>
                    <a:lnTo>
                      <a:pt x="45" y="543"/>
                    </a:lnTo>
                    <a:lnTo>
                      <a:pt x="45" y="551"/>
                    </a:lnTo>
                    <a:lnTo>
                      <a:pt x="71" y="551"/>
                    </a:lnTo>
                    <a:lnTo>
                      <a:pt x="76" y="548"/>
                    </a:lnTo>
                    <a:lnTo>
                      <a:pt x="85" y="548"/>
                    </a:lnTo>
                    <a:lnTo>
                      <a:pt x="86" y="553"/>
                    </a:lnTo>
                    <a:lnTo>
                      <a:pt x="104" y="551"/>
                    </a:lnTo>
                    <a:lnTo>
                      <a:pt x="145" y="548"/>
                    </a:lnTo>
                    <a:lnTo>
                      <a:pt x="145" y="543"/>
                    </a:lnTo>
                    <a:lnTo>
                      <a:pt x="108" y="533"/>
                    </a:lnTo>
                    <a:lnTo>
                      <a:pt x="108" y="523"/>
                    </a:lnTo>
                    <a:lnTo>
                      <a:pt x="140" y="518"/>
                    </a:lnTo>
                    <a:lnTo>
                      <a:pt x="140" y="511"/>
                    </a:lnTo>
                    <a:lnTo>
                      <a:pt x="117" y="501"/>
                    </a:lnTo>
                    <a:lnTo>
                      <a:pt x="117" y="425"/>
                    </a:lnTo>
                    <a:lnTo>
                      <a:pt x="127" y="356"/>
                    </a:lnTo>
                    <a:lnTo>
                      <a:pt x="123" y="287"/>
                    </a:lnTo>
                    <a:lnTo>
                      <a:pt x="122" y="248"/>
                    </a:lnTo>
                    <a:lnTo>
                      <a:pt x="126" y="236"/>
                    </a:lnTo>
                    <a:lnTo>
                      <a:pt x="126" y="182"/>
                    </a:lnTo>
                    <a:lnTo>
                      <a:pt x="152" y="170"/>
                    </a:lnTo>
                    <a:lnTo>
                      <a:pt x="153" y="162"/>
                    </a:lnTo>
                    <a:lnTo>
                      <a:pt x="95" y="89"/>
                    </a:lnTo>
                    <a:lnTo>
                      <a:pt x="67" y="79"/>
                    </a:lnTo>
                    <a:lnTo>
                      <a:pt x="71" y="74"/>
                    </a:lnTo>
                    <a:lnTo>
                      <a:pt x="89" y="71"/>
                    </a:lnTo>
                    <a:lnTo>
                      <a:pt x="89" y="66"/>
                    </a:lnTo>
                    <a:lnTo>
                      <a:pt x="95" y="64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95" y="54"/>
                    </a:lnTo>
                    <a:lnTo>
                      <a:pt x="98" y="52"/>
                    </a:lnTo>
                    <a:lnTo>
                      <a:pt x="89" y="40"/>
                    </a:lnTo>
                    <a:lnTo>
                      <a:pt x="95" y="32"/>
                    </a:lnTo>
                    <a:lnTo>
                      <a:pt x="89" y="25"/>
                    </a:lnTo>
                    <a:lnTo>
                      <a:pt x="98" y="20"/>
                    </a:lnTo>
                    <a:lnTo>
                      <a:pt x="99" y="7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7" name="Espace réservé du contenu 1"/>
          <p:cNvSpPr txBox="1">
            <a:spLocks/>
          </p:cNvSpPr>
          <p:nvPr/>
        </p:nvSpPr>
        <p:spPr>
          <a:xfrm>
            <a:off x="597332" y="2907237"/>
            <a:ext cx="1941057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/>
              <a:t>Processo </a:t>
            </a:r>
            <a:r>
              <a:rPr lang="pt-BR" sz="2300" b="1" cap="small" dirty="0" smtClean="0"/>
              <a:t>participativo</a:t>
            </a:r>
          </a:p>
          <a:p>
            <a:pPr>
              <a:defRPr/>
            </a:pPr>
            <a:r>
              <a:rPr lang="pt-BR" sz="1500" dirty="0" smtClean="0"/>
              <a:t>Validação </a:t>
            </a:r>
            <a:r>
              <a:rPr lang="pt-BR" sz="1500" dirty="0"/>
              <a:t>dos </a:t>
            </a:r>
            <a:r>
              <a:rPr lang="pt-BR" sz="1500" dirty="0" smtClean="0"/>
              <a:t>cenários</a:t>
            </a:r>
          </a:p>
          <a:p>
            <a:pPr>
              <a:defRPr/>
            </a:pPr>
            <a:r>
              <a:rPr lang="pt-BR" sz="1500" dirty="0" smtClean="0"/>
              <a:t>Iniciativas e compromissos dos atores</a:t>
            </a:r>
          </a:p>
          <a:p>
            <a:pPr>
              <a:defRPr/>
            </a:pPr>
            <a:r>
              <a:rPr lang="pt-BR" sz="1500" dirty="0" smtClean="0"/>
              <a:t> </a:t>
            </a:r>
            <a:r>
              <a:rPr lang="pt-BR" sz="1500" dirty="0"/>
              <a:t>Elaboração de planos </a:t>
            </a:r>
            <a:r>
              <a:rPr lang="pt-BR" sz="1500" dirty="0" smtClean="0"/>
              <a:t>setoriais</a:t>
            </a:r>
          </a:p>
          <a:p>
            <a:pPr>
              <a:defRPr/>
            </a:pPr>
            <a:endParaRPr lang="pt-BR" sz="1500" dirty="0"/>
          </a:p>
        </p:txBody>
      </p:sp>
      <p:grpSp>
        <p:nvGrpSpPr>
          <p:cNvPr id="11" name="Groupe 88"/>
          <p:cNvGrpSpPr/>
          <p:nvPr/>
        </p:nvGrpSpPr>
        <p:grpSpPr>
          <a:xfrm>
            <a:off x="4266582" y="2124447"/>
            <a:ext cx="6336701" cy="4968552"/>
            <a:chOff x="1602284" y="1037429"/>
            <a:chExt cx="8136903" cy="6055570"/>
          </a:xfrm>
        </p:grpSpPr>
        <p:pic>
          <p:nvPicPr>
            <p:cNvPr id="90" name="Image 8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316" y="1908424"/>
              <a:ext cx="6048671" cy="460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Rectangle 90"/>
            <p:cNvSpPr/>
            <p:nvPr/>
          </p:nvSpPr>
          <p:spPr>
            <a:xfrm>
              <a:off x="7938988" y="5796856"/>
              <a:ext cx="1440159" cy="50405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Adaptação</a:t>
              </a:r>
            </a:p>
          </p:txBody>
        </p:sp>
        <p:cxnSp>
          <p:nvCxnSpPr>
            <p:cNvPr id="92" name="Connecteur droit avec flèche 91"/>
            <p:cNvCxnSpPr>
              <a:stCxn id="91" idx="1"/>
            </p:cNvCxnSpPr>
            <p:nvPr/>
          </p:nvCxnSpPr>
          <p:spPr>
            <a:xfrm flipH="1" flipV="1">
              <a:off x="6210798" y="5436816"/>
              <a:ext cx="1728190" cy="612068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>
              <a:stCxn id="93" idx="3"/>
            </p:cNvCxnSpPr>
            <p:nvPr/>
          </p:nvCxnSpPr>
          <p:spPr>
            <a:xfrm flipV="1">
              <a:off x="3393620" y="5036186"/>
              <a:ext cx="1809064" cy="418547"/>
            </a:xfrm>
            <a:prstGeom prst="straightConnector1">
              <a:avLst/>
            </a:prstGeom>
            <a:ln w="381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7938988" y="4054690"/>
              <a:ext cx="1440159" cy="837093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Energia </a:t>
              </a:r>
              <a:r>
                <a:rPr lang="fr-FR" sz="1600" dirty="0" smtClean="0"/>
                <a:t>&amp;</a:t>
              </a:r>
              <a:r>
                <a:rPr lang="pt-BR" sz="1600" dirty="0" smtClean="0"/>
                <a:t> </a:t>
              </a:r>
            </a:p>
            <a:p>
              <a:pPr algn="ctr"/>
              <a:r>
                <a:rPr lang="pt-BR" sz="1600" dirty="0" smtClean="0"/>
                <a:t>Adaptação</a:t>
              </a:r>
              <a:endParaRPr lang="fr-FR" sz="1600" dirty="0"/>
            </a:p>
          </p:txBody>
        </p:sp>
        <p:cxnSp>
          <p:nvCxnSpPr>
            <p:cNvPr id="98" name="Connecteur droit avec flèche 97"/>
            <p:cNvCxnSpPr>
              <a:stCxn id="97" idx="1"/>
            </p:cNvCxnSpPr>
            <p:nvPr/>
          </p:nvCxnSpPr>
          <p:spPr>
            <a:xfrm flipH="1" flipV="1">
              <a:off x="6714852" y="4212679"/>
              <a:ext cx="1224136" cy="260558"/>
            </a:xfrm>
            <a:prstGeom prst="straightConnector1">
              <a:avLst/>
            </a:prstGeom>
            <a:ln w="381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602284" y="2079441"/>
              <a:ext cx="1709479" cy="9545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Agropecuária </a:t>
              </a:r>
              <a:r>
                <a:rPr lang="fr-FR" sz="1600" dirty="0"/>
                <a:t>&amp;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Adaptação</a:t>
              </a:r>
              <a:endParaRPr lang="fr-FR" sz="1600" dirty="0"/>
            </a:p>
          </p:txBody>
        </p:sp>
        <p:cxnSp>
          <p:nvCxnSpPr>
            <p:cNvPr id="100" name="Connecteur droit avec flèche 99"/>
            <p:cNvCxnSpPr>
              <a:stCxn id="99" idx="3"/>
            </p:cNvCxnSpPr>
            <p:nvPr/>
          </p:nvCxnSpPr>
          <p:spPr>
            <a:xfrm>
              <a:off x="3311763" y="2556730"/>
              <a:ext cx="810801" cy="791853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5763201" y="1037429"/>
              <a:ext cx="1440158" cy="50405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Adaptação</a:t>
              </a:r>
            </a:p>
          </p:txBody>
        </p:sp>
        <p:cxnSp>
          <p:nvCxnSpPr>
            <p:cNvPr id="102" name="Connecteur droit avec flèche 101"/>
            <p:cNvCxnSpPr>
              <a:stCxn id="101" idx="2"/>
            </p:cNvCxnSpPr>
            <p:nvPr/>
          </p:nvCxnSpPr>
          <p:spPr>
            <a:xfrm flipH="1">
              <a:off x="5948131" y="1541485"/>
              <a:ext cx="535150" cy="1251182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4266581" y="6588943"/>
              <a:ext cx="1872206" cy="50405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Agropecuária</a:t>
              </a:r>
            </a:p>
          </p:txBody>
        </p:sp>
        <p:cxnSp>
          <p:nvCxnSpPr>
            <p:cNvPr id="104" name="Connecteur droit avec flèche 103"/>
            <p:cNvCxnSpPr>
              <a:stCxn id="103" idx="0"/>
            </p:cNvCxnSpPr>
            <p:nvPr/>
          </p:nvCxnSpPr>
          <p:spPr>
            <a:xfrm flipH="1" flipV="1">
              <a:off x="4914652" y="5723057"/>
              <a:ext cx="288032" cy="865886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>
              <a:stCxn id="99" idx="2"/>
            </p:cNvCxnSpPr>
            <p:nvPr/>
          </p:nvCxnSpPr>
          <p:spPr>
            <a:xfrm>
              <a:off x="2457024" y="3034019"/>
              <a:ext cx="297387" cy="117866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8299028" y="1858002"/>
              <a:ext cx="1440159" cy="837093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Energia </a:t>
              </a:r>
              <a:r>
                <a:rPr lang="fr-FR" sz="1600" dirty="0" smtClean="0"/>
                <a:t>&amp;</a:t>
              </a:r>
              <a:r>
                <a:rPr lang="pt-BR" sz="1600" dirty="0" smtClean="0"/>
                <a:t> </a:t>
              </a:r>
            </a:p>
            <a:p>
              <a:pPr algn="ctr"/>
              <a:r>
                <a:rPr lang="pt-BR" sz="1600" dirty="0" smtClean="0"/>
                <a:t>Adaptação</a:t>
              </a:r>
              <a:endParaRPr lang="fr-FR" sz="1600" dirty="0"/>
            </a:p>
          </p:txBody>
        </p:sp>
        <p:cxnSp>
          <p:nvCxnSpPr>
            <p:cNvPr id="107" name="Connecteur droit avec flèche 106"/>
            <p:cNvCxnSpPr>
              <a:stCxn id="106" idx="1"/>
            </p:cNvCxnSpPr>
            <p:nvPr/>
          </p:nvCxnSpPr>
          <p:spPr>
            <a:xfrm flipH="1">
              <a:off x="7074893" y="2276549"/>
              <a:ext cx="1224135" cy="1346800"/>
            </a:xfrm>
            <a:prstGeom prst="straightConnector1">
              <a:avLst/>
            </a:prstGeom>
            <a:ln w="381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2178348" y="6156895"/>
              <a:ext cx="1788485" cy="3033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53461" y="5036186"/>
              <a:ext cx="1440158" cy="837093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Energia </a:t>
              </a:r>
              <a:r>
                <a:rPr lang="fr-FR" sz="1600" dirty="0" smtClean="0"/>
                <a:t>&amp;</a:t>
              </a:r>
              <a:r>
                <a:rPr lang="pt-BR" sz="1600" dirty="0" smtClean="0"/>
                <a:t> </a:t>
              </a:r>
            </a:p>
            <a:p>
              <a:pPr algn="ctr"/>
              <a:r>
                <a:rPr lang="pt-BR" sz="1600" dirty="0" smtClean="0"/>
                <a:t>Indústria</a:t>
              </a:r>
              <a:endParaRPr lang="fr-FR" sz="1600" dirty="0"/>
            </a:p>
          </p:txBody>
        </p:sp>
      </p:grpSp>
      <p:cxnSp>
        <p:nvCxnSpPr>
          <p:cNvPr id="115" name="Connecteur droit avec flèche 104"/>
          <p:cNvCxnSpPr>
            <a:stCxn id="99" idx="2"/>
          </p:cNvCxnSpPr>
          <p:nvPr/>
        </p:nvCxnSpPr>
        <p:spPr>
          <a:xfrm>
            <a:off x="4932220" y="3762635"/>
            <a:ext cx="1206568" cy="954101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0" t="24093" r="55242" b="43752"/>
          <a:stretch/>
        </p:blipFill>
        <p:spPr bwMode="auto">
          <a:xfrm>
            <a:off x="2934753" y="3808567"/>
            <a:ext cx="1021153" cy="7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Connecteur droit avec flèche 78"/>
          <p:cNvCxnSpPr>
            <a:stCxn id="93" idx="3"/>
          </p:cNvCxnSpPr>
          <p:nvPr/>
        </p:nvCxnSpPr>
        <p:spPr>
          <a:xfrm flipV="1">
            <a:off x="5661604" y="5162160"/>
            <a:ext cx="1766957" cy="586655"/>
          </a:xfrm>
          <a:prstGeom prst="straightConnector1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39" t="24093" r="33380" b="44555"/>
          <a:stretch/>
        </p:blipFill>
        <p:spPr bwMode="auto">
          <a:xfrm>
            <a:off x="2934753" y="4871723"/>
            <a:ext cx="1021153" cy="70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877" t="156747" r="105410" b="-89395"/>
          <a:stretch/>
        </p:blipFill>
        <p:spPr bwMode="auto">
          <a:xfrm>
            <a:off x="547318" y="6830079"/>
            <a:ext cx="1020541" cy="73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51" t="24093" r="11300" b="47245"/>
          <a:stretch/>
        </p:blipFill>
        <p:spPr bwMode="auto">
          <a:xfrm>
            <a:off x="2898664" y="5801197"/>
            <a:ext cx="1057241" cy="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1" t="24093" r="73993" b="47245"/>
          <a:stretch/>
        </p:blipFill>
        <p:spPr bwMode="auto">
          <a:xfrm>
            <a:off x="2898663" y="2907237"/>
            <a:ext cx="1057241" cy="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122"/>
          <p:cNvSpPr>
            <a:spLocks noGrp="1"/>
          </p:cNvSpPr>
          <p:nvPr>
            <p:ph sz="half" idx="2"/>
          </p:nvPr>
        </p:nvSpPr>
        <p:spPr>
          <a:xfrm>
            <a:off x="2754413" y="1944576"/>
            <a:ext cx="7632849" cy="4860392"/>
          </a:xfrm>
        </p:spPr>
        <p:txBody>
          <a:bodyPr/>
          <a:lstStyle/>
          <a:p>
            <a:r>
              <a:rPr lang="pt-BR" dirty="0" smtClean="0"/>
              <a:t>Oficinas Regionais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PARTICIPATIVO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738189" y="3348583"/>
            <a:ext cx="936104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000" dirty="0" smtClean="0"/>
              <a:t>15/07 - 21/08</a:t>
            </a:r>
            <a:endParaRPr lang="fr-FR" sz="1000" dirty="0"/>
          </a:p>
        </p:txBody>
      </p:sp>
      <p:sp>
        <p:nvSpPr>
          <p:cNvPr id="37" name="Chevron 36"/>
          <p:cNvSpPr/>
          <p:nvPr/>
        </p:nvSpPr>
        <p:spPr>
          <a:xfrm>
            <a:off x="90116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0156" y="2112605"/>
            <a:ext cx="1507472" cy="654609"/>
            <a:chOff x="3767" y="400"/>
            <a:chExt cx="1897" cy="861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886" y="400"/>
              <a:ext cx="1551" cy="197"/>
              <a:chOff x="3886" y="400"/>
              <a:chExt cx="1551" cy="197"/>
            </a:xfrm>
          </p:grpSpPr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4026" y="441"/>
                <a:ext cx="31" cy="128"/>
              </a:xfrm>
              <a:custGeom>
                <a:avLst/>
                <a:gdLst>
                  <a:gd name="T0" fmla="*/ 19 w 31"/>
                  <a:gd name="T1" fmla="*/ 2 h 128"/>
                  <a:gd name="T2" fmla="*/ 12 w 31"/>
                  <a:gd name="T3" fmla="*/ 0 h 128"/>
                  <a:gd name="T4" fmla="*/ 7 w 31"/>
                  <a:gd name="T5" fmla="*/ 0 h 128"/>
                  <a:gd name="T6" fmla="*/ 2 w 31"/>
                  <a:gd name="T7" fmla="*/ 1 h 128"/>
                  <a:gd name="T8" fmla="*/ 0 w 31"/>
                  <a:gd name="T9" fmla="*/ 5 h 128"/>
                  <a:gd name="T10" fmla="*/ 0 w 31"/>
                  <a:gd name="T11" fmla="*/ 9 h 128"/>
                  <a:gd name="T12" fmla="*/ 3 w 31"/>
                  <a:gd name="T13" fmla="*/ 13 h 128"/>
                  <a:gd name="T14" fmla="*/ 4 w 31"/>
                  <a:gd name="T15" fmla="*/ 13 h 128"/>
                  <a:gd name="T16" fmla="*/ 2 w 31"/>
                  <a:gd name="T17" fmla="*/ 19 h 128"/>
                  <a:gd name="T18" fmla="*/ 0 w 31"/>
                  <a:gd name="T19" fmla="*/ 27 h 128"/>
                  <a:gd name="T20" fmla="*/ 0 w 31"/>
                  <a:gd name="T21" fmla="*/ 34 h 128"/>
                  <a:gd name="T22" fmla="*/ 0 w 31"/>
                  <a:gd name="T23" fmla="*/ 44 h 128"/>
                  <a:gd name="T24" fmla="*/ 2 w 31"/>
                  <a:gd name="T25" fmla="*/ 53 h 128"/>
                  <a:gd name="T26" fmla="*/ 5 w 31"/>
                  <a:gd name="T27" fmla="*/ 53 h 128"/>
                  <a:gd name="T28" fmla="*/ 5 w 31"/>
                  <a:gd name="T29" fmla="*/ 56 h 128"/>
                  <a:gd name="T30" fmla="*/ 8 w 31"/>
                  <a:gd name="T31" fmla="*/ 57 h 128"/>
                  <a:gd name="T32" fmla="*/ 8 w 31"/>
                  <a:gd name="T33" fmla="*/ 67 h 128"/>
                  <a:gd name="T34" fmla="*/ 9 w 31"/>
                  <a:gd name="T35" fmla="*/ 68 h 128"/>
                  <a:gd name="T36" fmla="*/ 9 w 31"/>
                  <a:gd name="T37" fmla="*/ 85 h 128"/>
                  <a:gd name="T38" fmla="*/ 9 w 31"/>
                  <a:gd name="T39" fmla="*/ 96 h 128"/>
                  <a:gd name="T40" fmla="*/ 7 w 31"/>
                  <a:gd name="T41" fmla="*/ 108 h 128"/>
                  <a:gd name="T42" fmla="*/ 5 w 31"/>
                  <a:gd name="T43" fmla="*/ 124 h 128"/>
                  <a:gd name="T44" fmla="*/ 8 w 31"/>
                  <a:gd name="T45" fmla="*/ 125 h 128"/>
                  <a:gd name="T46" fmla="*/ 8 w 31"/>
                  <a:gd name="T47" fmla="*/ 127 h 128"/>
                  <a:gd name="T48" fmla="*/ 14 w 31"/>
                  <a:gd name="T49" fmla="*/ 127 h 128"/>
                  <a:gd name="T50" fmla="*/ 14 w 31"/>
                  <a:gd name="T51" fmla="*/ 126 h 128"/>
                  <a:gd name="T52" fmla="*/ 17 w 31"/>
                  <a:gd name="T53" fmla="*/ 126 h 128"/>
                  <a:gd name="T54" fmla="*/ 17 w 31"/>
                  <a:gd name="T55" fmla="*/ 127 h 128"/>
                  <a:gd name="T56" fmla="*/ 21 w 31"/>
                  <a:gd name="T57" fmla="*/ 127 h 128"/>
                  <a:gd name="T58" fmla="*/ 28 w 31"/>
                  <a:gd name="T59" fmla="*/ 126 h 128"/>
                  <a:gd name="T60" fmla="*/ 28 w 31"/>
                  <a:gd name="T61" fmla="*/ 125 h 128"/>
                  <a:gd name="T62" fmla="*/ 21 w 31"/>
                  <a:gd name="T63" fmla="*/ 123 h 128"/>
                  <a:gd name="T64" fmla="*/ 21 w 31"/>
                  <a:gd name="T65" fmla="*/ 121 h 128"/>
                  <a:gd name="T66" fmla="*/ 27 w 31"/>
                  <a:gd name="T67" fmla="*/ 119 h 128"/>
                  <a:gd name="T68" fmla="*/ 27 w 31"/>
                  <a:gd name="T69" fmla="*/ 118 h 128"/>
                  <a:gd name="T70" fmla="*/ 22 w 31"/>
                  <a:gd name="T71" fmla="*/ 115 h 128"/>
                  <a:gd name="T72" fmla="*/ 22 w 31"/>
                  <a:gd name="T73" fmla="*/ 98 h 128"/>
                  <a:gd name="T74" fmla="*/ 25 w 31"/>
                  <a:gd name="T75" fmla="*/ 82 h 128"/>
                  <a:gd name="T76" fmla="*/ 24 w 31"/>
                  <a:gd name="T77" fmla="*/ 66 h 128"/>
                  <a:gd name="T78" fmla="*/ 24 w 31"/>
                  <a:gd name="T79" fmla="*/ 57 h 128"/>
                  <a:gd name="T80" fmla="*/ 25 w 31"/>
                  <a:gd name="T81" fmla="*/ 54 h 128"/>
                  <a:gd name="T82" fmla="*/ 25 w 31"/>
                  <a:gd name="T83" fmla="*/ 42 h 128"/>
                  <a:gd name="T84" fmla="*/ 30 w 31"/>
                  <a:gd name="T85" fmla="*/ 39 h 128"/>
                  <a:gd name="T86" fmla="*/ 30 w 31"/>
                  <a:gd name="T87" fmla="*/ 37 h 128"/>
                  <a:gd name="T88" fmla="*/ 18 w 31"/>
                  <a:gd name="T89" fmla="*/ 20 h 128"/>
                  <a:gd name="T90" fmla="*/ 13 w 31"/>
                  <a:gd name="T91" fmla="*/ 18 h 128"/>
                  <a:gd name="T92" fmla="*/ 13 w 31"/>
                  <a:gd name="T93" fmla="*/ 17 h 128"/>
                  <a:gd name="T94" fmla="*/ 17 w 31"/>
                  <a:gd name="T95" fmla="*/ 16 h 128"/>
                  <a:gd name="T96" fmla="*/ 17 w 31"/>
                  <a:gd name="T97" fmla="*/ 15 h 128"/>
                  <a:gd name="T98" fmla="*/ 18 w 31"/>
                  <a:gd name="T99" fmla="*/ 15 h 128"/>
                  <a:gd name="T100" fmla="*/ 18 w 31"/>
                  <a:gd name="T101" fmla="*/ 13 h 128"/>
                  <a:gd name="T102" fmla="*/ 19 w 31"/>
                  <a:gd name="T103" fmla="*/ 13 h 128"/>
                  <a:gd name="T104" fmla="*/ 18 w 31"/>
                  <a:gd name="T105" fmla="*/ 13 h 128"/>
                  <a:gd name="T106" fmla="*/ 19 w 31"/>
                  <a:gd name="T107" fmla="*/ 12 h 128"/>
                  <a:gd name="T108" fmla="*/ 17 w 31"/>
                  <a:gd name="T109" fmla="*/ 9 h 128"/>
                  <a:gd name="T110" fmla="*/ 18 w 31"/>
                  <a:gd name="T111" fmla="*/ 7 h 128"/>
                  <a:gd name="T112" fmla="*/ 17 w 31"/>
                  <a:gd name="T113" fmla="*/ 6 h 128"/>
                  <a:gd name="T114" fmla="*/ 19 w 31"/>
                  <a:gd name="T115" fmla="*/ 4 h 128"/>
                  <a:gd name="T116" fmla="*/ 19 w 31"/>
                  <a:gd name="T117" fmla="*/ 2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128"/>
                  <a:gd name="T179" fmla="*/ 31 w 31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128">
                    <a:moveTo>
                      <a:pt x="19" y="2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8" y="5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9" y="85"/>
                    </a:lnTo>
                    <a:lnTo>
                      <a:pt x="9" y="96"/>
                    </a:lnTo>
                    <a:lnTo>
                      <a:pt x="7" y="108"/>
                    </a:lnTo>
                    <a:lnTo>
                      <a:pt x="5" y="124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14" y="127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8" y="126"/>
                    </a:lnTo>
                    <a:lnTo>
                      <a:pt x="28" y="125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2" y="115"/>
                    </a:lnTo>
                    <a:lnTo>
                      <a:pt x="22" y="98"/>
                    </a:lnTo>
                    <a:lnTo>
                      <a:pt x="25" y="82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5" y="54"/>
                    </a:lnTo>
                    <a:lnTo>
                      <a:pt x="25" y="42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3886" y="444"/>
                <a:ext cx="53" cy="147"/>
              </a:xfrm>
              <a:custGeom>
                <a:avLst/>
                <a:gdLst>
                  <a:gd name="T0" fmla="*/ 31 w 53"/>
                  <a:gd name="T1" fmla="*/ 2 h 147"/>
                  <a:gd name="T2" fmla="*/ 42 w 53"/>
                  <a:gd name="T3" fmla="*/ 0 h 147"/>
                  <a:gd name="T4" fmla="*/ 46 w 53"/>
                  <a:gd name="T5" fmla="*/ 3 h 147"/>
                  <a:gd name="T6" fmla="*/ 47 w 53"/>
                  <a:gd name="T7" fmla="*/ 2 h 147"/>
                  <a:gd name="T8" fmla="*/ 50 w 53"/>
                  <a:gd name="T9" fmla="*/ 9 h 147"/>
                  <a:gd name="T10" fmla="*/ 44 w 53"/>
                  <a:gd name="T11" fmla="*/ 13 h 147"/>
                  <a:gd name="T12" fmla="*/ 44 w 53"/>
                  <a:gd name="T13" fmla="*/ 16 h 147"/>
                  <a:gd name="T14" fmla="*/ 42 w 53"/>
                  <a:gd name="T15" fmla="*/ 16 h 147"/>
                  <a:gd name="T16" fmla="*/ 42 w 53"/>
                  <a:gd name="T17" fmla="*/ 20 h 147"/>
                  <a:gd name="T18" fmla="*/ 37 w 53"/>
                  <a:gd name="T19" fmla="*/ 20 h 147"/>
                  <a:gd name="T20" fmla="*/ 37 w 53"/>
                  <a:gd name="T21" fmla="*/ 22 h 147"/>
                  <a:gd name="T22" fmla="*/ 44 w 53"/>
                  <a:gd name="T23" fmla="*/ 26 h 147"/>
                  <a:gd name="T24" fmla="*/ 50 w 53"/>
                  <a:gd name="T25" fmla="*/ 47 h 147"/>
                  <a:gd name="T26" fmla="*/ 46 w 53"/>
                  <a:gd name="T27" fmla="*/ 52 h 147"/>
                  <a:gd name="T28" fmla="*/ 46 w 53"/>
                  <a:gd name="T29" fmla="*/ 90 h 147"/>
                  <a:gd name="T30" fmla="*/ 40 w 53"/>
                  <a:gd name="T31" fmla="*/ 92 h 147"/>
                  <a:gd name="T32" fmla="*/ 39 w 53"/>
                  <a:gd name="T33" fmla="*/ 98 h 147"/>
                  <a:gd name="T34" fmla="*/ 37 w 53"/>
                  <a:gd name="T35" fmla="*/ 114 h 147"/>
                  <a:gd name="T36" fmla="*/ 37 w 53"/>
                  <a:gd name="T37" fmla="*/ 123 h 147"/>
                  <a:gd name="T38" fmla="*/ 46 w 53"/>
                  <a:gd name="T39" fmla="*/ 128 h 147"/>
                  <a:gd name="T40" fmla="*/ 52 w 53"/>
                  <a:gd name="T41" fmla="*/ 131 h 147"/>
                  <a:gd name="T42" fmla="*/ 52 w 53"/>
                  <a:gd name="T43" fmla="*/ 132 h 147"/>
                  <a:gd name="T44" fmla="*/ 38 w 53"/>
                  <a:gd name="T45" fmla="*/ 130 h 147"/>
                  <a:gd name="T46" fmla="*/ 37 w 53"/>
                  <a:gd name="T47" fmla="*/ 128 h 147"/>
                  <a:gd name="T48" fmla="*/ 36 w 53"/>
                  <a:gd name="T49" fmla="*/ 130 h 147"/>
                  <a:gd name="T50" fmla="*/ 34 w 53"/>
                  <a:gd name="T51" fmla="*/ 130 h 147"/>
                  <a:gd name="T52" fmla="*/ 33 w 53"/>
                  <a:gd name="T53" fmla="*/ 124 h 147"/>
                  <a:gd name="T54" fmla="*/ 31 w 53"/>
                  <a:gd name="T55" fmla="*/ 96 h 147"/>
                  <a:gd name="T56" fmla="*/ 28 w 53"/>
                  <a:gd name="T57" fmla="*/ 96 h 147"/>
                  <a:gd name="T58" fmla="*/ 21 w 53"/>
                  <a:gd name="T59" fmla="*/ 121 h 147"/>
                  <a:gd name="T60" fmla="*/ 21 w 53"/>
                  <a:gd name="T61" fmla="*/ 136 h 147"/>
                  <a:gd name="T62" fmla="*/ 18 w 53"/>
                  <a:gd name="T63" fmla="*/ 143 h 147"/>
                  <a:gd name="T64" fmla="*/ 15 w 53"/>
                  <a:gd name="T65" fmla="*/ 146 h 147"/>
                  <a:gd name="T66" fmla="*/ 14 w 53"/>
                  <a:gd name="T67" fmla="*/ 141 h 147"/>
                  <a:gd name="T68" fmla="*/ 15 w 53"/>
                  <a:gd name="T69" fmla="*/ 137 h 147"/>
                  <a:gd name="T70" fmla="*/ 18 w 53"/>
                  <a:gd name="T71" fmla="*/ 127 h 147"/>
                  <a:gd name="T72" fmla="*/ 18 w 53"/>
                  <a:gd name="T73" fmla="*/ 92 h 147"/>
                  <a:gd name="T74" fmla="*/ 21 w 53"/>
                  <a:gd name="T75" fmla="*/ 58 h 147"/>
                  <a:gd name="T76" fmla="*/ 17 w 53"/>
                  <a:gd name="T77" fmla="*/ 55 h 147"/>
                  <a:gd name="T78" fmla="*/ 17 w 53"/>
                  <a:gd name="T79" fmla="*/ 51 h 147"/>
                  <a:gd name="T80" fmla="*/ 17 w 53"/>
                  <a:gd name="T81" fmla="*/ 41 h 147"/>
                  <a:gd name="T82" fmla="*/ 11 w 53"/>
                  <a:gd name="T83" fmla="*/ 44 h 147"/>
                  <a:gd name="T84" fmla="*/ 15 w 53"/>
                  <a:gd name="T85" fmla="*/ 49 h 147"/>
                  <a:gd name="T86" fmla="*/ 15 w 53"/>
                  <a:gd name="T87" fmla="*/ 55 h 147"/>
                  <a:gd name="T88" fmla="*/ 11 w 53"/>
                  <a:gd name="T89" fmla="*/ 51 h 147"/>
                  <a:gd name="T90" fmla="*/ 8 w 53"/>
                  <a:gd name="T91" fmla="*/ 48 h 147"/>
                  <a:gd name="T92" fmla="*/ 4 w 53"/>
                  <a:gd name="T93" fmla="*/ 49 h 147"/>
                  <a:gd name="T94" fmla="*/ 0 w 53"/>
                  <a:gd name="T95" fmla="*/ 43 h 147"/>
                  <a:gd name="T96" fmla="*/ 0 w 53"/>
                  <a:gd name="T97" fmla="*/ 41 h 147"/>
                  <a:gd name="T98" fmla="*/ 2 w 53"/>
                  <a:gd name="T99" fmla="*/ 40 h 147"/>
                  <a:gd name="T100" fmla="*/ 9 w 53"/>
                  <a:gd name="T101" fmla="*/ 34 h 147"/>
                  <a:gd name="T102" fmla="*/ 15 w 53"/>
                  <a:gd name="T103" fmla="*/ 29 h 147"/>
                  <a:gd name="T104" fmla="*/ 25 w 53"/>
                  <a:gd name="T105" fmla="*/ 22 h 147"/>
                  <a:gd name="T106" fmla="*/ 31 w 53"/>
                  <a:gd name="T107" fmla="*/ 20 h 147"/>
                  <a:gd name="T108" fmla="*/ 31 w 53"/>
                  <a:gd name="T109" fmla="*/ 15 h 147"/>
                  <a:gd name="T110" fmla="*/ 28 w 53"/>
                  <a:gd name="T111" fmla="*/ 13 h 147"/>
                  <a:gd name="T112" fmla="*/ 28 w 53"/>
                  <a:gd name="T113" fmla="*/ 7 h 147"/>
                  <a:gd name="T114" fmla="*/ 27 w 53"/>
                  <a:gd name="T115" fmla="*/ 6 h 147"/>
                  <a:gd name="T116" fmla="*/ 31 w 53"/>
                  <a:gd name="T117" fmla="*/ 2 h 1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147"/>
                  <a:gd name="T179" fmla="*/ 53 w 53"/>
                  <a:gd name="T180" fmla="*/ 147 h 1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147">
                    <a:moveTo>
                      <a:pt x="31" y="2"/>
                    </a:moveTo>
                    <a:lnTo>
                      <a:pt x="42" y="0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50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44" y="26"/>
                    </a:lnTo>
                    <a:lnTo>
                      <a:pt x="50" y="47"/>
                    </a:lnTo>
                    <a:lnTo>
                      <a:pt x="46" y="52"/>
                    </a:lnTo>
                    <a:lnTo>
                      <a:pt x="46" y="90"/>
                    </a:lnTo>
                    <a:lnTo>
                      <a:pt x="40" y="92"/>
                    </a:lnTo>
                    <a:lnTo>
                      <a:pt x="39" y="98"/>
                    </a:lnTo>
                    <a:lnTo>
                      <a:pt x="37" y="114"/>
                    </a:lnTo>
                    <a:lnTo>
                      <a:pt x="37" y="123"/>
                    </a:lnTo>
                    <a:lnTo>
                      <a:pt x="46" y="128"/>
                    </a:lnTo>
                    <a:lnTo>
                      <a:pt x="52" y="131"/>
                    </a:lnTo>
                    <a:lnTo>
                      <a:pt x="52" y="132"/>
                    </a:lnTo>
                    <a:lnTo>
                      <a:pt x="38" y="130"/>
                    </a:lnTo>
                    <a:lnTo>
                      <a:pt x="37" y="128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24"/>
                    </a:lnTo>
                    <a:lnTo>
                      <a:pt x="31" y="96"/>
                    </a:lnTo>
                    <a:lnTo>
                      <a:pt x="28" y="96"/>
                    </a:lnTo>
                    <a:lnTo>
                      <a:pt x="21" y="121"/>
                    </a:lnTo>
                    <a:lnTo>
                      <a:pt x="21" y="136"/>
                    </a:lnTo>
                    <a:lnTo>
                      <a:pt x="18" y="143"/>
                    </a:lnTo>
                    <a:lnTo>
                      <a:pt x="15" y="146"/>
                    </a:lnTo>
                    <a:lnTo>
                      <a:pt x="14" y="141"/>
                    </a:lnTo>
                    <a:lnTo>
                      <a:pt x="15" y="137"/>
                    </a:lnTo>
                    <a:lnTo>
                      <a:pt x="18" y="127"/>
                    </a:lnTo>
                    <a:lnTo>
                      <a:pt x="18" y="92"/>
                    </a:lnTo>
                    <a:lnTo>
                      <a:pt x="21" y="58"/>
                    </a:lnTo>
                    <a:lnTo>
                      <a:pt x="17" y="55"/>
                    </a:lnTo>
                    <a:lnTo>
                      <a:pt x="17" y="51"/>
                    </a:lnTo>
                    <a:lnTo>
                      <a:pt x="17" y="41"/>
                    </a:lnTo>
                    <a:lnTo>
                      <a:pt x="11" y="44"/>
                    </a:lnTo>
                    <a:lnTo>
                      <a:pt x="15" y="49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4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5" y="29"/>
                    </a:lnTo>
                    <a:lnTo>
                      <a:pt x="25" y="22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8" y="13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31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4118" y="450"/>
                <a:ext cx="35" cy="106"/>
              </a:xfrm>
              <a:custGeom>
                <a:avLst/>
                <a:gdLst>
                  <a:gd name="T0" fmla="*/ 20 w 35"/>
                  <a:gd name="T1" fmla="*/ 1 h 106"/>
                  <a:gd name="T2" fmla="*/ 27 w 35"/>
                  <a:gd name="T3" fmla="*/ 0 h 106"/>
                  <a:gd name="T4" fmla="*/ 30 w 35"/>
                  <a:gd name="T5" fmla="*/ 2 h 106"/>
                  <a:gd name="T6" fmla="*/ 31 w 35"/>
                  <a:gd name="T7" fmla="*/ 1 h 106"/>
                  <a:gd name="T8" fmla="*/ 33 w 35"/>
                  <a:gd name="T9" fmla="*/ 6 h 106"/>
                  <a:gd name="T10" fmla="*/ 29 w 35"/>
                  <a:gd name="T11" fmla="*/ 9 h 106"/>
                  <a:gd name="T12" fmla="*/ 29 w 35"/>
                  <a:gd name="T13" fmla="*/ 11 h 106"/>
                  <a:gd name="T14" fmla="*/ 28 w 35"/>
                  <a:gd name="T15" fmla="*/ 12 h 106"/>
                  <a:gd name="T16" fmla="*/ 27 w 35"/>
                  <a:gd name="T17" fmla="*/ 14 h 106"/>
                  <a:gd name="T18" fmla="*/ 25 w 35"/>
                  <a:gd name="T19" fmla="*/ 15 h 106"/>
                  <a:gd name="T20" fmla="*/ 25 w 35"/>
                  <a:gd name="T21" fmla="*/ 15 h 106"/>
                  <a:gd name="T22" fmla="*/ 29 w 35"/>
                  <a:gd name="T23" fmla="*/ 19 h 106"/>
                  <a:gd name="T24" fmla="*/ 33 w 35"/>
                  <a:gd name="T25" fmla="*/ 34 h 106"/>
                  <a:gd name="T26" fmla="*/ 30 w 35"/>
                  <a:gd name="T27" fmla="*/ 38 h 106"/>
                  <a:gd name="T28" fmla="*/ 30 w 35"/>
                  <a:gd name="T29" fmla="*/ 65 h 106"/>
                  <a:gd name="T30" fmla="*/ 26 w 35"/>
                  <a:gd name="T31" fmla="*/ 66 h 106"/>
                  <a:gd name="T32" fmla="*/ 26 w 35"/>
                  <a:gd name="T33" fmla="*/ 71 h 106"/>
                  <a:gd name="T34" fmla="*/ 24 w 35"/>
                  <a:gd name="T35" fmla="*/ 83 h 106"/>
                  <a:gd name="T36" fmla="*/ 24 w 35"/>
                  <a:gd name="T37" fmla="*/ 89 h 106"/>
                  <a:gd name="T38" fmla="*/ 30 w 35"/>
                  <a:gd name="T39" fmla="*/ 93 h 106"/>
                  <a:gd name="T40" fmla="*/ 34 w 35"/>
                  <a:gd name="T41" fmla="*/ 95 h 106"/>
                  <a:gd name="T42" fmla="*/ 34 w 35"/>
                  <a:gd name="T43" fmla="*/ 96 h 106"/>
                  <a:gd name="T44" fmla="*/ 25 w 35"/>
                  <a:gd name="T45" fmla="*/ 94 h 106"/>
                  <a:gd name="T46" fmla="*/ 24 w 35"/>
                  <a:gd name="T47" fmla="*/ 93 h 106"/>
                  <a:gd name="T48" fmla="*/ 23 w 35"/>
                  <a:gd name="T49" fmla="*/ 94 h 106"/>
                  <a:gd name="T50" fmla="*/ 22 w 35"/>
                  <a:gd name="T51" fmla="*/ 94 h 106"/>
                  <a:gd name="T52" fmla="*/ 21 w 35"/>
                  <a:gd name="T53" fmla="*/ 90 h 106"/>
                  <a:gd name="T54" fmla="*/ 20 w 35"/>
                  <a:gd name="T55" fmla="*/ 70 h 106"/>
                  <a:gd name="T56" fmla="*/ 18 w 35"/>
                  <a:gd name="T57" fmla="*/ 70 h 106"/>
                  <a:gd name="T58" fmla="*/ 14 w 35"/>
                  <a:gd name="T59" fmla="*/ 88 h 106"/>
                  <a:gd name="T60" fmla="*/ 14 w 35"/>
                  <a:gd name="T61" fmla="*/ 99 h 106"/>
                  <a:gd name="T62" fmla="*/ 11 w 35"/>
                  <a:gd name="T63" fmla="*/ 104 h 106"/>
                  <a:gd name="T64" fmla="*/ 10 w 35"/>
                  <a:gd name="T65" fmla="*/ 105 h 106"/>
                  <a:gd name="T66" fmla="*/ 8 w 35"/>
                  <a:gd name="T67" fmla="*/ 102 h 106"/>
                  <a:gd name="T68" fmla="*/ 10 w 35"/>
                  <a:gd name="T69" fmla="*/ 99 h 106"/>
                  <a:gd name="T70" fmla="*/ 11 w 35"/>
                  <a:gd name="T71" fmla="*/ 92 h 106"/>
                  <a:gd name="T72" fmla="*/ 12 w 35"/>
                  <a:gd name="T73" fmla="*/ 67 h 106"/>
                  <a:gd name="T74" fmla="*/ 14 w 35"/>
                  <a:gd name="T75" fmla="*/ 42 h 106"/>
                  <a:gd name="T76" fmla="*/ 11 w 35"/>
                  <a:gd name="T77" fmla="*/ 40 h 106"/>
                  <a:gd name="T78" fmla="*/ 11 w 35"/>
                  <a:gd name="T79" fmla="*/ 36 h 106"/>
                  <a:gd name="T80" fmla="*/ 11 w 35"/>
                  <a:gd name="T81" fmla="*/ 30 h 106"/>
                  <a:gd name="T82" fmla="*/ 7 w 35"/>
                  <a:gd name="T83" fmla="*/ 32 h 106"/>
                  <a:gd name="T84" fmla="*/ 10 w 35"/>
                  <a:gd name="T85" fmla="*/ 36 h 106"/>
                  <a:gd name="T86" fmla="*/ 10 w 35"/>
                  <a:gd name="T87" fmla="*/ 39 h 106"/>
                  <a:gd name="T88" fmla="*/ 7 w 35"/>
                  <a:gd name="T89" fmla="*/ 37 h 106"/>
                  <a:gd name="T90" fmla="*/ 5 w 35"/>
                  <a:gd name="T91" fmla="*/ 35 h 106"/>
                  <a:gd name="T92" fmla="*/ 3 w 35"/>
                  <a:gd name="T93" fmla="*/ 35 h 106"/>
                  <a:gd name="T94" fmla="*/ 0 w 35"/>
                  <a:gd name="T95" fmla="*/ 31 h 106"/>
                  <a:gd name="T96" fmla="*/ 0 w 35"/>
                  <a:gd name="T97" fmla="*/ 30 h 106"/>
                  <a:gd name="T98" fmla="*/ 1 w 35"/>
                  <a:gd name="T99" fmla="*/ 29 h 106"/>
                  <a:gd name="T100" fmla="*/ 5 w 35"/>
                  <a:gd name="T101" fmla="*/ 24 h 106"/>
                  <a:gd name="T102" fmla="*/ 10 w 35"/>
                  <a:gd name="T103" fmla="*/ 21 h 106"/>
                  <a:gd name="T104" fmla="*/ 16 w 35"/>
                  <a:gd name="T105" fmla="*/ 16 h 106"/>
                  <a:gd name="T106" fmla="*/ 20 w 35"/>
                  <a:gd name="T107" fmla="*/ 14 h 106"/>
                  <a:gd name="T108" fmla="*/ 20 w 35"/>
                  <a:gd name="T109" fmla="*/ 11 h 106"/>
                  <a:gd name="T110" fmla="*/ 18 w 35"/>
                  <a:gd name="T111" fmla="*/ 9 h 106"/>
                  <a:gd name="T112" fmla="*/ 18 w 35"/>
                  <a:gd name="T113" fmla="*/ 5 h 106"/>
                  <a:gd name="T114" fmla="*/ 18 w 35"/>
                  <a:gd name="T115" fmla="*/ 4 h 106"/>
                  <a:gd name="T116" fmla="*/ 20 w 35"/>
                  <a:gd name="T117" fmla="*/ 1 h 1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"/>
                  <a:gd name="T178" fmla="*/ 0 h 106"/>
                  <a:gd name="T179" fmla="*/ 35 w 35"/>
                  <a:gd name="T180" fmla="*/ 106 h 1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" h="106">
                    <a:moveTo>
                      <a:pt x="20" y="1"/>
                    </a:moveTo>
                    <a:lnTo>
                      <a:pt x="27" y="0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9" y="19"/>
                    </a:lnTo>
                    <a:lnTo>
                      <a:pt x="33" y="34"/>
                    </a:lnTo>
                    <a:lnTo>
                      <a:pt x="30" y="38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6" y="71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30" y="93"/>
                    </a:lnTo>
                    <a:lnTo>
                      <a:pt x="34" y="95"/>
                    </a:lnTo>
                    <a:lnTo>
                      <a:pt x="34" y="96"/>
                    </a:lnTo>
                    <a:lnTo>
                      <a:pt x="25" y="94"/>
                    </a:lnTo>
                    <a:lnTo>
                      <a:pt x="24" y="93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21" y="9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4" y="88"/>
                    </a:lnTo>
                    <a:lnTo>
                      <a:pt x="14" y="99"/>
                    </a:lnTo>
                    <a:lnTo>
                      <a:pt x="11" y="104"/>
                    </a:lnTo>
                    <a:lnTo>
                      <a:pt x="10" y="105"/>
                    </a:lnTo>
                    <a:lnTo>
                      <a:pt x="8" y="102"/>
                    </a:lnTo>
                    <a:lnTo>
                      <a:pt x="10" y="99"/>
                    </a:lnTo>
                    <a:lnTo>
                      <a:pt x="11" y="92"/>
                    </a:lnTo>
                    <a:lnTo>
                      <a:pt x="12" y="67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0" y="36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4186" y="441"/>
                <a:ext cx="34" cy="130"/>
              </a:xfrm>
              <a:custGeom>
                <a:avLst/>
                <a:gdLst>
                  <a:gd name="T0" fmla="*/ 22 w 34"/>
                  <a:gd name="T1" fmla="*/ 2 h 130"/>
                  <a:gd name="T2" fmla="*/ 13 w 34"/>
                  <a:gd name="T3" fmla="*/ 0 h 130"/>
                  <a:gd name="T4" fmla="*/ 7 w 34"/>
                  <a:gd name="T5" fmla="*/ 0 h 130"/>
                  <a:gd name="T6" fmla="*/ 2 w 34"/>
                  <a:gd name="T7" fmla="*/ 1 h 130"/>
                  <a:gd name="T8" fmla="*/ 0 w 34"/>
                  <a:gd name="T9" fmla="*/ 5 h 130"/>
                  <a:gd name="T10" fmla="*/ 0 w 34"/>
                  <a:gd name="T11" fmla="*/ 9 h 130"/>
                  <a:gd name="T12" fmla="*/ 3 w 34"/>
                  <a:gd name="T13" fmla="*/ 13 h 130"/>
                  <a:gd name="T14" fmla="*/ 5 w 34"/>
                  <a:gd name="T15" fmla="*/ 13 h 130"/>
                  <a:gd name="T16" fmla="*/ 2 w 34"/>
                  <a:gd name="T17" fmla="*/ 19 h 130"/>
                  <a:gd name="T18" fmla="*/ 0 w 34"/>
                  <a:gd name="T19" fmla="*/ 27 h 130"/>
                  <a:gd name="T20" fmla="*/ 0 w 34"/>
                  <a:gd name="T21" fmla="*/ 35 h 130"/>
                  <a:gd name="T22" fmla="*/ 0 w 34"/>
                  <a:gd name="T23" fmla="*/ 44 h 130"/>
                  <a:gd name="T24" fmla="*/ 2 w 34"/>
                  <a:gd name="T25" fmla="*/ 53 h 130"/>
                  <a:gd name="T26" fmla="*/ 6 w 34"/>
                  <a:gd name="T27" fmla="*/ 54 h 130"/>
                  <a:gd name="T28" fmla="*/ 6 w 34"/>
                  <a:gd name="T29" fmla="*/ 57 h 130"/>
                  <a:gd name="T30" fmla="*/ 8 w 34"/>
                  <a:gd name="T31" fmla="*/ 58 h 130"/>
                  <a:gd name="T32" fmla="*/ 8 w 34"/>
                  <a:gd name="T33" fmla="*/ 67 h 130"/>
                  <a:gd name="T34" fmla="*/ 11 w 34"/>
                  <a:gd name="T35" fmla="*/ 69 h 130"/>
                  <a:gd name="T36" fmla="*/ 11 w 34"/>
                  <a:gd name="T37" fmla="*/ 87 h 130"/>
                  <a:gd name="T38" fmla="*/ 11 w 34"/>
                  <a:gd name="T39" fmla="*/ 98 h 130"/>
                  <a:gd name="T40" fmla="*/ 7 w 34"/>
                  <a:gd name="T41" fmla="*/ 110 h 130"/>
                  <a:gd name="T42" fmla="*/ 6 w 34"/>
                  <a:gd name="T43" fmla="*/ 126 h 130"/>
                  <a:gd name="T44" fmla="*/ 10 w 34"/>
                  <a:gd name="T45" fmla="*/ 127 h 130"/>
                  <a:gd name="T46" fmla="*/ 10 w 34"/>
                  <a:gd name="T47" fmla="*/ 129 h 130"/>
                  <a:gd name="T48" fmla="*/ 15 w 34"/>
                  <a:gd name="T49" fmla="*/ 129 h 130"/>
                  <a:gd name="T50" fmla="*/ 16 w 34"/>
                  <a:gd name="T51" fmla="*/ 128 h 130"/>
                  <a:gd name="T52" fmla="*/ 18 w 34"/>
                  <a:gd name="T53" fmla="*/ 128 h 130"/>
                  <a:gd name="T54" fmla="*/ 18 w 34"/>
                  <a:gd name="T55" fmla="*/ 129 h 130"/>
                  <a:gd name="T56" fmla="*/ 22 w 34"/>
                  <a:gd name="T57" fmla="*/ 129 h 130"/>
                  <a:gd name="T58" fmla="*/ 31 w 34"/>
                  <a:gd name="T59" fmla="*/ 128 h 130"/>
                  <a:gd name="T60" fmla="*/ 31 w 34"/>
                  <a:gd name="T61" fmla="*/ 127 h 130"/>
                  <a:gd name="T62" fmla="*/ 23 w 34"/>
                  <a:gd name="T63" fmla="*/ 125 h 130"/>
                  <a:gd name="T64" fmla="*/ 23 w 34"/>
                  <a:gd name="T65" fmla="*/ 122 h 130"/>
                  <a:gd name="T66" fmla="*/ 30 w 34"/>
                  <a:gd name="T67" fmla="*/ 121 h 130"/>
                  <a:gd name="T68" fmla="*/ 30 w 34"/>
                  <a:gd name="T69" fmla="*/ 120 h 130"/>
                  <a:gd name="T70" fmla="*/ 25 w 34"/>
                  <a:gd name="T71" fmla="*/ 117 h 130"/>
                  <a:gd name="T72" fmla="*/ 25 w 34"/>
                  <a:gd name="T73" fmla="*/ 99 h 130"/>
                  <a:gd name="T74" fmla="*/ 27 w 34"/>
                  <a:gd name="T75" fmla="*/ 83 h 130"/>
                  <a:gd name="T76" fmla="*/ 26 w 34"/>
                  <a:gd name="T77" fmla="*/ 67 h 130"/>
                  <a:gd name="T78" fmla="*/ 26 w 34"/>
                  <a:gd name="T79" fmla="*/ 58 h 130"/>
                  <a:gd name="T80" fmla="*/ 27 w 34"/>
                  <a:gd name="T81" fmla="*/ 55 h 130"/>
                  <a:gd name="T82" fmla="*/ 27 w 34"/>
                  <a:gd name="T83" fmla="*/ 42 h 130"/>
                  <a:gd name="T84" fmla="*/ 33 w 34"/>
                  <a:gd name="T85" fmla="*/ 40 h 130"/>
                  <a:gd name="T86" fmla="*/ 33 w 34"/>
                  <a:gd name="T87" fmla="*/ 38 h 130"/>
                  <a:gd name="T88" fmla="*/ 20 w 34"/>
                  <a:gd name="T89" fmla="*/ 21 h 130"/>
                  <a:gd name="T90" fmla="*/ 14 w 34"/>
                  <a:gd name="T91" fmla="*/ 18 h 130"/>
                  <a:gd name="T92" fmla="*/ 15 w 34"/>
                  <a:gd name="T93" fmla="*/ 17 h 130"/>
                  <a:gd name="T94" fmla="*/ 20 w 34"/>
                  <a:gd name="T95" fmla="*/ 16 h 130"/>
                  <a:gd name="T96" fmla="*/ 20 w 34"/>
                  <a:gd name="T97" fmla="*/ 16 h 130"/>
                  <a:gd name="T98" fmla="*/ 20 w 34"/>
                  <a:gd name="T99" fmla="*/ 15 h 130"/>
                  <a:gd name="T100" fmla="*/ 20 w 34"/>
                  <a:gd name="T101" fmla="*/ 13 h 130"/>
                  <a:gd name="T102" fmla="*/ 22 w 34"/>
                  <a:gd name="T103" fmla="*/ 13 h 130"/>
                  <a:gd name="T104" fmla="*/ 20 w 34"/>
                  <a:gd name="T105" fmla="*/ 13 h 130"/>
                  <a:gd name="T106" fmla="*/ 21 w 34"/>
                  <a:gd name="T107" fmla="*/ 12 h 130"/>
                  <a:gd name="T108" fmla="*/ 20 w 34"/>
                  <a:gd name="T109" fmla="*/ 9 h 130"/>
                  <a:gd name="T110" fmla="*/ 20 w 34"/>
                  <a:gd name="T111" fmla="*/ 7 h 130"/>
                  <a:gd name="T112" fmla="*/ 20 w 34"/>
                  <a:gd name="T113" fmla="*/ 6 h 130"/>
                  <a:gd name="T114" fmla="*/ 21 w 34"/>
                  <a:gd name="T115" fmla="*/ 4 h 130"/>
                  <a:gd name="T116" fmla="*/ 22 w 34"/>
                  <a:gd name="T117" fmla="*/ 2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30"/>
                  <a:gd name="T179" fmla="*/ 34 w 34"/>
                  <a:gd name="T180" fmla="*/ 130 h 1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30">
                    <a:moveTo>
                      <a:pt x="22" y="2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8" y="67"/>
                    </a:lnTo>
                    <a:lnTo>
                      <a:pt x="11" y="69"/>
                    </a:lnTo>
                    <a:lnTo>
                      <a:pt x="11" y="87"/>
                    </a:lnTo>
                    <a:lnTo>
                      <a:pt x="11" y="98"/>
                    </a:lnTo>
                    <a:lnTo>
                      <a:pt x="7" y="110"/>
                    </a:lnTo>
                    <a:lnTo>
                      <a:pt x="6" y="126"/>
                    </a:lnTo>
                    <a:lnTo>
                      <a:pt x="10" y="127"/>
                    </a:lnTo>
                    <a:lnTo>
                      <a:pt x="10" y="129"/>
                    </a:lnTo>
                    <a:lnTo>
                      <a:pt x="15" y="129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18" y="129"/>
                    </a:lnTo>
                    <a:lnTo>
                      <a:pt x="22" y="129"/>
                    </a:lnTo>
                    <a:lnTo>
                      <a:pt x="31" y="128"/>
                    </a:lnTo>
                    <a:lnTo>
                      <a:pt x="31" y="127"/>
                    </a:lnTo>
                    <a:lnTo>
                      <a:pt x="23" y="125"/>
                    </a:lnTo>
                    <a:lnTo>
                      <a:pt x="23" y="122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25" y="99"/>
                    </a:lnTo>
                    <a:lnTo>
                      <a:pt x="27" y="83"/>
                    </a:lnTo>
                    <a:lnTo>
                      <a:pt x="26" y="67"/>
                    </a:lnTo>
                    <a:lnTo>
                      <a:pt x="26" y="58"/>
                    </a:lnTo>
                    <a:lnTo>
                      <a:pt x="27" y="55"/>
                    </a:lnTo>
                    <a:lnTo>
                      <a:pt x="27" y="42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20" y="21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4810" y="423"/>
                <a:ext cx="99" cy="167"/>
                <a:chOff x="4810" y="423"/>
                <a:chExt cx="99" cy="167"/>
              </a:xfrm>
            </p:grpSpPr>
            <p:sp>
              <p:nvSpPr>
                <p:cNvPr id="85" name="Freeform 26"/>
                <p:cNvSpPr>
                  <a:spLocks/>
                </p:cNvSpPr>
                <p:nvPr/>
              </p:nvSpPr>
              <p:spPr bwMode="auto">
                <a:xfrm>
                  <a:off x="4844" y="423"/>
                  <a:ext cx="65" cy="167"/>
                </a:xfrm>
                <a:custGeom>
                  <a:avLst/>
                  <a:gdLst>
                    <a:gd name="T0" fmla="*/ 25 w 65"/>
                    <a:gd name="T1" fmla="*/ 2 h 167"/>
                    <a:gd name="T2" fmla="*/ 12 w 65"/>
                    <a:gd name="T3" fmla="*/ 0 h 167"/>
                    <a:gd name="T4" fmla="*/ 7 w 65"/>
                    <a:gd name="T5" fmla="*/ 4 h 167"/>
                    <a:gd name="T6" fmla="*/ 6 w 65"/>
                    <a:gd name="T7" fmla="*/ 2 h 167"/>
                    <a:gd name="T8" fmla="*/ 1 w 65"/>
                    <a:gd name="T9" fmla="*/ 10 h 167"/>
                    <a:gd name="T10" fmla="*/ 8 w 65"/>
                    <a:gd name="T11" fmla="*/ 15 h 167"/>
                    <a:gd name="T12" fmla="*/ 9 w 65"/>
                    <a:gd name="T13" fmla="*/ 18 h 167"/>
                    <a:gd name="T14" fmla="*/ 11 w 65"/>
                    <a:gd name="T15" fmla="*/ 19 h 167"/>
                    <a:gd name="T16" fmla="*/ 12 w 65"/>
                    <a:gd name="T17" fmla="*/ 22 h 167"/>
                    <a:gd name="T18" fmla="*/ 17 w 65"/>
                    <a:gd name="T19" fmla="*/ 23 h 167"/>
                    <a:gd name="T20" fmla="*/ 17 w 65"/>
                    <a:gd name="T21" fmla="*/ 25 h 167"/>
                    <a:gd name="T22" fmla="*/ 8 w 65"/>
                    <a:gd name="T23" fmla="*/ 30 h 167"/>
                    <a:gd name="T24" fmla="*/ 1 w 65"/>
                    <a:gd name="T25" fmla="*/ 54 h 167"/>
                    <a:gd name="T26" fmla="*/ 7 w 65"/>
                    <a:gd name="T27" fmla="*/ 60 h 167"/>
                    <a:gd name="T28" fmla="*/ 7 w 65"/>
                    <a:gd name="T29" fmla="*/ 103 h 167"/>
                    <a:gd name="T30" fmla="*/ 14 w 65"/>
                    <a:gd name="T31" fmla="*/ 105 h 167"/>
                    <a:gd name="T32" fmla="*/ 15 w 65"/>
                    <a:gd name="T33" fmla="*/ 112 h 167"/>
                    <a:gd name="T34" fmla="*/ 18 w 65"/>
                    <a:gd name="T35" fmla="*/ 130 h 167"/>
                    <a:gd name="T36" fmla="*/ 18 w 65"/>
                    <a:gd name="T37" fmla="*/ 141 h 167"/>
                    <a:gd name="T38" fmla="*/ 7 w 65"/>
                    <a:gd name="T39" fmla="*/ 147 h 167"/>
                    <a:gd name="T40" fmla="*/ 0 w 65"/>
                    <a:gd name="T41" fmla="*/ 150 h 167"/>
                    <a:gd name="T42" fmla="*/ 0 w 65"/>
                    <a:gd name="T43" fmla="*/ 152 h 167"/>
                    <a:gd name="T44" fmla="*/ 16 w 65"/>
                    <a:gd name="T45" fmla="*/ 149 h 167"/>
                    <a:gd name="T46" fmla="*/ 18 w 65"/>
                    <a:gd name="T47" fmla="*/ 147 h 167"/>
                    <a:gd name="T48" fmla="*/ 20 w 65"/>
                    <a:gd name="T49" fmla="*/ 149 h 167"/>
                    <a:gd name="T50" fmla="*/ 21 w 65"/>
                    <a:gd name="T51" fmla="*/ 149 h 167"/>
                    <a:gd name="T52" fmla="*/ 23 w 65"/>
                    <a:gd name="T53" fmla="*/ 142 h 167"/>
                    <a:gd name="T54" fmla="*/ 25 w 65"/>
                    <a:gd name="T55" fmla="*/ 110 h 167"/>
                    <a:gd name="T56" fmla="*/ 28 w 65"/>
                    <a:gd name="T57" fmla="*/ 110 h 167"/>
                    <a:gd name="T58" fmla="*/ 37 w 65"/>
                    <a:gd name="T59" fmla="*/ 138 h 167"/>
                    <a:gd name="T60" fmla="*/ 37 w 65"/>
                    <a:gd name="T61" fmla="*/ 155 h 167"/>
                    <a:gd name="T62" fmla="*/ 41 w 65"/>
                    <a:gd name="T63" fmla="*/ 164 h 167"/>
                    <a:gd name="T64" fmla="*/ 44 w 65"/>
                    <a:gd name="T65" fmla="*/ 166 h 167"/>
                    <a:gd name="T66" fmla="*/ 46 w 65"/>
                    <a:gd name="T67" fmla="*/ 162 h 167"/>
                    <a:gd name="T68" fmla="*/ 44 w 65"/>
                    <a:gd name="T69" fmla="*/ 157 h 167"/>
                    <a:gd name="T70" fmla="*/ 41 w 65"/>
                    <a:gd name="T71" fmla="*/ 146 h 167"/>
                    <a:gd name="T72" fmla="*/ 40 w 65"/>
                    <a:gd name="T73" fmla="*/ 106 h 167"/>
                    <a:gd name="T74" fmla="*/ 37 w 65"/>
                    <a:gd name="T75" fmla="*/ 67 h 167"/>
                    <a:gd name="T76" fmla="*/ 42 w 65"/>
                    <a:gd name="T77" fmla="*/ 63 h 167"/>
                    <a:gd name="T78" fmla="*/ 42 w 65"/>
                    <a:gd name="T79" fmla="*/ 58 h 167"/>
                    <a:gd name="T80" fmla="*/ 42 w 65"/>
                    <a:gd name="T81" fmla="*/ 47 h 167"/>
                    <a:gd name="T82" fmla="*/ 49 w 65"/>
                    <a:gd name="T83" fmla="*/ 50 h 167"/>
                    <a:gd name="T84" fmla="*/ 44 w 65"/>
                    <a:gd name="T85" fmla="*/ 57 h 167"/>
                    <a:gd name="T86" fmla="*/ 44 w 65"/>
                    <a:gd name="T87" fmla="*/ 63 h 167"/>
                    <a:gd name="T88" fmla="*/ 50 w 65"/>
                    <a:gd name="T89" fmla="*/ 59 h 167"/>
                    <a:gd name="T90" fmla="*/ 54 w 65"/>
                    <a:gd name="T91" fmla="*/ 55 h 167"/>
                    <a:gd name="T92" fmla="*/ 57 w 65"/>
                    <a:gd name="T93" fmla="*/ 56 h 167"/>
                    <a:gd name="T94" fmla="*/ 64 w 65"/>
                    <a:gd name="T95" fmla="*/ 49 h 167"/>
                    <a:gd name="T96" fmla="*/ 64 w 65"/>
                    <a:gd name="T97" fmla="*/ 47 h 167"/>
                    <a:gd name="T98" fmla="*/ 60 w 65"/>
                    <a:gd name="T99" fmla="*/ 46 h 167"/>
                    <a:gd name="T100" fmla="*/ 52 w 65"/>
                    <a:gd name="T101" fmla="*/ 39 h 167"/>
                    <a:gd name="T102" fmla="*/ 44 w 65"/>
                    <a:gd name="T103" fmla="*/ 33 h 167"/>
                    <a:gd name="T104" fmla="*/ 33 w 65"/>
                    <a:gd name="T105" fmla="*/ 25 h 167"/>
                    <a:gd name="T106" fmla="*/ 25 w 65"/>
                    <a:gd name="T107" fmla="*/ 22 h 167"/>
                    <a:gd name="T108" fmla="*/ 25 w 65"/>
                    <a:gd name="T109" fmla="*/ 18 h 167"/>
                    <a:gd name="T110" fmla="*/ 28 w 65"/>
                    <a:gd name="T111" fmla="*/ 15 h 167"/>
                    <a:gd name="T112" fmla="*/ 28 w 65"/>
                    <a:gd name="T113" fmla="*/ 8 h 167"/>
                    <a:gd name="T114" fmla="*/ 30 w 65"/>
                    <a:gd name="T115" fmla="*/ 7 h 167"/>
                    <a:gd name="T116" fmla="*/ 25 w 65"/>
                    <a:gd name="T117" fmla="*/ 2 h 16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5"/>
                    <a:gd name="T178" fmla="*/ 0 h 167"/>
                    <a:gd name="T179" fmla="*/ 65 w 65"/>
                    <a:gd name="T180" fmla="*/ 167 h 16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5" h="167">
                      <a:moveTo>
                        <a:pt x="25" y="2"/>
                      </a:move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1" y="10"/>
                      </a:lnTo>
                      <a:lnTo>
                        <a:pt x="8" y="15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2" y="22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8" y="30"/>
                      </a:lnTo>
                      <a:lnTo>
                        <a:pt x="1" y="54"/>
                      </a:lnTo>
                      <a:lnTo>
                        <a:pt x="7" y="60"/>
                      </a:lnTo>
                      <a:lnTo>
                        <a:pt x="7" y="103"/>
                      </a:lnTo>
                      <a:lnTo>
                        <a:pt x="14" y="105"/>
                      </a:lnTo>
                      <a:lnTo>
                        <a:pt x="15" y="112"/>
                      </a:lnTo>
                      <a:lnTo>
                        <a:pt x="18" y="130"/>
                      </a:lnTo>
                      <a:lnTo>
                        <a:pt x="18" y="141"/>
                      </a:lnTo>
                      <a:lnTo>
                        <a:pt x="7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16" y="149"/>
                      </a:lnTo>
                      <a:lnTo>
                        <a:pt x="18" y="147"/>
                      </a:lnTo>
                      <a:lnTo>
                        <a:pt x="20" y="149"/>
                      </a:lnTo>
                      <a:lnTo>
                        <a:pt x="21" y="149"/>
                      </a:lnTo>
                      <a:lnTo>
                        <a:pt x="23" y="142"/>
                      </a:lnTo>
                      <a:lnTo>
                        <a:pt x="25" y="110"/>
                      </a:lnTo>
                      <a:lnTo>
                        <a:pt x="28" y="110"/>
                      </a:lnTo>
                      <a:lnTo>
                        <a:pt x="37" y="138"/>
                      </a:lnTo>
                      <a:lnTo>
                        <a:pt x="37" y="155"/>
                      </a:lnTo>
                      <a:lnTo>
                        <a:pt x="41" y="164"/>
                      </a:lnTo>
                      <a:lnTo>
                        <a:pt x="44" y="166"/>
                      </a:lnTo>
                      <a:lnTo>
                        <a:pt x="46" y="162"/>
                      </a:lnTo>
                      <a:lnTo>
                        <a:pt x="44" y="157"/>
                      </a:lnTo>
                      <a:lnTo>
                        <a:pt x="41" y="146"/>
                      </a:lnTo>
                      <a:lnTo>
                        <a:pt x="40" y="106"/>
                      </a:lnTo>
                      <a:lnTo>
                        <a:pt x="37" y="67"/>
                      </a:lnTo>
                      <a:lnTo>
                        <a:pt x="42" y="63"/>
                      </a:lnTo>
                      <a:lnTo>
                        <a:pt x="42" y="58"/>
                      </a:lnTo>
                      <a:lnTo>
                        <a:pt x="42" y="47"/>
                      </a:lnTo>
                      <a:lnTo>
                        <a:pt x="49" y="50"/>
                      </a:lnTo>
                      <a:lnTo>
                        <a:pt x="44" y="57"/>
                      </a:lnTo>
                      <a:lnTo>
                        <a:pt x="44" y="63"/>
                      </a:lnTo>
                      <a:lnTo>
                        <a:pt x="50" y="59"/>
                      </a:lnTo>
                      <a:lnTo>
                        <a:pt x="54" y="55"/>
                      </a:lnTo>
                      <a:lnTo>
                        <a:pt x="57" y="56"/>
                      </a:lnTo>
                      <a:lnTo>
                        <a:pt x="64" y="49"/>
                      </a:lnTo>
                      <a:lnTo>
                        <a:pt x="64" y="47"/>
                      </a:lnTo>
                      <a:lnTo>
                        <a:pt x="60" y="46"/>
                      </a:lnTo>
                      <a:lnTo>
                        <a:pt x="52" y="39"/>
                      </a:lnTo>
                      <a:lnTo>
                        <a:pt x="44" y="33"/>
                      </a:lnTo>
                      <a:lnTo>
                        <a:pt x="33" y="25"/>
                      </a:lnTo>
                      <a:lnTo>
                        <a:pt x="25" y="22"/>
                      </a:lnTo>
                      <a:lnTo>
                        <a:pt x="25" y="18"/>
                      </a:lnTo>
                      <a:lnTo>
                        <a:pt x="28" y="15"/>
                      </a:lnTo>
                      <a:lnTo>
                        <a:pt x="28" y="8"/>
                      </a:lnTo>
                      <a:lnTo>
                        <a:pt x="30" y="7"/>
                      </a:lnTo>
                      <a:lnTo>
                        <a:pt x="25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Freeform 27"/>
                <p:cNvSpPr>
                  <a:spLocks/>
                </p:cNvSpPr>
                <p:nvPr/>
              </p:nvSpPr>
              <p:spPr bwMode="auto">
                <a:xfrm>
                  <a:off x="4810" y="424"/>
                  <a:ext cx="42" cy="160"/>
                </a:xfrm>
                <a:custGeom>
                  <a:avLst/>
                  <a:gdLst>
                    <a:gd name="T0" fmla="*/ 31 w 42"/>
                    <a:gd name="T1" fmla="*/ 2 h 160"/>
                    <a:gd name="T2" fmla="*/ 31 w 42"/>
                    <a:gd name="T3" fmla="*/ 6 h 160"/>
                    <a:gd name="T4" fmla="*/ 31 w 42"/>
                    <a:gd name="T5" fmla="*/ 7 h 160"/>
                    <a:gd name="T6" fmla="*/ 32 w 42"/>
                    <a:gd name="T7" fmla="*/ 11 h 160"/>
                    <a:gd name="T8" fmla="*/ 31 w 42"/>
                    <a:gd name="T9" fmla="*/ 11 h 160"/>
                    <a:gd name="T10" fmla="*/ 31 w 42"/>
                    <a:gd name="T11" fmla="*/ 13 h 160"/>
                    <a:gd name="T12" fmla="*/ 31 w 42"/>
                    <a:gd name="T13" fmla="*/ 17 h 160"/>
                    <a:gd name="T14" fmla="*/ 31 w 42"/>
                    <a:gd name="T15" fmla="*/ 18 h 160"/>
                    <a:gd name="T16" fmla="*/ 37 w 42"/>
                    <a:gd name="T17" fmla="*/ 22 h 160"/>
                    <a:gd name="T18" fmla="*/ 41 w 42"/>
                    <a:gd name="T19" fmla="*/ 55 h 160"/>
                    <a:gd name="T20" fmla="*/ 36 w 42"/>
                    <a:gd name="T21" fmla="*/ 61 h 160"/>
                    <a:gd name="T22" fmla="*/ 38 w 42"/>
                    <a:gd name="T23" fmla="*/ 79 h 160"/>
                    <a:gd name="T24" fmla="*/ 36 w 42"/>
                    <a:gd name="T25" fmla="*/ 81 h 160"/>
                    <a:gd name="T26" fmla="*/ 34 w 42"/>
                    <a:gd name="T27" fmla="*/ 109 h 160"/>
                    <a:gd name="T28" fmla="*/ 31 w 42"/>
                    <a:gd name="T29" fmla="*/ 138 h 160"/>
                    <a:gd name="T30" fmla="*/ 32 w 42"/>
                    <a:gd name="T31" fmla="*/ 139 h 160"/>
                    <a:gd name="T32" fmla="*/ 40 w 42"/>
                    <a:gd name="T33" fmla="*/ 144 h 160"/>
                    <a:gd name="T34" fmla="*/ 39 w 42"/>
                    <a:gd name="T35" fmla="*/ 145 h 160"/>
                    <a:gd name="T36" fmla="*/ 36 w 42"/>
                    <a:gd name="T37" fmla="*/ 146 h 160"/>
                    <a:gd name="T38" fmla="*/ 32 w 42"/>
                    <a:gd name="T39" fmla="*/ 145 h 160"/>
                    <a:gd name="T40" fmla="*/ 28 w 42"/>
                    <a:gd name="T41" fmla="*/ 143 h 160"/>
                    <a:gd name="T42" fmla="*/ 24 w 42"/>
                    <a:gd name="T43" fmla="*/ 142 h 160"/>
                    <a:gd name="T44" fmla="*/ 24 w 42"/>
                    <a:gd name="T45" fmla="*/ 147 h 160"/>
                    <a:gd name="T46" fmla="*/ 22 w 42"/>
                    <a:gd name="T47" fmla="*/ 147 h 160"/>
                    <a:gd name="T48" fmla="*/ 26 w 42"/>
                    <a:gd name="T49" fmla="*/ 152 h 160"/>
                    <a:gd name="T50" fmla="*/ 24 w 42"/>
                    <a:gd name="T51" fmla="*/ 158 h 160"/>
                    <a:gd name="T52" fmla="*/ 22 w 42"/>
                    <a:gd name="T53" fmla="*/ 159 h 160"/>
                    <a:gd name="T54" fmla="*/ 18 w 42"/>
                    <a:gd name="T55" fmla="*/ 154 h 160"/>
                    <a:gd name="T56" fmla="*/ 18 w 42"/>
                    <a:gd name="T57" fmla="*/ 150 h 160"/>
                    <a:gd name="T58" fmla="*/ 16 w 42"/>
                    <a:gd name="T59" fmla="*/ 149 h 160"/>
                    <a:gd name="T60" fmla="*/ 14 w 42"/>
                    <a:gd name="T61" fmla="*/ 113 h 160"/>
                    <a:gd name="T62" fmla="*/ 16 w 42"/>
                    <a:gd name="T63" fmla="*/ 109 h 160"/>
                    <a:gd name="T64" fmla="*/ 11 w 42"/>
                    <a:gd name="T65" fmla="*/ 84 h 160"/>
                    <a:gd name="T66" fmla="*/ 8 w 42"/>
                    <a:gd name="T67" fmla="*/ 83 h 160"/>
                    <a:gd name="T68" fmla="*/ 7 w 42"/>
                    <a:gd name="T69" fmla="*/ 58 h 160"/>
                    <a:gd name="T70" fmla="*/ 0 w 42"/>
                    <a:gd name="T71" fmla="*/ 55 h 160"/>
                    <a:gd name="T72" fmla="*/ 2 w 42"/>
                    <a:gd name="T73" fmla="*/ 27 h 160"/>
                    <a:gd name="T74" fmla="*/ 14 w 42"/>
                    <a:gd name="T75" fmla="*/ 20 h 160"/>
                    <a:gd name="T76" fmla="*/ 18 w 42"/>
                    <a:gd name="T77" fmla="*/ 18 h 160"/>
                    <a:gd name="T78" fmla="*/ 18 w 42"/>
                    <a:gd name="T79" fmla="*/ 15 h 160"/>
                    <a:gd name="T80" fmla="*/ 16 w 42"/>
                    <a:gd name="T81" fmla="*/ 13 h 160"/>
                    <a:gd name="T82" fmla="*/ 15 w 42"/>
                    <a:gd name="T83" fmla="*/ 12 h 160"/>
                    <a:gd name="T84" fmla="*/ 13 w 42"/>
                    <a:gd name="T85" fmla="*/ 10 h 160"/>
                    <a:gd name="T86" fmla="*/ 13 w 42"/>
                    <a:gd name="T87" fmla="*/ 8 h 160"/>
                    <a:gd name="T88" fmla="*/ 13 w 42"/>
                    <a:gd name="T89" fmla="*/ 6 h 160"/>
                    <a:gd name="T90" fmla="*/ 13 w 42"/>
                    <a:gd name="T91" fmla="*/ 4 h 160"/>
                    <a:gd name="T92" fmla="*/ 15 w 42"/>
                    <a:gd name="T93" fmla="*/ 1 h 160"/>
                    <a:gd name="T94" fmla="*/ 18 w 42"/>
                    <a:gd name="T95" fmla="*/ 0 h 160"/>
                    <a:gd name="T96" fmla="*/ 20 w 42"/>
                    <a:gd name="T97" fmla="*/ 0 h 160"/>
                    <a:gd name="T98" fmla="*/ 22 w 42"/>
                    <a:gd name="T99" fmla="*/ 0 h 160"/>
                    <a:gd name="T100" fmla="*/ 26 w 42"/>
                    <a:gd name="T101" fmla="*/ 0 h 160"/>
                    <a:gd name="T102" fmla="*/ 28 w 42"/>
                    <a:gd name="T103" fmla="*/ 0 h 160"/>
                    <a:gd name="T104" fmla="*/ 31 w 42"/>
                    <a:gd name="T105" fmla="*/ 2 h 1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160"/>
                    <a:gd name="T161" fmla="*/ 42 w 42"/>
                    <a:gd name="T162" fmla="*/ 160 h 1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160">
                      <a:moveTo>
                        <a:pt x="31" y="2"/>
                      </a:move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31" y="13"/>
                      </a:lnTo>
                      <a:lnTo>
                        <a:pt x="31" y="17"/>
                      </a:lnTo>
                      <a:lnTo>
                        <a:pt x="31" y="18"/>
                      </a:lnTo>
                      <a:lnTo>
                        <a:pt x="37" y="22"/>
                      </a:lnTo>
                      <a:lnTo>
                        <a:pt x="41" y="55"/>
                      </a:lnTo>
                      <a:lnTo>
                        <a:pt x="36" y="61"/>
                      </a:lnTo>
                      <a:lnTo>
                        <a:pt x="38" y="79"/>
                      </a:lnTo>
                      <a:lnTo>
                        <a:pt x="36" y="81"/>
                      </a:lnTo>
                      <a:lnTo>
                        <a:pt x="34" y="109"/>
                      </a:lnTo>
                      <a:lnTo>
                        <a:pt x="31" y="138"/>
                      </a:lnTo>
                      <a:lnTo>
                        <a:pt x="32" y="139"/>
                      </a:lnTo>
                      <a:lnTo>
                        <a:pt x="40" y="144"/>
                      </a:lnTo>
                      <a:lnTo>
                        <a:pt x="39" y="145"/>
                      </a:lnTo>
                      <a:lnTo>
                        <a:pt x="36" y="146"/>
                      </a:lnTo>
                      <a:lnTo>
                        <a:pt x="32" y="145"/>
                      </a:lnTo>
                      <a:lnTo>
                        <a:pt x="28" y="143"/>
                      </a:lnTo>
                      <a:lnTo>
                        <a:pt x="24" y="142"/>
                      </a:lnTo>
                      <a:lnTo>
                        <a:pt x="24" y="147"/>
                      </a:lnTo>
                      <a:lnTo>
                        <a:pt x="22" y="147"/>
                      </a:lnTo>
                      <a:lnTo>
                        <a:pt x="26" y="152"/>
                      </a:lnTo>
                      <a:lnTo>
                        <a:pt x="24" y="158"/>
                      </a:lnTo>
                      <a:lnTo>
                        <a:pt x="22" y="159"/>
                      </a:lnTo>
                      <a:lnTo>
                        <a:pt x="18" y="154"/>
                      </a:lnTo>
                      <a:lnTo>
                        <a:pt x="18" y="150"/>
                      </a:lnTo>
                      <a:lnTo>
                        <a:pt x="16" y="149"/>
                      </a:lnTo>
                      <a:lnTo>
                        <a:pt x="14" y="113"/>
                      </a:lnTo>
                      <a:lnTo>
                        <a:pt x="16" y="109"/>
                      </a:lnTo>
                      <a:lnTo>
                        <a:pt x="11" y="84"/>
                      </a:lnTo>
                      <a:lnTo>
                        <a:pt x="8" y="83"/>
                      </a:lnTo>
                      <a:lnTo>
                        <a:pt x="7" y="58"/>
                      </a:lnTo>
                      <a:lnTo>
                        <a:pt x="0" y="55"/>
                      </a:lnTo>
                      <a:lnTo>
                        <a:pt x="2" y="27"/>
                      </a:lnTo>
                      <a:lnTo>
                        <a:pt x="14" y="20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5249" y="436"/>
                <a:ext cx="56" cy="145"/>
              </a:xfrm>
              <a:custGeom>
                <a:avLst/>
                <a:gdLst>
                  <a:gd name="T0" fmla="*/ 33 w 56"/>
                  <a:gd name="T1" fmla="*/ 2 h 145"/>
                  <a:gd name="T2" fmla="*/ 44 w 56"/>
                  <a:gd name="T3" fmla="*/ 0 h 145"/>
                  <a:gd name="T4" fmla="*/ 48 w 56"/>
                  <a:gd name="T5" fmla="*/ 3 h 145"/>
                  <a:gd name="T6" fmla="*/ 50 w 56"/>
                  <a:gd name="T7" fmla="*/ 2 h 145"/>
                  <a:gd name="T8" fmla="*/ 53 w 56"/>
                  <a:gd name="T9" fmla="*/ 8 h 145"/>
                  <a:gd name="T10" fmla="*/ 47 w 56"/>
                  <a:gd name="T11" fmla="*/ 13 h 145"/>
                  <a:gd name="T12" fmla="*/ 47 w 56"/>
                  <a:gd name="T13" fmla="*/ 16 h 145"/>
                  <a:gd name="T14" fmla="*/ 45 w 56"/>
                  <a:gd name="T15" fmla="*/ 16 h 145"/>
                  <a:gd name="T16" fmla="*/ 44 w 56"/>
                  <a:gd name="T17" fmla="*/ 19 h 145"/>
                  <a:gd name="T18" fmla="*/ 40 w 56"/>
                  <a:gd name="T19" fmla="*/ 20 h 145"/>
                  <a:gd name="T20" fmla="*/ 40 w 56"/>
                  <a:gd name="T21" fmla="*/ 21 h 145"/>
                  <a:gd name="T22" fmla="*/ 47 w 56"/>
                  <a:gd name="T23" fmla="*/ 25 h 145"/>
                  <a:gd name="T24" fmla="*/ 53 w 56"/>
                  <a:gd name="T25" fmla="*/ 47 h 145"/>
                  <a:gd name="T26" fmla="*/ 48 w 56"/>
                  <a:gd name="T27" fmla="*/ 52 h 145"/>
                  <a:gd name="T28" fmla="*/ 48 w 56"/>
                  <a:gd name="T29" fmla="*/ 89 h 145"/>
                  <a:gd name="T30" fmla="*/ 42 w 56"/>
                  <a:gd name="T31" fmla="*/ 91 h 145"/>
                  <a:gd name="T32" fmla="*/ 41 w 56"/>
                  <a:gd name="T33" fmla="*/ 97 h 145"/>
                  <a:gd name="T34" fmla="*/ 39 w 56"/>
                  <a:gd name="T35" fmla="*/ 113 h 145"/>
                  <a:gd name="T36" fmla="*/ 39 w 56"/>
                  <a:gd name="T37" fmla="*/ 122 h 145"/>
                  <a:gd name="T38" fmla="*/ 48 w 56"/>
                  <a:gd name="T39" fmla="*/ 127 h 145"/>
                  <a:gd name="T40" fmla="*/ 55 w 56"/>
                  <a:gd name="T41" fmla="*/ 130 h 145"/>
                  <a:gd name="T42" fmla="*/ 55 w 56"/>
                  <a:gd name="T43" fmla="*/ 131 h 145"/>
                  <a:gd name="T44" fmla="*/ 41 w 56"/>
                  <a:gd name="T45" fmla="*/ 129 h 145"/>
                  <a:gd name="T46" fmla="*/ 39 w 56"/>
                  <a:gd name="T47" fmla="*/ 127 h 145"/>
                  <a:gd name="T48" fmla="*/ 38 w 56"/>
                  <a:gd name="T49" fmla="*/ 129 h 145"/>
                  <a:gd name="T50" fmla="*/ 36 w 56"/>
                  <a:gd name="T51" fmla="*/ 129 h 145"/>
                  <a:gd name="T52" fmla="*/ 34 w 56"/>
                  <a:gd name="T53" fmla="*/ 123 h 145"/>
                  <a:gd name="T54" fmla="*/ 33 w 56"/>
                  <a:gd name="T55" fmla="*/ 95 h 145"/>
                  <a:gd name="T56" fmla="*/ 30 w 56"/>
                  <a:gd name="T57" fmla="*/ 95 h 145"/>
                  <a:gd name="T58" fmla="*/ 22 w 56"/>
                  <a:gd name="T59" fmla="*/ 120 h 145"/>
                  <a:gd name="T60" fmla="*/ 22 w 56"/>
                  <a:gd name="T61" fmla="*/ 135 h 145"/>
                  <a:gd name="T62" fmla="*/ 19 w 56"/>
                  <a:gd name="T63" fmla="*/ 142 h 145"/>
                  <a:gd name="T64" fmla="*/ 16 w 56"/>
                  <a:gd name="T65" fmla="*/ 144 h 145"/>
                  <a:gd name="T66" fmla="*/ 14 w 56"/>
                  <a:gd name="T67" fmla="*/ 140 h 145"/>
                  <a:gd name="T68" fmla="*/ 16 w 56"/>
                  <a:gd name="T69" fmla="*/ 136 h 145"/>
                  <a:gd name="T70" fmla="*/ 19 w 56"/>
                  <a:gd name="T71" fmla="*/ 126 h 145"/>
                  <a:gd name="T72" fmla="*/ 20 w 56"/>
                  <a:gd name="T73" fmla="*/ 91 h 145"/>
                  <a:gd name="T74" fmla="*/ 22 w 56"/>
                  <a:gd name="T75" fmla="*/ 58 h 145"/>
                  <a:gd name="T76" fmla="*/ 18 w 56"/>
                  <a:gd name="T77" fmla="*/ 55 h 145"/>
                  <a:gd name="T78" fmla="*/ 18 w 56"/>
                  <a:gd name="T79" fmla="*/ 50 h 145"/>
                  <a:gd name="T80" fmla="*/ 18 w 56"/>
                  <a:gd name="T81" fmla="*/ 41 h 145"/>
                  <a:gd name="T82" fmla="*/ 12 w 56"/>
                  <a:gd name="T83" fmla="*/ 43 h 145"/>
                  <a:gd name="T84" fmla="*/ 16 w 56"/>
                  <a:gd name="T85" fmla="*/ 49 h 145"/>
                  <a:gd name="T86" fmla="*/ 16 w 56"/>
                  <a:gd name="T87" fmla="*/ 54 h 145"/>
                  <a:gd name="T88" fmla="*/ 12 w 56"/>
                  <a:gd name="T89" fmla="*/ 51 h 145"/>
                  <a:gd name="T90" fmla="*/ 8 w 56"/>
                  <a:gd name="T91" fmla="*/ 48 h 145"/>
                  <a:gd name="T92" fmla="*/ 5 w 56"/>
                  <a:gd name="T93" fmla="*/ 49 h 145"/>
                  <a:gd name="T94" fmla="*/ 0 w 56"/>
                  <a:gd name="T95" fmla="*/ 43 h 145"/>
                  <a:gd name="T96" fmla="*/ 0 w 56"/>
                  <a:gd name="T97" fmla="*/ 41 h 145"/>
                  <a:gd name="T98" fmla="*/ 2 w 56"/>
                  <a:gd name="T99" fmla="*/ 40 h 145"/>
                  <a:gd name="T100" fmla="*/ 9 w 56"/>
                  <a:gd name="T101" fmla="*/ 34 h 145"/>
                  <a:gd name="T102" fmla="*/ 16 w 56"/>
                  <a:gd name="T103" fmla="*/ 28 h 145"/>
                  <a:gd name="T104" fmla="*/ 27 w 56"/>
                  <a:gd name="T105" fmla="*/ 22 h 145"/>
                  <a:gd name="T106" fmla="*/ 33 w 56"/>
                  <a:gd name="T107" fmla="*/ 19 h 145"/>
                  <a:gd name="T108" fmla="*/ 33 w 56"/>
                  <a:gd name="T109" fmla="*/ 15 h 145"/>
                  <a:gd name="T110" fmla="*/ 30 w 56"/>
                  <a:gd name="T111" fmla="*/ 13 h 145"/>
                  <a:gd name="T112" fmla="*/ 30 w 56"/>
                  <a:gd name="T113" fmla="*/ 7 h 145"/>
                  <a:gd name="T114" fmla="*/ 28 w 56"/>
                  <a:gd name="T115" fmla="*/ 6 h 145"/>
                  <a:gd name="T116" fmla="*/ 33 w 56"/>
                  <a:gd name="T117" fmla="*/ 2 h 1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145"/>
                  <a:gd name="T179" fmla="*/ 56 w 56"/>
                  <a:gd name="T180" fmla="*/ 145 h 1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145">
                    <a:moveTo>
                      <a:pt x="33" y="2"/>
                    </a:moveTo>
                    <a:lnTo>
                      <a:pt x="44" y="0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3" y="8"/>
                    </a:lnTo>
                    <a:lnTo>
                      <a:pt x="47" y="13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7" y="25"/>
                    </a:lnTo>
                    <a:lnTo>
                      <a:pt x="53" y="47"/>
                    </a:lnTo>
                    <a:lnTo>
                      <a:pt x="48" y="52"/>
                    </a:lnTo>
                    <a:lnTo>
                      <a:pt x="48" y="89"/>
                    </a:lnTo>
                    <a:lnTo>
                      <a:pt x="42" y="91"/>
                    </a:lnTo>
                    <a:lnTo>
                      <a:pt x="41" y="97"/>
                    </a:lnTo>
                    <a:lnTo>
                      <a:pt x="39" y="113"/>
                    </a:lnTo>
                    <a:lnTo>
                      <a:pt x="39" y="122"/>
                    </a:lnTo>
                    <a:lnTo>
                      <a:pt x="48" y="127"/>
                    </a:lnTo>
                    <a:lnTo>
                      <a:pt x="55" y="130"/>
                    </a:lnTo>
                    <a:lnTo>
                      <a:pt x="55" y="131"/>
                    </a:lnTo>
                    <a:lnTo>
                      <a:pt x="41" y="129"/>
                    </a:lnTo>
                    <a:lnTo>
                      <a:pt x="39" y="127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4" y="123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2" y="120"/>
                    </a:lnTo>
                    <a:lnTo>
                      <a:pt x="22" y="135"/>
                    </a:lnTo>
                    <a:lnTo>
                      <a:pt x="19" y="142"/>
                    </a:lnTo>
                    <a:lnTo>
                      <a:pt x="16" y="144"/>
                    </a:lnTo>
                    <a:lnTo>
                      <a:pt x="14" y="140"/>
                    </a:lnTo>
                    <a:lnTo>
                      <a:pt x="16" y="136"/>
                    </a:lnTo>
                    <a:lnTo>
                      <a:pt x="19" y="126"/>
                    </a:lnTo>
                    <a:lnTo>
                      <a:pt x="20" y="91"/>
                    </a:lnTo>
                    <a:lnTo>
                      <a:pt x="22" y="58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6" y="28"/>
                    </a:lnTo>
                    <a:lnTo>
                      <a:pt x="27" y="22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3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403" y="401"/>
                <a:ext cx="34" cy="128"/>
              </a:xfrm>
              <a:custGeom>
                <a:avLst/>
                <a:gdLst>
                  <a:gd name="T0" fmla="*/ 21 w 34"/>
                  <a:gd name="T1" fmla="*/ 1 h 128"/>
                  <a:gd name="T2" fmla="*/ 13 w 34"/>
                  <a:gd name="T3" fmla="*/ 0 h 128"/>
                  <a:gd name="T4" fmla="*/ 7 w 34"/>
                  <a:gd name="T5" fmla="*/ 0 h 128"/>
                  <a:gd name="T6" fmla="*/ 2 w 34"/>
                  <a:gd name="T7" fmla="*/ 0 h 128"/>
                  <a:gd name="T8" fmla="*/ 0 w 34"/>
                  <a:gd name="T9" fmla="*/ 4 h 128"/>
                  <a:gd name="T10" fmla="*/ 0 w 34"/>
                  <a:gd name="T11" fmla="*/ 8 h 128"/>
                  <a:gd name="T12" fmla="*/ 3 w 34"/>
                  <a:gd name="T13" fmla="*/ 12 h 128"/>
                  <a:gd name="T14" fmla="*/ 5 w 34"/>
                  <a:gd name="T15" fmla="*/ 12 h 128"/>
                  <a:gd name="T16" fmla="*/ 2 w 34"/>
                  <a:gd name="T17" fmla="*/ 18 h 128"/>
                  <a:gd name="T18" fmla="*/ 0 w 34"/>
                  <a:gd name="T19" fmla="*/ 26 h 128"/>
                  <a:gd name="T20" fmla="*/ 0 w 34"/>
                  <a:gd name="T21" fmla="*/ 34 h 128"/>
                  <a:gd name="T22" fmla="*/ 0 w 34"/>
                  <a:gd name="T23" fmla="*/ 43 h 128"/>
                  <a:gd name="T24" fmla="*/ 2 w 34"/>
                  <a:gd name="T25" fmla="*/ 52 h 128"/>
                  <a:gd name="T26" fmla="*/ 6 w 34"/>
                  <a:gd name="T27" fmla="*/ 53 h 128"/>
                  <a:gd name="T28" fmla="*/ 6 w 34"/>
                  <a:gd name="T29" fmla="*/ 55 h 128"/>
                  <a:gd name="T30" fmla="*/ 8 w 34"/>
                  <a:gd name="T31" fmla="*/ 57 h 128"/>
                  <a:gd name="T32" fmla="*/ 8 w 34"/>
                  <a:gd name="T33" fmla="*/ 66 h 128"/>
                  <a:gd name="T34" fmla="*/ 10 w 34"/>
                  <a:gd name="T35" fmla="*/ 68 h 128"/>
                  <a:gd name="T36" fmla="*/ 10 w 34"/>
                  <a:gd name="T37" fmla="*/ 85 h 128"/>
                  <a:gd name="T38" fmla="*/ 10 w 34"/>
                  <a:gd name="T39" fmla="*/ 96 h 128"/>
                  <a:gd name="T40" fmla="*/ 7 w 34"/>
                  <a:gd name="T41" fmla="*/ 108 h 128"/>
                  <a:gd name="T42" fmla="*/ 6 w 34"/>
                  <a:gd name="T43" fmla="*/ 124 h 128"/>
                  <a:gd name="T44" fmla="*/ 9 w 34"/>
                  <a:gd name="T45" fmla="*/ 125 h 128"/>
                  <a:gd name="T46" fmla="*/ 9 w 34"/>
                  <a:gd name="T47" fmla="*/ 127 h 128"/>
                  <a:gd name="T48" fmla="*/ 15 w 34"/>
                  <a:gd name="T49" fmla="*/ 127 h 128"/>
                  <a:gd name="T50" fmla="*/ 16 w 34"/>
                  <a:gd name="T51" fmla="*/ 126 h 128"/>
                  <a:gd name="T52" fmla="*/ 19 w 34"/>
                  <a:gd name="T53" fmla="*/ 126 h 128"/>
                  <a:gd name="T54" fmla="*/ 19 w 34"/>
                  <a:gd name="T55" fmla="*/ 127 h 128"/>
                  <a:gd name="T56" fmla="*/ 22 w 34"/>
                  <a:gd name="T57" fmla="*/ 127 h 128"/>
                  <a:gd name="T58" fmla="*/ 31 w 34"/>
                  <a:gd name="T59" fmla="*/ 126 h 128"/>
                  <a:gd name="T60" fmla="*/ 31 w 34"/>
                  <a:gd name="T61" fmla="*/ 125 h 128"/>
                  <a:gd name="T62" fmla="*/ 23 w 34"/>
                  <a:gd name="T63" fmla="*/ 123 h 128"/>
                  <a:gd name="T64" fmla="*/ 23 w 34"/>
                  <a:gd name="T65" fmla="*/ 120 h 128"/>
                  <a:gd name="T66" fmla="*/ 30 w 34"/>
                  <a:gd name="T67" fmla="*/ 119 h 128"/>
                  <a:gd name="T68" fmla="*/ 30 w 34"/>
                  <a:gd name="T69" fmla="*/ 118 h 128"/>
                  <a:gd name="T70" fmla="*/ 25 w 34"/>
                  <a:gd name="T71" fmla="*/ 115 h 128"/>
                  <a:gd name="T72" fmla="*/ 25 w 34"/>
                  <a:gd name="T73" fmla="*/ 98 h 128"/>
                  <a:gd name="T74" fmla="*/ 27 w 34"/>
                  <a:gd name="T75" fmla="*/ 82 h 128"/>
                  <a:gd name="T76" fmla="*/ 26 w 34"/>
                  <a:gd name="T77" fmla="*/ 66 h 128"/>
                  <a:gd name="T78" fmla="*/ 26 w 34"/>
                  <a:gd name="T79" fmla="*/ 57 h 128"/>
                  <a:gd name="T80" fmla="*/ 27 w 34"/>
                  <a:gd name="T81" fmla="*/ 54 h 128"/>
                  <a:gd name="T82" fmla="*/ 27 w 34"/>
                  <a:gd name="T83" fmla="*/ 42 h 128"/>
                  <a:gd name="T84" fmla="*/ 33 w 34"/>
                  <a:gd name="T85" fmla="*/ 38 h 128"/>
                  <a:gd name="T86" fmla="*/ 33 w 34"/>
                  <a:gd name="T87" fmla="*/ 37 h 128"/>
                  <a:gd name="T88" fmla="*/ 20 w 34"/>
                  <a:gd name="T89" fmla="*/ 19 h 128"/>
                  <a:gd name="T90" fmla="*/ 14 w 34"/>
                  <a:gd name="T91" fmla="*/ 17 h 128"/>
                  <a:gd name="T92" fmla="*/ 15 w 34"/>
                  <a:gd name="T93" fmla="*/ 16 h 128"/>
                  <a:gd name="T94" fmla="*/ 19 w 34"/>
                  <a:gd name="T95" fmla="*/ 15 h 128"/>
                  <a:gd name="T96" fmla="*/ 19 w 34"/>
                  <a:gd name="T97" fmla="*/ 15 h 128"/>
                  <a:gd name="T98" fmla="*/ 20 w 34"/>
                  <a:gd name="T99" fmla="*/ 14 h 128"/>
                  <a:gd name="T100" fmla="*/ 20 w 34"/>
                  <a:gd name="T101" fmla="*/ 12 h 128"/>
                  <a:gd name="T102" fmla="*/ 21 w 34"/>
                  <a:gd name="T103" fmla="*/ 12 h 128"/>
                  <a:gd name="T104" fmla="*/ 20 w 34"/>
                  <a:gd name="T105" fmla="*/ 12 h 128"/>
                  <a:gd name="T106" fmla="*/ 21 w 34"/>
                  <a:gd name="T107" fmla="*/ 11 h 128"/>
                  <a:gd name="T108" fmla="*/ 19 w 34"/>
                  <a:gd name="T109" fmla="*/ 8 h 128"/>
                  <a:gd name="T110" fmla="*/ 20 w 34"/>
                  <a:gd name="T111" fmla="*/ 6 h 128"/>
                  <a:gd name="T112" fmla="*/ 19 w 34"/>
                  <a:gd name="T113" fmla="*/ 5 h 128"/>
                  <a:gd name="T114" fmla="*/ 21 w 34"/>
                  <a:gd name="T115" fmla="*/ 3 h 128"/>
                  <a:gd name="T116" fmla="*/ 21 w 34"/>
                  <a:gd name="T117" fmla="*/ 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28"/>
                  <a:gd name="T179" fmla="*/ 34 w 34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28">
                    <a:moveTo>
                      <a:pt x="21" y="1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7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85"/>
                    </a:lnTo>
                    <a:lnTo>
                      <a:pt x="10" y="96"/>
                    </a:lnTo>
                    <a:lnTo>
                      <a:pt x="7" y="108"/>
                    </a:lnTo>
                    <a:lnTo>
                      <a:pt x="6" y="124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15" y="127"/>
                    </a:lnTo>
                    <a:lnTo>
                      <a:pt x="16" y="126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22" y="127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5" y="115"/>
                    </a:lnTo>
                    <a:lnTo>
                      <a:pt x="25" y="98"/>
                    </a:lnTo>
                    <a:lnTo>
                      <a:pt x="27" y="82"/>
                    </a:lnTo>
                    <a:lnTo>
                      <a:pt x="26" y="66"/>
                    </a:lnTo>
                    <a:lnTo>
                      <a:pt x="26" y="57"/>
                    </a:lnTo>
                    <a:lnTo>
                      <a:pt x="27" y="54"/>
                    </a:lnTo>
                    <a:lnTo>
                      <a:pt x="27" y="42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20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1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4520" y="400"/>
                <a:ext cx="44" cy="116"/>
              </a:xfrm>
              <a:custGeom>
                <a:avLst/>
                <a:gdLst>
                  <a:gd name="T0" fmla="*/ 26 w 44"/>
                  <a:gd name="T1" fmla="*/ 1 h 116"/>
                  <a:gd name="T2" fmla="*/ 35 w 44"/>
                  <a:gd name="T3" fmla="*/ 0 h 116"/>
                  <a:gd name="T4" fmla="*/ 38 w 44"/>
                  <a:gd name="T5" fmla="*/ 2 h 116"/>
                  <a:gd name="T6" fmla="*/ 39 w 44"/>
                  <a:gd name="T7" fmla="*/ 1 h 116"/>
                  <a:gd name="T8" fmla="*/ 42 w 44"/>
                  <a:gd name="T9" fmla="*/ 7 h 116"/>
                  <a:gd name="T10" fmla="*/ 37 w 44"/>
                  <a:gd name="T11" fmla="*/ 10 h 116"/>
                  <a:gd name="T12" fmla="*/ 36 w 44"/>
                  <a:gd name="T13" fmla="*/ 13 h 116"/>
                  <a:gd name="T14" fmla="*/ 35 w 44"/>
                  <a:gd name="T15" fmla="*/ 13 h 116"/>
                  <a:gd name="T16" fmla="*/ 35 w 44"/>
                  <a:gd name="T17" fmla="*/ 15 h 116"/>
                  <a:gd name="T18" fmla="*/ 31 w 44"/>
                  <a:gd name="T19" fmla="*/ 16 h 116"/>
                  <a:gd name="T20" fmla="*/ 31 w 44"/>
                  <a:gd name="T21" fmla="*/ 17 h 116"/>
                  <a:gd name="T22" fmla="*/ 37 w 44"/>
                  <a:gd name="T23" fmla="*/ 20 h 116"/>
                  <a:gd name="T24" fmla="*/ 42 w 44"/>
                  <a:gd name="T25" fmla="*/ 37 h 116"/>
                  <a:gd name="T26" fmla="*/ 38 w 44"/>
                  <a:gd name="T27" fmla="*/ 41 h 116"/>
                  <a:gd name="T28" fmla="*/ 38 w 44"/>
                  <a:gd name="T29" fmla="*/ 72 h 116"/>
                  <a:gd name="T30" fmla="*/ 33 w 44"/>
                  <a:gd name="T31" fmla="*/ 73 h 116"/>
                  <a:gd name="T32" fmla="*/ 32 w 44"/>
                  <a:gd name="T33" fmla="*/ 78 h 116"/>
                  <a:gd name="T34" fmla="*/ 31 w 44"/>
                  <a:gd name="T35" fmla="*/ 91 h 116"/>
                  <a:gd name="T36" fmla="*/ 31 w 44"/>
                  <a:gd name="T37" fmla="*/ 98 h 116"/>
                  <a:gd name="T38" fmla="*/ 38 w 44"/>
                  <a:gd name="T39" fmla="*/ 102 h 116"/>
                  <a:gd name="T40" fmla="*/ 43 w 44"/>
                  <a:gd name="T41" fmla="*/ 104 h 116"/>
                  <a:gd name="T42" fmla="*/ 43 w 44"/>
                  <a:gd name="T43" fmla="*/ 105 h 116"/>
                  <a:gd name="T44" fmla="*/ 32 w 44"/>
                  <a:gd name="T45" fmla="*/ 103 h 116"/>
                  <a:gd name="T46" fmla="*/ 31 w 44"/>
                  <a:gd name="T47" fmla="*/ 102 h 116"/>
                  <a:gd name="T48" fmla="*/ 29 w 44"/>
                  <a:gd name="T49" fmla="*/ 103 h 116"/>
                  <a:gd name="T50" fmla="*/ 28 w 44"/>
                  <a:gd name="T51" fmla="*/ 103 h 116"/>
                  <a:gd name="T52" fmla="*/ 28 w 44"/>
                  <a:gd name="T53" fmla="*/ 98 h 116"/>
                  <a:gd name="T54" fmla="*/ 26 w 44"/>
                  <a:gd name="T55" fmla="*/ 76 h 116"/>
                  <a:gd name="T56" fmla="*/ 23 w 44"/>
                  <a:gd name="T57" fmla="*/ 76 h 116"/>
                  <a:gd name="T58" fmla="*/ 17 w 44"/>
                  <a:gd name="T59" fmla="*/ 96 h 116"/>
                  <a:gd name="T60" fmla="*/ 17 w 44"/>
                  <a:gd name="T61" fmla="*/ 108 h 116"/>
                  <a:gd name="T62" fmla="*/ 15 w 44"/>
                  <a:gd name="T63" fmla="*/ 114 h 116"/>
                  <a:gd name="T64" fmla="*/ 13 w 44"/>
                  <a:gd name="T65" fmla="*/ 115 h 116"/>
                  <a:gd name="T66" fmla="*/ 11 w 44"/>
                  <a:gd name="T67" fmla="*/ 112 h 116"/>
                  <a:gd name="T68" fmla="*/ 13 w 44"/>
                  <a:gd name="T69" fmla="*/ 109 h 116"/>
                  <a:gd name="T70" fmla="*/ 15 w 44"/>
                  <a:gd name="T71" fmla="*/ 101 h 116"/>
                  <a:gd name="T72" fmla="*/ 15 w 44"/>
                  <a:gd name="T73" fmla="*/ 73 h 116"/>
                  <a:gd name="T74" fmla="*/ 17 w 44"/>
                  <a:gd name="T75" fmla="*/ 46 h 116"/>
                  <a:gd name="T76" fmla="*/ 14 w 44"/>
                  <a:gd name="T77" fmla="*/ 44 h 116"/>
                  <a:gd name="T78" fmla="*/ 14 w 44"/>
                  <a:gd name="T79" fmla="*/ 40 h 116"/>
                  <a:gd name="T80" fmla="*/ 14 w 44"/>
                  <a:gd name="T81" fmla="*/ 33 h 116"/>
                  <a:gd name="T82" fmla="*/ 9 w 44"/>
                  <a:gd name="T83" fmla="*/ 35 h 116"/>
                  <a:gd name="T84" fmla="*/ 13 w 44"/>
                  <a:gd name="T85" fmla="*/ 39 h 116"/>
                  <a:gd name="T86" fmla="*/ 13 w 44"/>
                  <a:gd name="T87" fmla="*/ 43 h 116"/>
                  <a:gd name="T88" fmla="*/ 9 w 44"/>
                  <a:gd name="T89" fmla="*/ 41 h 116"/>
                  <a:gd name="T90" fmla="*/ 7 w 44"/>
                  <a:gd name="T91" fmla="*/ 38 h 116"/>
                  <a:gd name="T92" fmla="*/ 4 w 44"/>
                  <a:gd name="T93" fmla="*/ 39 h 116"/>
                  <a:gd name="T94" fmla="*/ 0 w 44"/>
                  <a:gd name="T95" fmla="*/ 34 h 116"/>
                  <a:gd name="T96" fmla="*/ 0 w 44"/>
                  <a:gd name="T97" fmla="*/ 33 h 116"/>
                  <a:gd name="T98" fmla="*/ 1 w 44"/>
                  <a:gd name="T99" fmla="*/ 32 h 116"/>
                  <a:gd name="T100" fmla="*/ 7 w 44"/>
                  <a:gd name="T101" fmla="*/ 27 h 116"/>
                  <a:gd name="T102" fmla="*/ 13 w 44"/>
                  <a:gd name="T103" fmla="*/ 22 h 116"/>
                  <a:gd name="T104" fmla="*/ 21 w 44"/>
                  <a:gd name="T105" fmla="*/ 17 h 116"/>
                  <a:gd name="T106" fmla="*/ 26 w 44"/>
                  <a:gd name="T107" fmla="*/ 15 h 116"/>
                  <a:gd name="T108" fmla="*/ 26 w 44"/>
                  <a:gd name="T109" fmla="*/ 12 h 116"/>
                  <a:gd name="T110" fmla="*/ 23 w 44"/>
                  <a:gd name="T111" fmla="*/ 10 h 116"/>
                  <a:gd name="T112" fmla="*/ 23 w 44"/>
                  <a:gd name="T113" fmla="*/ 5 h 116"/>
                  <a:gd name="T114" fmla="*/ 22 w 44"/>
                  <a:gd name="T115" fmla="*/ 4 h 116"/>
                  <a:gd name="T116" fmla="*/ 26 w 44"/>
                  <a:gd name="T117" fmla="*/ 1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116"/>
                  <a:gd name="T179" fmla="*/ 44 w 4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116">
                    <a:moveTo>
                      <a:pt x="26" y="1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42" y="7"/>
                    </a:lnTo>
                    <a:lnTo>
                      <a:pt x="37" y="10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7" y="20"/>
                    </a:lnTo>
                    <a:lnTo>
                      <a:pt x="42" y="37"/>
                    </a:lnTo>
                    <a:lnTo>
                      <a:pt x="38" y="41"/>
                    </a:lnTo>
                    <a:lnTo>
                      <a:pt x="38" y="72"/>
                    </a:lnTo>
                    <a:lnTo>
                      <a:pt x="33" y="73"/>
                    </a:lnTo>
                    <a:lnTo>
                      <a:pt x="32" y="78"/>
                    </a:lnTo>
                    <a:lnTo>
                      <a:pt x="31" y="91"/>
                    </a:lnTo>
                    <a:lnTo>
                      <a:pt x="31" y="98"/>
                    </a:lnTo>
                    <a:lnTo>
                      <a:pt x="38" y="102"/>
                    </a:lnTo>
                    <a:lnTo>
                      <a:pt x="43" y="104"/>
                    </a:lnTo>
                    <a:lnTo>
                      <a:pt x="43" y="105"/>
                    </a:lnTo>
                    <a:lnTo>
                      <a:pt x="32" y="103"/>
                    </a:lnTo>
                    <a:lnTo>
                      <a:pt x="31" y="102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8" y="98"/>
                    </a:lnTo>
                    <a:lnTo>
                      <a:pt x="26" y="76"/>
                    </a:lnTo>
                    <a:lnTo>
                      <a:pt x="23" y="76"/>
                    </a:lnTo>
                    <a:lnTo>
                      <a:pt x="17" y="96"/>
                    </a:lnTo>
                    <a:lnTo>
                      <a:pt x="17" y="108"/>
                    </a:lnTo>
                    <a:lnTo>
                      <a:pt x="15" y="114"/>
                    </a:lnTo>
                    <a:lnTo>
                      <a:pt x="13" y="115"/>
                    </a:lnTo>
                    <a:lnTo>
                      <a:pt x="11" y="112"/>
                    </a:lnTo>
                    <a:lnTo>
                      <a:pt x="13" y="109"/>
                    </a:lnTo>
                    <a:lnTo>
                      <a:pt x="15" y="101"/>
                    </a:lnTo>
                    <a:lnTo>
                      <a:pt x="15" y="73"/>
                    </a:lnTo>
                    <a:lnTo>
                      <a:pt x="17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33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7" y="38"/>
                    </a:lnTo>
                    <a:lnTo>
                      <a:pt x="4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7" y="27"/>
                    </a:lnTo>
                    <a:lnTo>
                      <a:pt x="13" y="22"/>
                    </a:lnTo>
                    <a:lnTo>
                      <a:pt x="21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4389" y="431"/>
                <a:ext cx="23" cy="84"/>
              </a:xfrm>
              <a:custGeom>
                <a:avLst/>
                <a:gdLst>
                  <a:gd name="T0" fmla="*/ 16 w 23"/>
                  <a:gd name="T1" fmla="*/ 2 h 84"/>
                  <a:gd name="T2" fmla="*/ 16 w 23"/>
                  <a:gd name="T3" fmla="*/ 4 h 84"/>
                  <a:gd name="T4" fmla="*/ 16 w 23"/>
                  <a:gd name="T5" fmla="*/ 4 h 84"/>
                  <a:gd name="T6" fmla="*/ 17 w 23"/>
                  <a:gd name="T7" fmla="*/ 6 h 84"/>
                  <a:gd name="T8" fmla="*/ 16 w 23"/>
                  <a:gd name="T9" fmla="*/ 6 h 84"/>
                  <a:gd name="T10" fmla="*/ 17 w 23"/>
                  <a:gd name="T11" fmla="*/ 7 h 84"/>
                  <a:gd name="T12" fmla="*/ 16 w 23"/>
                  <a:gd name="T13" fmla="*/ 9 h 84"/>
                  <a:gd name="T14" fmla="*/ 16 w 23"/>
                  <a:gd name="T15" fmla="*/ 10 h 84"/>
                  <a:gd name="T16" fmla="*/ 20 w 23"/>
                  <a:gd name="T17" fmla="*/ 12 h 84"/>
                  <a:gd name="T18" fmla="*/ 22 w 23"/>
                  <a:gd name="T19" fmla="*/ 29 h 84"/>
                  <a:gd name="T20" fmla="*/ 19 w 23"/>
                  <a:gd name="T21" fmla="*/ 32 h 84"/>
                  <a:gd name="T22" fmla="*/ 20 w 23"/>
                  <a:gd name="T23" fmla="*/ 41 h 84"/>
                  <a:gd name="T24" fmla="*/ 19 w 23"/>
                  <a:gd name="T25" fmla="*/ 43 h 84"/>
                  <a:gd name="T26" fmla="*/ 18 w 23"/>
                  <a:gd name="T27" fmla="*/ 57 h 84"/>
                  <a:gd name="T28" fmla="*/ 17 w 23"/>
                  <a:gd name="T29" fmla="*/ 72 h 84"/>
                  <a:gd name="T30" fmla="*/ 17 w 23"/>
                  <a:gd name="T31" fmla="*/ 73 h 84"/>
                  <a:gd name="T32" fmla="*/ 21 w 23"/>
                  <a:gd name="T33" fmla="*/ 76 h 84"/>
                  <a:gd name="T34" fmla="*/ 21 w 23"/>
                  <a:gd name="T35" fmla="*/ 76 h 84"/>
                  <a:gd name="T36" fmla="*/ 19 w 23"/>
                  <a:gd name="T37" fmla="*/ 76 h 84"/>
                  <a:gd name="T38" fmla="*/ 17 w 23"/>
                  <a:gd name="T39" fmla="*/ 76 h 84"/>
                  <a:gd name="T40" fmla="*/ 15 w 23"/>
                  <a:gd name="T41" fmla="*/ 75 h 84"/>
                  <a:gd name="T42" fmla="*/ 13 w 23"/>
                  <a:gd name="T43" fmla="*/ 74 h 84"/>
                  <a:gd name="T44" fmla="*/ 13 w 23"/>
                  <a:gd name="T45" fmla="*/ 77 h 84"/>
                  <a:gd name="T46" fmla="*/ 12 w 23"/>
                  <a:gd name="T47" fmla="*/ 77 h 84"/>
                  <a:gd name="T48" fmla="*/ 13 w 23"/>
                  <a:gd name="T49" fmla="*/ 79 h 84"/>
                  <a:gd name="T50" fmla="*/ 13 w 23"/>
                  <a:gd name="T51" fmla="*/ 83 h 84"/>
                  <a:gd name="T52" fmla="*/ 11 w 23"/>
                  <a:gd name="T53" fmla="*/ 83 h 84"/>
                  <a:gd name="T54" fmla="*/ 9 w 23"/>
                  <a:gd name="T55" fmla="*/ 80 h 84"/>
                  <a:gd name="T56" fmla="*/ 9 w 23"/>
                  <a:gd name="T57" fmla="*/ 78 h 84"/>
                  <a:gd name="T58" fmla="*/ 8 w 23"/>
                  <a:gd name="T59" fmla="*/ 78 h 84"/>
                  <a:gd name="T60" fmla="*/ 7 w 23"/>
                  <a:gd name="T61" fmla="*/ 59 h 84"/>
                  <a:gd name="T62" fmla="*/ 8 w 23"/>
                  <a:gd name="T63" fmla="*/ 57 h 84"/>
                  <a:gd name="T64" fmla="*/ 6 w 23"/>
                  <a:gd name="T65" fmla="*/ 44 h 84"/>
                  <a:gd name="T66" fmla="*/ 4 w 23"/>
                  <a:gd name="T67" fmla="*/ 44 h 84"/>
                  <a:gd name="T68" fmla="*/ 3 w 23"/>
                  <a:gd name="T69" fmla="*/ 31 h 84"/>
                  <a:gd name="T70" fmla="*/ 0 w 23"/>
                  <a:gd name="T71" fmla="*/ 29 h 84"/>
                  <a:gd name="T72" fmla="*/ 1 w 23"/>
                  <a:gd name="T73" fmla="*/ 15 h 84"/>
                  <a:gd name="T74" fmla="*/ 8 w 23"/>
                  <a:gd name="T75" fmla="*/ 11 h 84"/>
                  <a:gd name="T76" fmla="*/ 9 w 23"/>
                  <a:gd name="T77" fmla="*/ 10 h 84"/>
                  <a:gd name="T78" fmla="*/ 9 w 23"/>
                  <a:gd name="T79" fmla="*/ 8 h 84"/>
                  <a:gd name="T80" fmla="*/ 9 w 23"/>
                  <a:gd name="T81" fmla="*/ 7 h 84"/>
                  <a:gd name="T82" fmla="*/ 8 w 23"/>
                  <a:gd name="T83" fmla="*/ 7 h 84"/>
                  <a:gd name="T84" fmla="*/ 7 w 23"/>
                  <a:gd name="T85" fmla="*/ 5 h 84"/>
                  <a:gd name="T86" fmla="*/ 7 w 23"/>
                  <a:gd name="T87" fmla="*/ 4 h 84"/>
                  <a:gd name="T88" fmla="*/ 7 w 23"/>
                  <a:gd name="T89" fmla="*/ 3 h 84"/>
                  <a:gd name="T90" fmla="*/ 7 w 23"/>
                  <a:gd name="T91" fmla="*/ 2 h 84"/>
                  <a:gd name="T92" fmla="*/ 8 w 23"/>
                  <a:gd name="T93" fmla="*/ 1 h 84"/>
                  <a:gd name="T94" fmla="*/ 9 w 23"/>
                  <a:gd name="T95" fmla="*/ 0 h 84"/>
                  <a:gd name="T96" fmla="*/ 11 w 23"/>
                  <a:gd name="T97" fmla="*/ 0 h 84"/>
                  <a:gd name="T98" fmla="*/ 12 w 23"/>
                  <a:gd name="T99" fmla="*/ 0 h 84"/>
                  <a:gd name="T100" fmla="*/ 13 w 23"/>
                  <a:gd name="T101" fmla="*/ 0 h 84"/>
                  <a:gd name="T102" fmla="*/ 15 w 23"/>
                  <a:gd name="T103" fmla="*/ 0 h 84"/>
                  <a:gd name="T104" fmla="*/ 16 w 23"/>
                  <a:gd name="T105" fmla="*/ 2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"/>
                  <a:gd name="T160" fmla="*/ 0 h 84"/>
                  <a:gd name="T161" fmla="*/ 23 w 23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" h="84">
                    <a:moveTo>
                      <a:pt x="16" y="2"/>
                    </a:moveTo>
                    <a:lnTo>
                      <a:pt x="16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20" y="12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8" y="57"/>
                    </a:lnTo>
                    <a:lnTo>
                      <a:pt x="17" y="72"/>
                    </a:lnTo>
                    <a:lnTo>
                      <a:pt x="17" y="73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3" y="79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7" y="59"/>
                    </a:lnTo>
                    <a:lnTo>
                      <a:pt x="8" y="57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1" y="15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4320" y="443"/>
                <a:ext cx="42" cy="154"/>
              </a:xfrm>
              <a:custGeom>
                <a:avLst/>
                <a:gdLst>
                  <a:gd name="T0" fmla="*/ 31 w 42"/>
                  <a:gd name="T1" fmla="*/ 3 h 154"/>
                  <a:gd name="T2" fmla="*/ 31 w 42"/>
                  <a:gd name="T3" fmla="*/ 7 h 154"/>
                  <a:gd name="T4" fmla="*/ 31 w 42"/>
                  <a:gd name="T5" fmla="*/ 8 h 154"/>
                  <a:gd name="T6" fmla="*/ 32 w 42"/>
                  <a:gd name="T7" fmla="*/ 11 h 154"/>
                  <a:gd name="T8" fmla="*/ 31 w 42"/>
                  <a:gd name="T9" fmla="*/ 12 h 154"/>
                  <a:gd name="T10" fmla="*/ 31 w 42"/>
                  <a:gd name="T11" fmla="*/ 13 h 154"/>
                  <a:gd name="T12" fmla="*/ 30 w 42"/>
                  <a:gd name="T13" fmla="*/ 17 h 154"/>
                  <a:gd name="T14" fmla="*/ 30 w 42"/>
                  <a:gd name="T15" fmla="*/ 18 h 154"/>
                  <a:gd name="T16" fmla="*/ 37 w 42"/>
                  <a:gd name="T17" fmla="*/ 22 h 154"/>
                  <a:gd name="T18" fmla="*/ 41 w 42"/>
                  <a:gd name="T19" fmla="*/ 54 h 154"/>
                  <a:gd name="T20" fmla="*/ 36 w 42"/>
                  <a:gd name="T21" fmla="*/ 59 h 154"/>
                  <a:gd name="T22" fmla="*/ 38 w 42"/>
                  <a:gd name="T23" fmla="*/ 77 h 154"/>
                  <a:gd name="T24" fmla="*/ 36 w 42"/>
                  <a:gd name="T25" fmla="*/ 78 h 154"/>
                  <a:gd name="T26" fmla="*/ 34 w 42"/>
                  <a:gd name="T27" fmla="*/ 105 h 154"/>
                  <a:gd name="T28" fmla="*/ 32 w 42"/>
                  <a:gd name="T29" fmla="*/ 133 h 154"/>
                  <a:gd name="T30" fmla="*/ 32 w 42"/>
                  <a:gd name="T31" fmla="*/ 134 h 154"/>
                  <a:gd name="T32" fmla="*/ 40 w 42"/>
                  <a:gd name="T33" fmla="*/ 139 h 154"/>
                  <a:gd name="T34" fmla="*/ 39 w 42"/>
                  <a:gd name="T35" fmla="*/ 140 h 154"/>
                  <a:gd name="T36" fmla="*/ 36 w 42"/>
                  <a:gd name="T37" fmla="*/ 141 h 154"/>
                  <a:gd name="T38" fmla="*/ 32 w 42"/>
                  <a:gd name="T39" fmla="*/ 140 h 154"/>
                  <a:gd name="T40" fmla="*/ 27 w 42"/>
                  <a:gd name="T41" fmla="*/ 138 h 154"/>
                  <a:gd name="T42" fmla="*/ 24 w 42"/>
                  <a:gd name="T43" fmla="*/ 137 h 154"/>
                  <a:gd name="T44" fmla="*/ 24 w 42"/>
                  <a:gd name="T45" fmla="*/ 142 h 154"/>
                  <a:gd name="T46" fmla="*/ 22 w 42"/>
                  <a:gd name="T47" fmla="*/ 142 h 154"/>
                  <a:gd name="T48" fmla="*/ 25 w 42"/>
                  <a:gd name="T49" fmla="*/ 146 h 154"/>
                  <a:gd name="T50" fmla="*/ 24 w 42"/>
                  <a:gd name="T51" fmla="*/ 152 h 154"/>
                  <a:gd name="T52" fmla="*/ 22 w 42"/>
                  <a:gd name="T53" fmla="*/ 153 h 154"/>
                  <a:gd name="T54" fmla="*/ 18 w 42"/>
                  <a:gd name="T55" fmla="*/ 148 h 154"/>
                  <a:gd name="T56" fmla="*/ 18 w 42"/>
                  <a:gd name="T57" fmla="*/ 144 h 154"/>
                  <a:gd name="T58" fmla="*/ 16 w 42"/>
                  <a:gd name="T59" fmla="*/ 143 h 154"/>
                  <a:gd name="T60" fmla="*/ 14 w 42"/>
                  <a:gd name="T61" fmla="*/ 108 h 154"/>
                  <a:gd name="T62" fmla="*/ 16 w 42"/>
                  <a:gd name="T63" fmla="*/ 105 h 154"/>
                  <a:gd name="T64" fmla="*/ 11 w 42"/>
                  <a:gd name="T65" fmla="*/ 81 h 154"/>
                  <a:gd name="T66" fmla="*/ 8 w 42"/>
                  <a:gd name="T67" fmla="*/ 81 h 154"/>
                  <a:gd name="T68" fmla="*/ 7 w 42"/>
                  <a:gd name="T69" fmla="*/ 56 h 154"/>
                  <a:gd name="T70" fmla="*/ 0 w 42"/>
                  <a:gd name="T71" fmla="*/ 54 h 154"/>
                  <a:gd name="T72" fmla="*/ 3 w 42"/>
                  <a:gd name="T73" fmla="*/ 27 h 154"/>
                  <a:gd name="T74" fmla="*/ 14 w 42"/>
                  <a:gd name="T75" fmla="*/ 20 h 154"/>
                  <a:gd name="T76" fmla="*/ 18 w 42"/>
                  <a:gd name="T77" fmla="*/ 18 h 154"/>
                  <a:gd name="T78" fmla="*/ 18 w 42"/>
                  <a:gd name="T79" fmla="*/ 15 h 154"/>
                  <a:gd name="T80" fmla="*/ 16 w 42"/>
                  <a:gd name="T81" fmla="*/ 14 h 154"/>
                  <a:gd name="T82" fmla="*/ 15 w 42"/>
                  <a:gd name="T83" fmla="*/ 12 h 154"/>
                  <a:gd name="T84" fmla="*/ 13 w 42"/>
                  <a:gd name="T85" fmla="*/ 10 h 154"/>
                  <a:gd name="T86" fmla="*/ 13 w 42"/>
                  <a:gd name="T87" fmla="*/ 8 h 154"/>
                  <a:gd name="T88" fmla="*/ 13 w 42"/>
                  <a:gd name="T89" fmla="*/ 7 h 154"/>
                  <a:gd name="T90" fmla="*/ 13 w 42"/>
                  <a:gd name="T91" fmla="*/ 5 h 154"/>
                  <a:gd name="T92" fmla="*/ 15 w 42"/>
                  <a:gd name="T93" fmla="*/ 2 h 154"/>
                  <a:gd name="T94" fmla="*/ 18 w 42"/>
                  <a:gd name="T95" fmla="*/ 1 h 154"/>
                  <a:gd name="T96" fmla="*/ 20 w 42"/>
                  <a:gd name="T97" fmla="*/ 0 h 154"/>
                  <a:gd name="T98" fmla="*/ 22 w 42"/>
                  <a:gd name="T99" fmla="*/ 0 h 154"/>
                  <a:gd name="T100" fmla="*/ 25 w 42"/>
                  <a:gd name="T101" fmla="*/ 0 h 154"/>
                  <a:gd name="T102" fmla="*/ 27 w 42"/>
                  <a:gd name="T103" fmla="*/ 1 h 154"/>
                  <a:gd name="T104" fmla="*/ 31 w 42"/>
                  <a:gd name="T105" fmla="*/ 3 h 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"/>
                  <a:gd name="T160" fmla="*/ 0 h 154"/>
                  <a:gd name="T161" fmla="*/ 42 w 42"/>
                  <a:gd name="T162" fmla="*/ 154 h 1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" h="154">
                    <a:moveTo>
                      <a:pt x="31" y="3"/>
                    </a:moveTo>
                    <a:lnTo>
                      <a:pt x="31" y="7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7" y="22"/>
                    </a:lnTo>
                    <a:lnTo>
                      <a:pt x="41" y="54"/>
                    </a:lnTo>
                    <a:lnTo>
                      <a:pt x="36" y="59"/>
                    </a:lnTo>
                    <a:lnTo>
                      <a:pt x="38" y="77"/>
                    </a:lnTo>
                    <a:lnTo>
                      <a:pt x="36" y="78"/>
                    </a:lnTo>
                    <a:lnTo>
                      <a:pt x="34" y="105"/>
                    </a:lnTo>
                    <a:lnTo>
                      <a:pt x="32" y="133"/>
                    </a:lnTo>
                    <a:lnTo>
                      <a:pt x="32" y="134"/>
                    </a:lnTo>
                    <a:lnTo>
                      <a:pt x="40" y="139"/>
                    </a:lnTo>
                    <a:lnTo>
                      <a:pt x="39" y="140"/>
                    </a:lnTo>
                    <a:lnTo>
                      <a:pt x="36" y="141"/>
                    </a:lnTo>
                    <a:lnTo>
                      <a:pt x="32" y="140"/>
                    </a:lnTo>
                    <a:lnTo>
                      <a:pt x="27" y="138"/>
                    </a:ln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5" y="146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48"/>
                    </a:lnTo>
                    <a:lnTo>
                      <a:pt x="18" y="144"/>
                    </a:lnTo>
                    <a:lnTo>
                      <a:pt x="16" y="143"/>
                    </a:lnTo>
                    <a:lnTo>
                      <a:pt x="14" y="108"/>
                    </a:lnTo>
                    <a:lnTo>
                      <a:pt x="16" y="105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56"/>
                    </a:lnTo>
                    <a:lnTo>
                      <a:pt x="0" y="54"/>
                    </a:lnTo>
                    <a:lnTo>
                      <a:pt x="3" y="27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122" y="441"/>
              <a:ext cx="1362" cy="508"/>
              <a:chOff x="4122" y="441"/>
              <a:chExt cx="1362" cy="508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926" y="462"/>
                <a:ext cx="220" cy="363"/>
                <a:chOff x="4926" y="462"/>
                <a:chExt cx="220" cy="363"/>
              </a:xfrm>
            </p:grpSpPr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4926" y="462"/>
                  <a:ext cx="140" cy="363"/>
                </a:xfrm>
                <a:custGeom>
                  <a:avLst/>
                  <a:gdLst>
                    <a:gd name="T0" fmla="*/ 84 w 140"/>
                    <a:gd name="T1" fmla="*/ 5 h 363"/>
                    <a:gd name="T2" fmla="*/ 111 w 140"/>
                    <a:gd name="T3" fmla="*/ 0 h 363"/>
                    <a:gd name="T4" fmla="*/ 121 w 140"/>
                    <a:gd name="T5" fmla="*/ 9 h 363"/>
                    <a:gd name="T6" fmla="*/ 126 w 140"/>
                    <a:gd name="T7" fmla="*/ 6 h 363"/>
                    <a:gd name="T8" fmla="*/ 133 w 140"/>
                    <a:gd name="T9" fmla="*/ 22 h 363"/>
                    <a:gd name="T10" fmla="*/ 119 w 140"/>
                    <a:gd name="T11" fmla="*/ 32 h 363"/>
                    <a:gd name="T12" fmla="*/ 118 w 140"/>
                    <a:gd name="T13" fmla="*/ 40 h 363"/>
                    <a:gd name="T14" fmla="*/ 114 w 140"/>
                    <a:gd name="T15" fmla="*/ 41 h 363"/>
                    <a:gd name="T16" fmla="*/ 111 w 140"/>
                    <a:gd name="T17" fmla="*/ 49 h 363"/>
                    <a:gd name="T18" fmla="*/ 101 w 140"/>
                    <a:gd name="T19" fmla="*/ 51 h 363"/>
                    <a:gd name="T20" fmla="*/ 101 w 140"/>
                    <a:gd name="T21" fmla="*/ 54 h 363"/>
                    <a:gd name="T22" fmla="*/ 119 w 140"/>
                    <a:gd name="T23" fmla="*/ 65 h 363"/>
                    <a:gd name="T24" fmla="*/ 133 w 140"/>
                    <a:gd name="T25" fmla="*/ 117 h 363"/>
                    <a:gd name="T26" fmla="*/ 121 w 140"/>
                    <a:gd name="T27" fmla="*/ 130 h 363"/>
                    <a:gd name="T28" fmla="*/ 121 w 140"/>
                    <a:gd name="T29" fmla="*/ 225 h 363"/>
                    <a:gd name="T30" fmla="*/ 108 w 140"/>
                    <a:gd name="T31" fmla="*/ 229 h 363"/>
                    <a:gd name="T32" fmla="*/ 105 w 140"/>
                    <a:gd name="T33" fmla="*/ 245 h 363"/>
                    <a:gd name="T34" fmla="*/ 99 w 140"/>
                    <a:gd name="T35" fmla="*/ 284 h 363"/>
                    <a:gd name="T36" fmla="*/ 99 w 140"/>
                    <a:gd name="T37" fmla="*/ 306 h 363"/>
                    <a:gd name="T38" fmla="*/ 121 w 140"/>
                    <a:gd name="T39" fmla="*/ 319 h 363"/>
                    <a:gd name="T40" fmla="*/ 138 w 140"/>
                    <a:gd name="T41" fmla="*/ 326 h 363"/>
                    <a:gd name="T42" fmla="*/ 139 w 140"/>
                    <a:gd name="T43" fmla="*/ 331 h 363"/>
                    <a:gd name="T44" fmla="*/ 103 w 140"/>
                    <a:gd name="T45" fmla="*/ 324 h 363"/>
                    <a:gd name="T46" fmla="*/ 99 w 140"/>
                    <a:gd name="T47" fmla="*/ 320 h 363"/>
                    <a:gd name="T48" fmla="*/ 96 w 140"/>
                    <a:gd name="T49" fmla="*/ 324 h 363"/>
                    <a:gd name="T50" fmla="*/ 91 w 140"/>
                    <a:gd name="T51" fmla="*/ 324 h 363"/>
                    <a:gd name="T52" fmla="*/ 88 w 140"/>
                    <a:gd name="T53" fmla="*/ 309 h 363"/>
                    <a:gd name="T54" fmla="*/ 84 w 140"/>
                    <a:gd name="T55" fmla="*/ 240 h 363"/>
                    <a:gd name="T56" fmla="*/ 77 w 140"/>
                    <a:gd name="T57" fmla="*/ 240 h 363"/>
                    <a:gd name="T58" fmla="*/ 57 w 140"/>
                    <a:gd name="T59" fmla="*/ 301 h 363"/>
                    <a:gd name="T60" fmla="*/ 57 w 140"/>
                    <a:gd name="T61" fmla="*/ 339 h 363"/>
                    <a:gd name="T62" fmla="*/ 49 w 140"/>
                    <a:gd name="T63" fmla="*/ 358 h 363"/>
                    <a:gd name="T64" fmla="*/ 42 w 140"/>
                    <a:gd name="T65" fmla="*/ 362 h 363"/>
                    <a:gd name="T66" fmla="*/ 37 w 140"/>
                    <a:gd name="T67" fmla="*/ 352 h 363"/>
                    <a:gd name="T68" fmla="*/ 43 w 140"/>
                    <a:gd name="T69" fmla="*/ 341 h 363"/>
                    <a:gd name="T70" fmla="*/ 49 w 140"/>
                    <a:gd name="T71" fmla="*/ 317 h 363"/>
                    <a:gd name="T72" fmla="*/ 50 w 140"/>
                    <a:gd name="T73" fmla="*/ 231 h 363"/>
                    <a:gd name="T74" fmla="*/ 57 w 140"/>
                    <a:gd name="T75" fmla="*/ 145 h 363"/>
                    <a:gd name="T76" fmla="*/ 45 w 140"/>
                    <a:gd name="T77" fmla="*/ 138 h 363"/>
                    <a:gd name="T78" fmla="*/ 45 w 140"/>
                    <a:gd name="T79" fmla="*/ 126 h 363"/>
                    <a:gd name="T80" fmla="*/ 45 w 140"/>
                    <a:gd name="T81" fmla="*/ 103 h 363"/>
                    <a:gd name="T82" fmla="*/ 30 w 140"/>
                    <a:gd name="T83" fmla="*/ 109 h 363"/>
                    <a:gd name="T84" fmla="*/ 43 w 140"/>
                    <a:gd name="T85" fmla="*/ 124 h 363"/>
                    <a:gd name="T86" fmla="*/ 43 w 140"/>
                    <a:gd name="T87" fmla="*/ 136 h 363"/>
                    <a:gd name="T88" fmla="*/ 29 w 140"/>
                    <a:gd name="T89" fmla="*/ 128 h 363"/>
                    <a:gd name="T90" fmla="*/ 21 w 140"/>
                    <a:gd name="T91" fmla="*/ 120 h 363"/>
                    <a:gd name="T92" fmla="*/ 14 w 140"/>
                    <a:gd name="T93" fmla="*/ 122 h 363"/>
                    <a:gd name="T94" fmla="*/ 0 w 140"/>
                    <a:gd name="T95" fmla="*/ 107 h 363"/>
                    <a:gd name="T96" fmla="*/ 0 w 140"/>
                    <a:gd name="T97" fmla="*/ 103 h 363"/>
                    <a:gd name="T98" fmla="*/ 7 w 140"/>
                    <a:gd name="T99" fmla="*/ 100 h 363"/>
                    <a:gd name="T100" fmla="*/ 24 w 140"/>
                    <a:gd name="T101" fmla="*/ 85 h 363"/>
                    <a:gd name="T102" fmla="*/ 43 w 140"/>
                    <a:gd name="T103" fmla="*/ 71 h 363"/>
                    <a:gd name="T104" fmla="*/ 66 w 140"/>
                    <a:gd name="T105" fmla="*/ 55 h 363"/>
                    <a:gd name="T106" fmla="*/ 84 w 140"/>
                    <a:gd name="T107" fmla="*/ 50 h 363"/>
                    <a:gd name="T108" fmla="*/ 84 w 140"/>
                    <a:gd name="T109" fmla="*/ 38 h 363"/>
                    <a:gd name="T110" fmla="*/ 77 w 140"/>
                    <a:gd name="T111" fmla="*/ 33 h 363"/>
                    <a:gd name="T112" fmla="*/ 77 w 140"/>
                    <a:gd name="T113" fmla="*/ 18 h 363"/>
                    <a:gd name="T114" fmla="*/ 72 w 140"/>
                    <a:gd name="T115" fmla="*/ 15 h 363"/>
                    <a:gd name="T116" fmla="*/ 84 w 140"/>
                    <a:gd name="T117" fmla="*/ 5 h 3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0"/>
                    <a:gd name="T178" fmla="*/ 0 h 363"/>
                    <a:gd name="T179" fmla="*/ 140 w 140"/>
                    <a:gd name="T180" fmla="*/ 363 h 3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0" h="363">
                      <a:moveTo>
                        <a:pt x="84" y="5"/>
                      </a:moveTo>
                      <a:lnTo>
                        <a:pt x="111" y="0"/>
                      </a:lnTo>
                      <a:lnTo>
                        <a:pt x="121" y="9"/>
                      </a:lnTo>
                      <a:lnTo>
                        <a:pt x="126" y="6"/>
                      </a:lnTo>
                      <a:lnTo>
                        <a:pt x="133" y="22"/>
                      </a:lnTo>
                      <a:lnTo>
                        <a:pt x="119" y="32"/>
                      </a:lnTo>
                      <a:lnTo>
                        <a:pt x="118" y="40"/>
                      </a:lnTo>
                      <a:lnTo>
                        <a:pt x="114" y="41"/>
                      </a:lnTo>
                      <a:lnTo>
                        <a:pt x="111" y="49"/>
                      </a:lnTo>
                      <a:lnTo>
                        <a:pt x="101" y="51"/>
                      </a:lnTo>
                      <a:lnTo>
                        <a:pt x="101" y="54"/>
                      </a:lnTo>
                      <a:lnTo>
                        <a:pt x="119" y="65"/>
                      </a:lnTo>
                      <a:lnTo>
                        <a:pt x="133" y="117"/>
                      </a:lnTo>
                      <a:lnTo>
                        <a:pt x="121" y="130"/>
                      </a:lnTo>
                      <a:lnTo>
                        <a:pt x="121" y="225"/>
                      </a:lnTo>
                      <a:lnTo>
                        <a:pt x="108" y="229"/>
                      </a:lnTo>
                      <a:lnTo>
                        <a:pt x="105" y="245"/>
                      </a:lnTo>
                      <a:lnTo>
                        <a:pt x="99" y="284"/>
                      </a:lnTo>
                      <a:lnTo>
                        <a:pt x="99" y="306"/>
                      </a:lnTo>
                      <a:lnTo>
                        <a:pt x="121" y="319"/>
                      </a:lnTo>
                      <a:lnTo>
                        <a:pt x="138" y="326"/>
                      </a:lnTo>
                      <a:lnTo>
                        <a:pt x="139" y="331"/>
                      </a:lnTo>
                      <a:lnTo>
                        <a:pt x="103" y="324"/>
                      </a:lnTo>
                      <a:lnTo>
                        <a:pt x="99" y="320"/>
                      </a:lnTo>
                      <a:lnTo>
                        <a:pt x="96" y="324"/>
                      </a:lnTo>
                      <a:lnTo>
                        <a:pt x="91" y="324"/>
                      </a:lnTo>
                      <a:lnTo>
                        <a:pt x="88" y="309"/>
                      </a:lnTo>
                      <a:lnTo>
                        <a:pt x="84" y="240"/>
                      </a:lnTo>
                      <a:lnTo>
                        <a:pt x="77" y="240"/>
                      </a:lnTo>
                      <a:lnTo>
                        <a:pt x="57" y="301"/>
                      </a:lnTo>
                      <a:lnTo>
                        <a:pt x="57" y="339"/>
                      </a:lnTo>
                      <a:lnTo>
                        <a:pt x="49" y="358"/>
                      </a:lnTo>
                      <a:lnTo>
                        <a:pt x="42" y="362"/>
                      </a:lnTo>
                      <a:lnTo>
                        <a:pt x="37" y="352"/>
                      </a:lnTo>
                      <a:lnTo>
                        <a:pt x="43" y="341"/>
                      </a:lnTo>
                      <a:lnTo>
                        <a:pt x="49" y="317"/>
                      </a:lnTo>
                      <a:lnTo>
                        <a:pt x="50" y="231"/>
                      </a:lnTo>
                      <a:lnTo>
                        <a:pt x="57" y="145"/>
                      </a:lnTo>
                      <a:lnTo>
                        <a:pt x="45" y="138"/>
                      </a:lnTo>
                      <a:lnTo>
                        <a:pt x="45" y="126"/>
                      </a:lnTo>
                      <a:lnTo>
                        <a:pt x="45" y="103"/>
                      </a:lnTo>
                      <a:lnTo>
                        <a:pt x="30" y="109"/>
                      </a:lnTo>
                      <a:lnTo>
                        <a:pt x="43" y="124"/>
                      </a:lnTo>
                      <a:lnTo>
                        <a:pt x="43" y="136"/>
                      </a:lnTo>
                      <a:lnTo>
                        <a:pt x="29" y="128"/>
                      </a:lnTo>
                      <a:lnTo>
                        <a:pt x="21" y="120"/>
                      </a:lnTo>
                      <a:lnTo>
                        <a:pt x="14" y="122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7" y="100"/>
                      </a:lnTo>
                      <a:lnTo>
                        <a:pt x="24" y="85"/>
                      </a:lnTo>
                      <a:lnTo>
                        <a:pt x="43" y="71"/>
                      </a:lnTo>
                      <a:lnTo>
                        <a:pt x="66" y="55"/>
                      </a:lnTo>
                      <a:lnTo>
                        <a:pt x="84" y="50"/>
                      </a:lnTo>
                      <a:lnTo>
                        <a:pt x="84" y="38"/>
                      </a:lnTo>
                      <a:lnTo>
                        <a:pt x="77" y="33"/>
                      </a:lnTo>
                      <a:lnTo>
                        <a:pt x="77" y="18"/>
                      </a:lnTo>
                      <a:lnTo>
                        <a:pt x="72" y="15"/>
                      </a:lnTo>
                      <a:lnTo>
                        <a:pt x="84" y="5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5046" y="464"/>
                  <a:ext cx="100" cy="346"/>
                </a:xfrm>
                <a:custGeom>
                  <a:avLst/>
                  <a:gdLst>
                    <a:gd name="T0" fmla="*/ 22 w 100"/>
                    <a:gd name="T1" fmla="*/ 6 h 346"/>
                    <a:gd name="T2" fmla="*/ 22 w 100"/>
                    <a:gd name="T3" fmla="*/ 14 h 346"/>
                    <a:gd name="T4" fmla="*/ 24 w 100"/>
                    <a:gd name="T5" fmla="*/ 17 h 346"/>
                    <a:gd name="T6" fmla="*/ 20 w 100"/>
                    <a:gd name="T7" fmla="*/ 24 h 346"/>
                    <a:gd name="T8" fmla="*/ 22 w 100"/>
                    <a:gd name="T9" fmla="*/ 26 h 346"/>
                    <a:gd name="T10" fmla="*/ 22 w 100"/>
                    <a:gd name="T11" fmla="*/ 28 h 346"/>
                    <a:gd name="T12" fmla="*/ 25 w 100"/>
                    <a:gd name="T13" fmla="*/ 38 h 346"/>
                    <a:gd name="T14" fmla="*/ 25 w 100"/>
                    <a:gd name="T15" fmla="*/ 39 h 346"/>
                    <a:gd name="T16" fmla="*/ 8 w 100"/>
                    <a:gd name="T17" fmla="*/ 49 h 346"/>
                    <a:gd name="T18" fmla="*/ 0 w 100"/>
                    <a:gd name="T19" fmla="*/ 120 h 346"/>
                    <a:gd name="T20" fmla="*/ 10 w 100"/>
                    <a:gd name="T21" fmla="*/ 133 h 346"/>
                    <a:gd name="T22" fmla="*/ 5 w 100"/>
                    <a:gd name="T23" fmla="*/ 172 h 346"/>
                    <a:gd name="T24" fmla="*/ 12 w 100"/>
                    <a:gd name="T25" fmla="*/ 176 h 346"/>
                    <a:gd name="T26" fmla="*/ 16 w 100"/>
                    <a:gd name="T27" fmla="*/ 237 h 346"/>
                    <a:gd name="T28" fmla="*/ 21 w 100"/>
                    <a:gd name="T29" fmla="*/ 298 h 346"/>
                    <a:gd name="T30" fmla="*/ 19 w 100"/>
                    <a:gd name="T31" fmla="*/ 302 h 346"/>
                    <a:gd name="T32" fmla="*/ 1 w 100"/>
                    <a:gd name="T33" fmla="*/ 313 h 346"/>
                    <a:gd name="T34" fmla="*/ 3 w 100"/>
                    <a:gd name="T35" fmla="*/ 315 h 346"/>
                    <a:gd name="T36" fmla="*/ 10 w 100"/>
                    <a:gd name="T37" fmla="*/ 318 h 346"/>
                    <a:gd name="T38" fmla="*/ 21 w 100"/>
                    <a:gd name="T39" fmla="*/ 315 h 346"/>
                    <a:gd name="T40" fmla="*/ 30 w 100"/>
                    <a:gd name="T41" fmla="*/ 311 h 346"/>
                    <a:gd name="T42" fmla="*/ 38 w 100"/>
                    <a:gd name="T43" fmla="*/ 309 h 346"/>
                    <a:gd name="T44" fmla="*/ 38 w 100"/>
                    <a:gd name="T45" fmla="*/ 319 h 346"/>
                    <a:gd name="T46" fmla="*/ 42 w 100"/>
                    <a:gd name="T47" fmla="*/ 319 h 346"/>
                    <a:gd name="T48" fmla="*/ 36 w 100"/>
                    <a:gd name="T49" fmla="*/ 329 h 346"/>
                    <a:gd name="T50" fmla="*/ 39 w 100"/>
                    <a:gd name="T51" fmla="*/ 343 h 346"/>
                    <a:gd name="T52" fmla="*/ 45 w 100"/>
                    <a:gd name="T53" fmla="*/ 345 h 346"/>
                    <a:gd name="T54" fmla="*/ 55 w 100"/>
                    <a:gd name="T55" fmla="*/ 333 h 346"/>
                    <a:gd name="T56" fmla="*/ 55 w 100"/>
                    <a:gd name="T57" fmla="*/ 324 h 346"/>
                    <a:gd name="T58" fmla="*/ 59 w 100"/>
                    <a:gd name="T59" fmla="*/ 323 h 346"/>
                    <a:gd name="T60" fmla="*/ 63 w 100"/>
                    <a:gd name="T61" fmla="*/ 244 h 346"/>
                    <a:gd name="T62" fmla="*/ 59 w 100"/>
                    <a:gd name="T63" fmla="*/ 236 h 346"/>
                    <a:gd name="T64" fmla="*/ 71 w 100"/>
                    <a:gd name="T65" fmla="*/ 184 h 346"/>
                    <a:gd name="T66" fmla="*/ 77 w 100"/>
                    <a:gd name="T67" fmla="*/ 181 h 346"/>
                    <a:gd name="T68" fmla="*/ 81 w 100"/>
                    <a:gd name="T69" fmla="*/ 126 h 346"/>
                    <a:gd name="T70" fmla="*/ 99 w 100"/>
                    <a:gd name="T71" fmla="*/ 120 h 346"/>
                    <a:gd name="T72" fmla="*/ 91 w 100"/>
                    <a:gd name="T73" fmla="*/ 61 h 346"/>
                    <a:gd name="T74" fmla="*/ 63 w 100"/>
                    <a:gd name="T75" fmla="*/ 45 h 346"/>
                    <a:gd name="T76" fmla="*/ 55 w 100"/>
                    <a:gd name="T77" fmla="*/ 39 h 346"/>
                    <a:gd name="T78" fmla="*/ 55 w 100"/>
                    <a:gd name="T79" fmla="*/ 34 h 346"/>
                    <a:gd name="T80" fmla="*/ 58 w 100"/>
                    <a:gd name="T81" fmla="*/ 30 h 346"/>
                    <a:gd name="T82" fmla="*/ 61 w 100"/>
                    <a:gd name="T83" fmla="*/ 26 h 346"/>
                    <a:gd name="T84" fmla="*/ 64 w 100"/>
                    <a:gd name="T85" fmla="*/ 22 h 346"/>
                    <a:gd name="T86" fmla="*/ 66 w 100"/>
                    <a:gd name="T87" fmla="*/ 18 h 346"/>
                    <a:gd name="T88" fmla="*/ 66 w 100"/>
                    <a:gd name="T89" fmla="*/ 14 h 346"/>
                    <a:gd name="T90" fmla="*/ 64 w 100"/>
                    <a:gd name="T91" fmla="*/ 9 h 346"/>
                    <a:gd name="T92" fmla="*/ 60 w 100"/>
                    <a:gd name="T93" fmla="*/ 5 h 346"/>
                    <a:gd name="T94" fmla="*/ 55 w 100"/>
                    <a:gd name="T95" fmla="*/ 1 h 346"/>
                    <a:gd name="T96" fmla="*/ 49 w 100"/>
                    <a:gd name="T97" fmla="*/ 0 h 346"/>
                    <a:gd name="T98" fmla="*/ 43 w 100"/>
                    <a:gd name="T99" fmla="*/ 0 h 346"/>
                    <a:gd name="T100" fmla="*/ 36 w 100"/>
                    <a:gd name="T101" fmla="*/ 0 h 346"/>
                    <a:gd name="T102" fmla="*/ 30 w 100"/>
                    <a:gd name="T103" fmla="*/ 1 h 346"/>
                    <a:gd name="T104" fmla="*/ 22 w 100"/>
                    <a:gd name="T105" fmla="*/ 6 h 34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"/>
                    <a:gd name="T160" fmla="*/ 0 h 346"/>
                    <a:gd name="T161" fmla="*/ 100 w 100"/>
                    <a:gd name="T162" fmla="*/ 346 h 34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" h="346">
                      <a:moveTo>
                        <a:pt x="22" y="6"/>
                      </a:moveTo>
                      <a:lnTo>
                        <a:pt x="22" y="14"/>
                      </a:lnTo>
                      <a:lnTo>
                        <a:pt x="24" y="17"/>
                      </a:lnTo>
                      <a:lnTo>
                        <a:pt x="20" y="24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8" y="49"/>
                      </a:lnTo>
                      <a:lnTo>
                        <a:pt x="0" y="120"/>
                      </a:lnTo>
                      <a:lnTo>
                        <a:pt x="10" y="133"/>
                      </a:lnTo>
                      <a:lnTo>
                        <a:pt x="5" y="172"/>
                      </a:lnTo>
                      <a:lnTo>
                        <a:pt x="12" y="176"/>
                      </a:lnTo>
                      <a:lnTo>
                        <a:pt x="16" y="237"/>
                      </a:lnTo>
                      <a:lnTo>
                        <a:pt x="21" y="298"/>
                      </a:lnTo>
                      <a:lnTo>
                        <a:pt x="19" y="302"/>
                      </a:lnTo>
                      <a:lnTo>
                        <a:pt x="1" y="313"/>
                      </a:lnTo>
                      <a:lnTo>
                        <a:pt x="3" y="315"/>
                      </a:lnTo>
                      <a:lnTo>
                        <a:pt x="10" y="318"/>
                      </a:lnTo>
                      <a:lnTo>
                        <a:pt x="21" y="315"/>
                      </a:lnTo>
                      <a:lnTo>
                        <a:pt x="30" y="311"/>
                      </a:lnTo>
                      <a:lnTo>
                        <a:pt x="38" y="309"/>
                      </a:lnTo>
                      <a:lnTo>
                        <a:pt x="38" y="319"/>
                      </a:lnTo>
                      <a:lnTo>
                        <a:pt x="42" y="319"/>
                      </a:lnTo>
                      <a:lnTo>
                        <a:pt x="36" y="329"/>
                      </a:lnTo>
                      <a:lnTo>
                        <a:pt x="39" y="343"/>
                      </a:lnTo>
                      <a:lnTo>
                        <a:pt x="45" y="345"/>
                      </a:lnTo>
                      <a:lnTo>
                        <a:pt x="55" y="333"/>
                      </a:lnTo>
                      <a:lnTo>
                        <a:pt x="55" y="324"/>
                      </a:lnTo>
                      <a:lnTo>
                        <a:pt x="59" y="323"/>
                      </a:lnTo>
                      <a:lnTo>
                        <a:pt x="63" y="244"/>
                      </a:lnTo>
                      <a:lnTo>
                        <a:pt x="59" y="236"/>
                      </a:lnTo>
                      <a:lnTo>
                        <a:pt x="71" y="184"/>
                      </a:lnTo>
                      <a:lnTo>
                        <a:pt x="77" y="181"/>
                      </a:lnTo>
                      <a:lnTo>
                        <a:pt x="81" y="126"/>
                      </a:lnTo>
                      <a:lnTo>
                        <a:pt x="99" y="120"/>
                      </a:lnTo>
                      <a:lnTo>
                        <a:pt x="91" y="61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55" y="34"/>
                      </a:lnTo>
                      <a:lnTo>
                        <a:pt x="58" y="30"/>
                      </a:lnTo>
                      <a:lnTo>
                        <a:pt x="61" y="26"/>
                      </a:lnTo>
                      <a:lnTo>
                        <a:pt x="64" y="22"/>
                      </a:lnTo>
                      <a:lnTo>
                        <a:pt x="66" y="18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0" y="1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5369" y="522"/>
                <a:ext cx="115" cy="427"/>
              </a:xfrm>
              <a:custGeom>
                <a:avLst/>
                <a:gdLst>
                  <a:gd name="T0" fmla="*/ 39 w 115"/>
                  <a:gd name="T1" fmla="*/ 5 h 427"/>
                  <a:gd name="T2" fmla="*/ 66 w 115"/>
                  <a:gd name="T3" fmla="*/ 0 h 427"/>
                  <a:gd name="T4" fmla="*/ 86 w 115"/>
                  <a:gd name="T5" fmla="*/ 0 h 427"/>
                  <a:gd name="T6" fmla="*/ 103 w 115"/>
                  <a:gd name="T7" fmla="*/ 3 h 427"/>
                  <a:gd name="T8" fmla="*/ 111 w 115"/>
                  <a:gd name="T9" fmla="*/ 17 h 427"/>
                  <a:gd name="T10" fmla="*/ 111 w 115"/>
                  <a:gd name="T11" fmla="*/ 30 h 427"/>
                  <a:gd name="T12" fmla="*/ 101 w 115"/>
                  <a:gd name="T13" fmla="*/ 45 h 427"/>
                  <a:gd name="T14" fmla="*/ 93 w 115"/>
                  <a:gd name="T15" fmla="*/ 45 h 427"/>
                  <a:gd name="T16" fmla="*/ 104 w 115"/>
                  <a:gd name="T17" fmla="*/ 62 h 427"/>
                  <a:gd name="T18" fmla="*/ 114 w 115"/>
                  <a:gd name="T19" fmla="*/ 91 h 427"/>
                  <a:gd name="T20" fmla="*/ 114 w 115"/>
                  <a:gd name="T21" fmla="*/ 116 h 427"/>
                  <a:gd name="T22" fmla="*/ 111 w 115"/>
                  <a:gd name="T23" fmla="*/ 147 h 427"/>
                  <a:gd name="T24" fmla="*/ 103 w 115"/>
                  <a:gd name="T25" fmla="*/ 177 h 427"/>
                  <a:gd name="T26" fmla="*/ 91 w 115"/>
                  <a:gd name="T27" fmla="*/ 179 h 427"/>
                  <a:gd name="T28" fmla="*/ 91 w 115"/>
                  <a:gd name="T29" fmla="*/ 189 h 427"/>
                  <a:gd name="T30" fmla="*/ 84 w 115"/>
                  <a:gd name="T31" fmla="*/ 192 h 427"/>
                  <a:gd name="T32" fmla="*/ 84 w 115"/>
                  <a:gd name="T33" fmla="*/ 222 h 427"/>
                  <a:gd name="T34" fmla="*/ 77 w 115"/>
                  <a:gd name="T35" fmla="*/ 228 h 427"/>
                  <a:gd name="T36" fmla="*/ 77 w 115"/>
                  <a:gd name="T37" fmla="*/ 286 h 427"/>
                  <a:gd name="T38" fmla="*/ 77 w 115"/>
                  <a:gd name="T39" fmla="*/ 321 h 427"/>
                  <a:gd name="T40" fmla="*/ 87 w 115"/>
                  <a:gd name="T41" fmla="*/ 362 h 427"/>
                  <a:gd name="T42" fmla="*/ 91 w 115"/>
                  <a:gd name="T43" fmla="*/ 414 h 427"/>
                  <a:gd name="T44" fmla="*/ 79 w 115"/>
                  <a:gd name="T45" fmla="*/ 419 h 427"/>
                  <a:gd name="T46" fmla="*/ 79 w 115"/>
                  <a:gd name="T47" fmla="*/ 424 h 427"/>
                  <a:gd name="T48" fmla="*/ 60 w 115"/>
                  <a:gd name="T49" fmla="*/ 424 h 427"/>
                  <a:gd name="T50" fmla="*/ 57 w 115"/>
                  <a:gd name="T51" fmla="*/ 422 h 427"/>
                  <a:gd name="T52" fmla="*/ 50 w 115"/>
                  <a:gd name="T53" fmla="*/ 422 h 427"/>
                  <a:gd name="T54" fmla="*/ 49 w 115"/>
                  <a:gd name="T55" fmla="*/ 426 h 427"/>
                  <a:gd name="T56" fmla="*/ 35 w 115"/>
                  <a:gd name="T57" fmla="*/ 424 h 427"/>
                  <a:gd name="T58" fmla="*/ 5 w 115"/>
                  <a:gd name="T59" fmla="*/ 422 h 427"/>
                  <a:gd name="T60" fmla="*/ 5 w 115"/>
                  <a:gd name="T61" fmla="*/ 419 h 427"/>
                  <a:gd name="T62" fmla="*/ 33 w 115"/>
                  <a:gd name="T63" fmla="*/ 411 h 427"/>
                  <a:gd name="T64" fmla="*/ 33 w 115"/>
                  <a:gd name="T65" fmla="*/ 403 h 427"/>
                  <a:gd name="T66" fmla="*/ 9 w 115"/>
                  <a:gd name="T67" fmla="*/ 400 h 427"/>
                  <a:gd name="T68" fmla="*/ 9 w 115"/>
                  <a:gd name="T69" fmla="*/ 394 h 427"/>
                  <a:gd name="T70" fmla="*/ 26 w 115"/>
                  <a:gd name="T71" fmla="*/ 386 h 427"/>
                  <a:gd name="T72" fmla="*/ 26 w 115"/>
                  <a:gd name="T73" fmla="*/ 328 h 427"/>
                  <a:gd name="T74" fmla="*/ 19 w 115"/>
                  <a:gd name="T75" fmla="*/ 275 h 427"/>
                  <a:gd name="T76" fmla="*/ 22 w 115"/>
                  <a:gd name="T77" fmla="*/ 221 h 427"/>
                  <a:gd name="T78" fmla="*/ 22 w 115"/>
                  <a:gd name="T79" fmla="*/ 192 h 427"/>
                  <a:gd name="T80" fmla="*/ 19 w 115"/>
                  <a:gd name="T81" fmla="*/ 183 h 427"/>
                  <a:gd name="T82" fmla="*/ 19 w 115"/>
                  <a:gd name="T83" fmla="*/ 141 h 427"/>
                  <a:gd name="T84" fmla="*/ 0 w 115"/>
                  <a:gd name="T85" fmla="*/ 132 h 427"/>
                  <a:gd name="T86" fmla="*/ 0 w 115"/>
                  <a:gd name="T87" fmla="*/ 126 h 427"/>
                  <a:gd name="T88" fmla="*/ 43 w 115"/>
                  <a:gd name="T89" fmla="*/ 68 h 427"/>
                  <a:gd name="T90" fmla="*/ 63 w 115"/>
                  <a:gd name="T91" fmla="*/ 61 h 427"/>
                  <a:gd name="T92" fmla="*/ 61 w 115"/>
                  <a:gd name="T93" fmla="*/ 57 h 427"/>
                  <a:gd name="T94" fmla="*/ 46 w 115"/>
                  <a:gd name="T95" fmla="*/ 55 h 427"/>
                  <a:gd name="T96" fmla="*/ 46 w 115"/>
                  <a:gd name="T97" fmla="*/ 51 h 427"/>
                  <a:gd name="T98" fmla="*/ 43 w 115"/>
                  <a:gd name="T99" fmla="*/ 49 h 427"/>
                  <a:gd name="T100" fmla="*/ 43 w 115"/>
                  <a:gd name="T101" fmla="*/ 45 h 427"/>
                  <a:gd name="T102" fmla="*/ 39 w 115"/>
                  <a:gd name="T103" fmla="*/ 43 h 427"/>
                  <a:gd name="T104" fmla="*/ 43 w 115"/>
                  <a:gd name="T105" fmla="*/ 42 h 427"/>
                  <a:gd name="T106" fmla="*/ 39 w 115"/>
                  <a:gd name="T107" fmla="*/ 40 h 427"/>
                  <a:gd name="T108" fmla="*/ 46 w 115"/>
                  <a:gd name="T109" fmla="*/ 30 h 427"/>
                  <a:gd name="T110" fmla="*/ 43 w 115"/>
                  <a:gd name="T111" fmla="*/ 25 h 427"/>
                  <a:gd name="T112" fmla="*/ 46 w 115"/>
                  <a:gd name="T113" fmla="*/ 19 h 427"/>
                  <a:gd name="T114" fmla="*/ 39 w 115"/>
                  <a:gd name="T115" fmla="*/ 15 h 427"/>
                  <a:gd name="T116" fmla="*/ 39 w 115"/>
                  <a:gd name="T117" fmla="*/ 5 h 4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427"/>
                  <a:gd name="T179" fmla="*/ 115 w 115"/>
                  <a:gd name="T180" fmla="*/ 427 h 4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427">
                    <a:moveTo>
                      <a:pt x="39" y="5"/>
                    </a:moveTo>
                    <a:lnTo>
                      <a:pt x="66" y="0"/>
                    </a:lnTo>
                    <a:lnTo>
                      <a:pt x="86" y="0"/>
                    </a:lnTo>
                    <a:lnTo>
                      <a:pt x="103" y="3"/>
                    </a:lnTo>
                    <a:lnTo>
                      <a:pt x="111" y="17"/>
                    </a:lnTo>
                    <a:lnTo>
                      <a:pt x="111" y="30"/>
                    </a:lnTo>
                    <a:lnTo>
                      <a:pt x="101" y="45"/>
                    </a:lnTo>
                    <a:lnTo>
                      <a:pt x="93" y="45"/>
                    </a:lnTo>
                    <a:lnTo>
                      <a:pt x="104" y="62"/>
                    </a:lnTo>
                    <a:lnTo>
                      <a:pt x="114" y="91"/>
                    </a:lnTo>
                    <a:lnTo>
                      <a:pt x="114" y="116"/>
                    </a:lnTo>
                    <a:lnTo>
                      <a:pt x="111" y="147"/>
                    </a:lnTo>
                    <a:lnTo>
                      <a:pt x="103" y="177"/>
                    </a:lnTo>
                    <a:lnTo>
                      <a:pt x="91" y="179"/>
                    </a:lnTo>
                    <a:lnTo>
                      <a:pt x="91" y="189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77" y="228"/>
                    </a:lnTo>
                    <a:lnTo>
                      <a:pt x="77" y="286"/>
                    </a:lnTo>
                    <a:lnTo>
                      <a:pt x="77" y="321"/>
                    </a:lnTo>
                    <a:lnTo>
                      <a:pt x="87" y="362"/>
                    </a:lnTo>
                    <a:lnTo>
                      <a:pt x="91" y="414"/>
                    </a:lnTo>
                    <a:lnTo>
                      <a:pt x="79" y="419"/>
                    </a:lnTo>
                    <a:lnTo>
                      <a:pt x="79" y="424"/>
                    </a:lnTo>
                    <a:lnTo>
                      <a:pt x="60" y="424"/>
                    </a:lnTo>
                    <a:lnTo>
                      <a:pt x="57" y="422"/>
                    </a:lnTo>
                    <a:lnTo>
                      <a:pt x="50" y="422"/>
                    </a:lnTo>
                    <a:lnTo>
                      <a:pt x="49" y="426"/>
                    </a:lnTo>
                    <a:lnTo>
                      <a:pt x="35" y="424"/>
                    </a:lnTo>
                    <a:lnTo>
                      <a:pt x="5" y="422"/>
                    </a:lnTo>
                    <a:lnTo>
                      <a:pt x="5" y="419"/>
                    </a:lnTo>
                    <a:lnTo>
                      <a:pt x="33" y="411"/>
                    </a:lnTo>
                    <a:lnTo>
                      <a:pt x="33" y="403"/>
                    </a:lnTo>
                    <a:lnTo>
                      <a:pt x="9" y="400"/>
                    </a:lnTo>
                    <a:lnTo>
                      <a:pt x="9" y="394"/>
                    </a:lnTo>
                    <a:lnTo>
                      <a:pt x="26" y="386"/>
                    </a:lnTo>
                    <a:lnTo>
                      <a:pt x="26" y="328"/>
                    </a:lnTo>
                    <a:lnTo>
                      <a:pt x="19" y="275"/>
                    </a:lnTo>
                    <a:lnTo>
                      <a:pt x="22" y="221"/>
                    </a:lnTo>
                    <a:lnTo>
                      <a:pt x="22" y="192"/>
                    </a:lnTo>
                    <a:lnTo>
                      <a:pt x="19" y="183"/>
                    </a:lnTo>
                    <a:lnTo>
                      <a:pt x="19" y="141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43" y="68"/>
                    </a:lnTo>
                    <a:lnTo>
                      <a:pt x="63" y="61"/>
                    </a:lnTo>
                    <a:lnTo>
                      <a:pt x="61" y="57"/>
                    </a:lnTo>
                    <a:lnTo>
                      <a:pt x="46" y="55"/>
                    </a:lnTo>
                    <a:lnTo>
                      <a:pt x="46" y="51"/>
                    </a:lnTo>
                    <a:lnTo>
                      <a:pt x="43" y="49"/>
                    </a:lnTo>
                    <a:lnTo>
                      <a:pt x="43" y="45"/>
                    </a:lnTo>
                    <a:lnTo>
                      <a:pt x="39" y="43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46" y="30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9" y="5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38"/>
              <p:cNvSpPr>
                <a:spLocks/>
              </p:cNvSpPr>
              <p:nvPr/>
            </p:nvSpPr>
            <p:spPr bwMode="auto">
              <a:xfrm>
                <a:off x="4122" y="520"/>
                <a:ext cx="88" cy="227"/>
              </a:xfrm>
              <a:custGeom>
                <a:avLst/>
                <a:gdLst>
                  <a:gd name="T0" fmla="*/ 33 w 88"/>
                  <a:gd name="T1" fmla="*/ 2 h 227"/>
                  <a:gd name="T2" fmla="*/ 29 w 88"/>
                  <a:gd name="T3" fmla="*/ 14 h 227"/>
                  <a:gd name="T4" fmla="*/ 32 w 88"/>
                  <a:gd name="T5" fmla="*/ 16 h 227"/>
                  <a:gd name="T6" fmla="*/ 34 w 88"/>
                  <a:gd name="T7" fmla="*/ 20 h 227"/>
                  <a:gd name="T8" fmla="*/ 39 w 88"/>
                  <a:gd name="T9" fmla="*/ 28 h 227"/>
                  <a:gd name="T10" fmla="*/ 34 w 88"/>
                  <a:gd name="T11" fmla="*/ 30 h 227"/>
                  <a:gd name="T12" fmla="*/ 14 w 88"/>
                  <a:gd name="T13" fmla="*/ 41 h 227"/>
                  <a:gd name="T14" fmla="*/ 2 w 88"/>
                  <a:gd name="T15" fmla="*/ 110 h 227"/>
                  <a:gd name="T16" fmla="*/ 0 w 88"/>
                  <a:gd name="T17" fmla="*/ 122 h 227"/>
                  <a:gd name="T18" fmla="*/ 5 w 88"/>
                  <a:gd name="T19" fmla="*/ 129 h 227"/>
                  <a:gd name="T20" fmla="*/ 8 w 88"/>
                  <a:gd name="T21" fmla="*/ 131 h 227"/>
                  <a:gd name="T22" fmla="*/ 8 w 88"/>
                  <a:gd name="T23" fmla="*/ 120 h 227"/>
                  <a:gd name="T24" fmla="*/ 8 w 88"/>
                  <a:gd name="T25" fmla="*/ 125 h 227"/>
                  <a:gd name="T26" fmla="*/ 13 w 88"/>
                  <a:gd name="T27" fmla="*/ 122 h 227"/>
                  <a:gd name="T28" fmla="*/ 16 w 88"/>
                  <a:gd name="T29" fmla="*/ 113 h 227"/>
                  <a:gd name="T30" fmla="*/ 28 w 88"/>
                  <a:gd name="T31" fmla="*/ 172 h 227"/>
                  <a:gd name="T32" fmla="*/ 33 w 88"/>
                  <a:gd name="T33" fmla="*/ 208 h 227"/>
                  <a:gd name="T34" fmla="*/ 30 w 88"/>
                  <a:gd name="T35" fmla="*/ 225 h 227"/>
                  <a:gd name="T36" fmla="*/ 44 w 88"/>
                  <a:gd name="T37" fmla="*/ 222 h 227"/>
                  <a:gd name="T38" fmla="*/ 40 w 88"/>
                  <a:gd name="T39" fmla="*/ 202 h 227"/>
                  <a:gd name="T40" fmla="*/ 46 w 88"/>
                  <a:gd name="T41" fmla="*/ 174 h 227"/>
                  <a:gd name="T42" fmla="*/ 47 w 88"/>
                  <a:gd name="T43" fmla="*/ 201 h 227"/>
                  <a:gd name="T44" fmla="*/ 50 w 88"/>
                  <a:gd name="T45" fmla="*/ 220 h 227"/>
                  <a:gd name="T46" fmla="*/ 62 w 88"/>
                  <a:gd name="T47" fmla="*/ 221 h 227"/>
                  <a:gd name="T48" fmla="*/ 66 w 88"/>
                  <a:gd name="T49" fmla="*/ 172 h 227"/>
                  <a:gd name="T50" fmla="*/ 71 w 88"/>
                  <a:gd name="T51" fmla="*/ 168 h 227"/>
                  <a:gd name="T52" fmla="*/ 85 w 88"/>
                  <a:gd name="T53" fmla="*/ 172 h 227"/>
                  <a:gd name="T54" fmla="*/ 77 w 88"/>
                  <a:gd name="T55" fmla="*/ 115 h 227"/>
                  <a:gd name="T56" fmla="*/ 79 w 88"/>
                  <a:gd name="T57" fmla="*/ 104 h 227"/>
                  <a:gd name="T58" fmla="*/ 77 w 88"/>
                  <a:gd name="T59" fmla="*/ 75 h 227"/>
                  <a:gd name="T60" fmla="*/ 58 w 88"/>
                  <a:gd name="T61" fmla="*/ 37 h 227"/>
                  <a:gd name="T62" fmla="*/ 57 w 88"/>
                  <a:gd name="T63" fmla="*/ 24 h 227"/>
                  <a:gd name="T64" fmla="*/ 62 w 88"/>
                  <a:gd name="T65" fmla="*/ 21 h 227"/>
                  <a:gd name="T66" fmla="*/ 66 w 88"/>
                  <a:gd name="T67" fmla="*/ 17 h 227"/>
                  <a:gd name="T68" fmla="*/ 63 w 88"/>
                  <a:gd name="T69" fmla="*/ 2 h 227"/>
                  <a:gd name="T70" fmla="*/ 52 w 88"/>
                  <a:gd name="T71" fmla="*/ 0 h 227"/>
                  <a:gd name="T72" fmla="*/ 43 w 88"/>
                  <a:gd name="T73" fmla="*/ 1 h 2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227"/>
                  <a:gd name="T113" fmla="*/ 88 w 88"/>
                  <a:gd name="T114" fmla="*/ 227 h 2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227">
                    <a:moveTo>
                      <a:pt x="43" y="1"/>
                    </a:moveTo>
                    <a:lnTo>
                      <a:pt x="33" y="2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8"/>
                    </a:lnTo>
                    <a:lnTo>
                      <a:pt x="14" y="41"/>
                    </a:lnTo>
                    <a:lnTo>
                      <a:pt x="8" y="48"/>
                    </a:lnTo>
                    <a:lnTo>
                      <a:pt x="2" y="110"/>
                    </a:lnTo>
                    <a:lnTo>
                      <a:pt x="5" y="111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6" y="131"/>
                    </a:lnTo>
                    <a:lnTo>
                      <a:pt x="8" y="131"/>
                    </a:lnTo>
                    <a:lnTo>
                      <a:pt x="7" y="124"/>
                    </a:lnTo>
                    <a:lnTo>
                      <a:pt x="8" y="120"/>
                    </a:lnTo>
                    <a:lnTo>
                      <a:pt x="10" y="123"/>
                    </a:lnTo>
                    <a:lnTo>
                      <a:pt x="8" y="125"/>
                    </a:lnTo>
                    <a:lnTo>
                      <a:pt x="10" y="127"/>
                    </a:lnTo>
                    <a:lnTo>
                      <a:pt x="13" y="122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13" y="169"/>
                    </a:lnTo>
                    <a:lnTo>
                      <a:pt x="28" y="172"/>
                    </a:lnTo>
                    <a:lnTo>
                      <a:pt x="34" y="205"/>
                    </a:lnTo>
                    <a:lnTo>
                      <a:pt x="33" y="208"/>
                    </a:lnTo>
                    <a:lnTo>
                      <a:pt x="30" y="222"/>
                    </a:lnTo>
                    <a:lnTo>
                      <a:pt x="30" y="225"/>
                    </a:lnTo>
                    <a:lnTo>
                      <a:pt x="40" y="226"/>
                    </a:lnTo>
                    <a:lnTo>
                      <a:pt x="44" y="222"/>
                    </a:lnTo>
                    <a:lnTo>
                      <a:pt x="42" y="210"/>
                    </a:lnTo>
                    <a:lnTo>
                      <a:pt x="40" y="202"/>
                    </a:lnTo>
                    <a:lnTo>
                      <a:pt x="45" y="174"/>
                    </a:lnTo>
                    <a:lnTo>
                      <a:pt x="46" y="174"/>
                    </a:lnTo>
                    <a:lnTo>
                      <a:pt x="50" y="184"/>
                    </a:lnTo>
                    <a:lnTo>
                      <a:pt x="47" y="201"/>
                    </a:lnTo>
                    <a:lnTo>
                      <a:pt x="44" y="203"/>
                    </a:lnTo>
                    <a:lnTo>
                      <a:pt x="50" y="220"/>
                    </a:lnTo>
                    <a:lnTo>
                      <a:pt x="60" y="222"/>
                    </a:lnTo>
                    <a:lnTo>
                      <a:pt x="62" y="221"/>
                    </a:lnTo>
                    <a:lnTo>
                      <a:pt x="54" y="203"/>
                    </a:lnTo>
                    <a:lnTo>
                      <a:pt x="66" y="172"/>
                    </a:lnTo>
                    <a:lnTo>
                      <a:pt x="71" y="170"/>
                    </a:lnTo>
                    <a:lnTo>
                      <a:pt x="71" y="168"/>
                    </a:lnTo>
                    <a:lnTo>
                      <a:pt x="81" y="168"/>
                    </a:lnTo>
                    <a:lnTo>
                      <a:pt x="85" y="172"/>
                    </a:lnTo>
                    <a:lnTo>
                      <a:pt x="87" y="170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9" y="104"/>
                    </a:lnTo>
                    <a:lnTo>
                      <a:pt x="80" y="102"/>
                    </a:lnTo>
                    <a:lnTo>
                      <a:pt x="77" y="75"/>
                    </a:lnTo>
                    <a:lnTo>
                      <a:pt x="74" y="43"/>
                    </a:lnTo>
                    <a:lnTo>
                      <a:pt x="58" y="37"/>
                    </a:lnTo>
                    <a:lnTo>
                      <a:pt x="53" y="3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66" y="17"/>
                    </a:lnTo>
                    <a:lnTo>
                      <a:pt x="6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39"/>
              <p:cNvSpPr>
                <a:spLocks/>
              </p:cNvSpPr>
              <p:nvPr/>
            </p:nvSpPr>
            <p:spPr bwMode="auto">
              <a:xfrm>
                <a:off x="4748" y="464"/>
                <a:ext cx="62" cy="227"/>
              </a:xfrm>
              <a:custGeom>
                <a:avLst/>
                <a:gdLst>
                  <a:gd name="T0" fmla="*/ 20 w 62"/>
                  <a:gd name="T1" fmla="*/ 3 h 227"/>
                  <a:gd name="T2" fmla="*/ 35 w 62"/>
                  <a:gd name="T3" fmla="*/ 0 h 227"/>
                  <a:gd name="T4" fmla="*/ 46 w 62"/>
                  <a:gd name="T5" fmla="*/ 0 h 227"/>
                  <a:gd name="T6" fmla="*/ 56 w 62"/>
                  <a:gd name="T7" fmla="*/ 2 h 227"/>
                  <a:gd name="T8" fmla="*/ 60 w 62"/>
                  <a:gd name="T9" fmla="*/ 9 h 227"/>
                  <a:gd name="T10" fmla="*/ 60 w 62"/>
                  <a:gd name="T11" fmla="*/ 16 h 227"/>
                  <a:gd name="T12" fmla="*/ 54 w 62"/>
                  <a:gd name="T13" fmla="*/ 24 h 227"/>
                  <a:gd name="T14" fmla="*/ 50 w 62"/>
                  <a:gd name="T15" fmla="*/ 24 h 227"/>
                  <a:gd name="T16" fmla="*/ 56 w 62"/>
                  <a:gd name="T17" fmla="*/ 33 h 227"/>
                  <a:gd name="T18" fmla="*/ 61 w 62"/>
                  <a:gd name="T19" fmla="*/ 48 h 227"/>
                  <a:gd name="T20" fmla="*/ 61 w 62"/>
                  <a:gd name="T21" fmla="*/ 61 h 227"/>
                  <a:gd name="T22" fmla="*/ 60 w 62"/>
                  <a:gd name="T23" fmla="*/ 78 h 227"/>
                  <a:gd name="T24" fmla="*/ 56 w 62"/>
                  <a:gd name="T25" fmla="*/ 94 h 227"/>
                  <a:gd name="T26" fmla="*/ 48 w 62"/>
                  <a:gd name="T27" fmla="*/ 95 h 227"/>
                  <a:gd name="T28" fmla="*/ 48 w 62"/>
                  <a:gd name="T29" fmla="*/ 99 h 227"/>
                  <a:gd name="T30" fmla="*/ 45 w 62"/>
                  <a:gd name="T31" fmla="*/ 102 h 227"/>
                  <a:gd name="T32" fmla="*/ 45 w 62"/>
                  <a:gd name="T33" fmla="*/ 118 h 227"/>
                  <a:gd name="T34" fmla="*/ 40 w 62"/>
                  <a:gd name="T35" fmla="*/ 121 h 227"/>
                  <a:gd name="T36" fmla="*/ 40 w 62"/>
                  <a:gd name="T37" fmla="*/ 152 h 227"/>
                  <a:gd name="T38" fmla="*/ 40 w 62"/>
                  <a:gd name="T39" fmla="*/ 171 h 227"/>
                  <a:gd name="T40" fmla="*/ 47 w 62"/>
                  <a:gd name="T41" fmla="*/ 192 h 227"/>
                  <a:gd name="T42" fmla="*/ 48 w 62"/>
                  <a:gd name="T43" fmla="*/ 220 h 227"/>
                  <a:gd name="T44" fmla="*/ 42 w 62"/>
                  <a:gd name="T45" fmla="*/ 222 h 227"/>
                  <a:gd name="T46" fmla="*/ 42 w 62"/>
                  <a:gd name="T47" fmla="*/ 226 h 227"/>
                  <a:gd name="T48" fmla="*/ 32 w 62"/>
                  <a:gd name="T49" fmla="*/ 226 h 227"/>
                  <a:gd name="T50" fmla="*/ 31 w 62"/>
                  <a:gd name="T51" fmla="*/ 224 h 227"/>
                  <a:gd name="T52" fmla="*/ 27 w 62"/>
                  <a:gd name="T53" fmla="*/ 224 h 227"/>
                  <a:gd name="T54" fmla="*/ 26 w 62"/>
                  <a:gd name="T55" fmla="*/ 226 h 227"/>
                  <a:gd name="T56" fmla="*/ 19 w 62"/>
                  <a:gd name="T57" fmla="*/ 226 h 227"/>
                  <a:gd name="T58" fmla="*/ 3 w 62"/>
                  <a:gd name="T59" fmla="*/ 224 h 227"/>
                  <a:gd name="T60" fmla="*/ 3 w 62"/>
                  <a:gd name="T61" fmla="*/ 222 h 227"/>
                  <a:gd name="T62" fmla="*/ 17 w 62"/>
                  <a:gd name="T63" fmla="*/ 218 h 227"/>
                  <a:gd name="T64" fmla="*/ 17 w 62"/>
                  <a:gd name="T65" fmla="*/ 214 h 227"/>
                  <a:gd name="T66" fmla="*/ 4 w 62"/>
                  <a:gd name="T67" fmla="*/ 212 h 227"/>
                  <a:gd name="T68" fmla="*/ 4 w 62"/>
                  <a:gd name="T69" fmla="*/ 209 h 227"/>
                  <a:gd name="T70" fmla="*/ 13 w 62"/>
                  <a:gd name="T71" fmla="*/ 205 h 227"/>
                  <a:gd name="T72" fmla="*/ 13 w 62"/>
                  <a:gd name="T73" fmla="*/ 174 h 227"/>
                  <a:gd name="T74" fmla="*/ 10 w 62"/>
                  <a:gd name="T75" fmla="*/ 146 h 227"/>
                  <a:gd name="T76" fmla="*/ 11 w 62"/>
                  <a:gd name="T77" fmla="*/ 118 h 227"/>
                  <a:gd name="T78" fmla="*/ 12 w 62"/>
                  <a:gd name="T79" fmla="*/ 102 h 227"/>
                  <a:gd name="T80" fmla="*/ 10 w 62"/>
                  <a:gd name="T81" fmla="*/ 97 h 227"/>
                  <a:gd name="T82" fmla="*/ 10 w 62"/>
                  <a:gd name="T83" fmla="*/ 75 h 227"/>
                  <a:gd name="T84" fmla="*/ 0 w 62"/>
                  <a:gd name="T85" fmla="*/ 70 h 227"/>
                  <a:gd name="T86" fmla="*/ 0 w 62"/>
                  <a:gd name="T87" fmla="*/ 67 h 227"/>
                  <a:gd name="T88" fmla="*/ 23 w 62"/>
                  <a:gd name="T89" fmla="*/ 36 h 227"/>
                  <a:gd name="T90" fmla="*/ 33 w 62"/>
                  <a:gd name="T91" fmla="*/ 32 h 227"/>
                  <a:gd name="T92" fmla="*/ 32 w 62"/>
                  <a:gd name="T93" fmla="*/ 30 h 227"/>
                  <a:gd name="T94" fmla="*/ 24 w 62"/>
                  <a:gd name="T95" fmla="*/ 29 h 227"/>
                  <a:gd name="T96" fmla="*/ 24 w 62"/>
                  <a:gd name="T97" fmla="*/ 27 h 227"/>
                  <a:gd name="T98" fmla="*/ 23 w 62"/>
                  <a:gd name="T99" fmla="*/ 26 h 227"/>
                  <a:gd name="T100" fmla="*/ 23 w 62"/>
                  <a:gd name="T101" fmla="*/ 24 h 227"/>
                  <a:gd name="T102" fmla="*/ 20 w 62"/>
                  <a:gd name="T103" fmla="*/ 23 h 227"/>
                  <a:gd name="T104" fmla="*/ 23 w 62"/>
                  <a:gd name="T105" fmla="*/ 22 h 227"/>
                  <a:gd name="T106" fmla="*/ 21 w 62"/>
                  <a:gd name="T107" fmla="*/ 21 h 227"/>
                  <a:gd name="T108" fmla="*/ 24 w 62"/>
                  <a:gd name="T109" fmla="*/ 16 h 227"/>
                  <a:gd name="T110" fmla="*/ 23 w 62"/>
                  <a:gd name="T111" fmla="*/ 13 h 227"/>
                  <a:gd name="T112" fmla="*/ 24 w 62"/>
                  <a:gd name="T113" fmla="*/ 10 h 227"/>
                  <a:gd name="T114" fmla="*/ 21 w 62"/>
                  <a:gd name="T115" fmla="*/ 8 h 227"/>
                  <a:gd name="T116" fmla="*/ 20 w 62"/>
                  <a:gd name="T117" fmla="*/ 3 h 2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2"/>
                  <a:gd name="T178" fmla="*/ 0 h 227"/>
                  <a:gd name="T179" fmla="*/ 62 w 62"/>
                  <a:gd name="T180" fmla="*/ 227 h 2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2" h="227">
                    <a:moveTo>
                      <a:pt x="20" y="3"/>
                    </a:moveTo>
                    <a:lnTo>
                      <a:pt x="35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0" y="9"/>
                    </a:lnTo>
                    <a:lnTo>
                      <a:pt x="60" y="16"/>
                    </a:lnTo>
                    <a:lnTo>
                      <a:pt x="54" y="24"/>
                    </a:lnTo>
                    <a:lnTo>
                      <a:pt x="50" y="24"/>
                    </a:lnTo>
                    <a:lnTo>
                      <a:pt x="56" y="33"/>
                    </a:lnTo>
                    <a:lnTo>
                      <a:pt x="61" y="48"/>
                    </a:lnTo>
                    <a:lnTo>
                      <a:pt x="61" y="61"/>
                    </a:lnTo>
                    <a:lnTo>
                      <a:pt x="60" y="78"/>
                    </a:lnTo>
                    <a:lnTo>
                      <a:pt x="56" y="94"/>
                    </a:lnTo>
                    <a:lnTo>
                      <a:pt x="48" y="95"/>
                    </a:lnTo>
                    <a:lnTo>
                      <a:pt x="48" y="99"/>
                    </a:lnTo>
                    <a:lnTo>
                      <a:pt x="45" y="102"/>
                    </a:lnTo>
                    <a:lnTo>
                      <a:pt x="45" y="118"/>
                    </a:lnTo>
                    <a:lnTo>
                      <a:pt x="40" y="121"/>
                    </a:lnTo>
                    <a:lnTo>
                      <a:pt x="40" y="152"/>
                    </a:lnTo>
                    <a:lnTo>
                      <a:pt x="40" y="171"/>
                    </a:lnTo>
                    <a:lnTo>
                      <a:pt x="47" y="192"/>
                    </a:lnTo>
                    <a:lnTo>
                      <a:pt x="48" y="220"/>
                    </a:lnTo>
                    <a:lnTo>
                      <a:pt x="42" y="222"/>
                    </a:lnTo>
                    <a:lnTo>
                      <a:pt x="42" y="226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27" y="224"/>
                    </a:lnTo>
                    <a:lnTo>
                      <a:pt x="26" y="226"/>
                    </a:lnTo>
                    <a:lnTo>
                      <a:pt x="19" y="226"/>
                    </a:lnTo>
                    <a:lnTo>
                      <a:pt x="3" y="224"/>
                    </a:lnTo>
                    <a:lnTo>
                      <a:pt x="3" y="222"/>
                    </a:lnTo>
                    <a:lnTo>
                      <a:pt x="17" y="218"/>
                    </a:lnTo>
                    <a:lnTo>
                      <a:pt x="17" y="214"/>
                    </a:lnTo>
                    <a:lnTo>
                      <a:pt x="4" y="212"/>
                    </a:lnTo>
                    <a:lnTo>
                      <a:pt x="4" y="209"/>
                    </a:lnTo>
                    <a:lnTo>
                      <a:pt x="13" y="205"/>
                    </a:lnTo>
                    <a:lnTo>
                      <a:pt x="13" y="174"/>
                    </a:lnTo>
                    <a:lnTo>
                      <a:pt x="10" y="146"/>
                    </a:lnTo>
                    <a:lnTo>
                      <a:pt x="11" y="118"/>
                    </a:lnTo>
                    <a:lnTo>
                      <a:pt x="12" y="102"/>
                    </a:lnTo>
                    <a:lnTo>
                      <a:pt x="10" y="97"/>
                    </a:lnTo>
                    <a:lnTo>
                      <a:pt x="10" y="75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3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1" y="8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40"/>
              <p:cNvSpPr>
                <a:spLocks/>
              </p:cNvSpPr>
              <p:nvPr/>
            </p:nvSpPr>
            <p:spPr bwMode="auto">
              <a:xfrm>
                <a:off x="4657" y="441"/>
                <a:ext cx="82" cy="202"/>
              </a:xfrm>
              <a:custGeom>
                <a:avLst/>
                <a:gdLst>
                  <a:gd name="T0" fmla="*/ 50 w 82"/>
                  <a:gd name="T1" fmla="*/ 1 h 202"/>
                  <a:gd name="T2" fmla="*/ 53 w 82"/>
                  <a:gd name="T3" fmla="*/ 12 h 202"/>
                  <a:gd name="T4" fmla="*/ 51 w 82"/>
                  <a:gd name="T5" fmla="*/ 14 h 202"/>
                  <a:gd name="T6" fmla="*/ 48 w 82"/>
                  <a:gd name="T7" fmla="*/ 18 h 202"/>
                  <a:gd name="T8" fmla="*/ 44 w 82"/>
                  <a:gd name="T9" fmla="*/ 25 h 202"/>
                  <a:gd name="T10" fmla="*/ 48 w 82"/>
                  <a:gd name="T11" fmla="*/ 26 h 202"/>
                  <a:gd name="T12" fmla="*/ 66 w 82"/>
                  <a:gd name="T13" fmla="*/ 37 h 202"/>
                  <a:gd name="T14" fmla="*/ 78 w 82"/>
                  <a:gd name="T15" fmla="*/ 98 h 202"/>
                  <a:gd name="T16" fmla="*/ 81 w 82"/>
                  <a:gd name="T17" fmla="*/ 108 h 202"/>
                  <a:gd name="T18" fmla="*/ 75 w 82"/>
                  <a:gd name="T19" fmla="*/ 114 h 202"/>
                  <a:gd name="T20" fmla="*/ 72 w 82"/>
                  <a:gd name="T21" fmla="*/ 116 h 202"/>
                  <a:gd name="T22" fmla="*/ 72 w 82"/>
                  <a:gd name="T23" fmla="*/ 106 h 202"/>
                  <a:gd name="T24" fmla="*/ 72 w 82"/>
                  <a:gd name="T25" fmla="*/ 111 h 202"/>
                  <a:gd name="T26" fmla="*/ 68 w 82"/>
                  <a:gd name="T27" fmla="*/ 108 h 202"/>
                  <a:gd name="T28" fmla="*/ 64 w 82"/>
                  <a:gd name="T29" fmla="*/ 100 h 202"/>
                  <a:gd name="T30" fmla="*/ 54 w 82"/>
                  <a:gd name="T31" fmla="*/ 153 h 202"/>
                  <a:gd name="T32" fmla="*/ 50 w 82"/>
                  <a:gd name="T33" fmla="*/ 185 h 202"/>
                  <a:gd name="T34" fmla="*/ 52 w 82"/>
                  <a:gd name="T35" fmla="*/ 200 h 202"/>
                  <a:gd name="T36" fmla="*/ 39 w 82"/>
                  <a:gd name="T37" fmla="*/ 198 h 202"/>
                  <a:gd name="T38" fmla="*/ 43 w 82"/>
                  <a:gd name="T39" fmla="*/ 179 h 202"/>
                  <a:gd name="T40" fmla="*/ 37 w 82"/>
                  <a:gd name="T41" fmla="*/ 154 h 202"/>
                  <a:gd name="T42" fmla="*/ 36 w 82"/>
                  <a:gd name="T43" fmla="*/ 179 h 202"/>
                  <a:gd name="T44" fmla="*/ 34 w 82"/>
                  <a:gd name="T45" fmla="*/ 196 h 202"/>
                  <a:gd name="T46" fmla="*/ 23 w 82"/>
                  <a:gd name="T47" fmla="*/ 197 h 202"/>
                  <a:gd name="T48" fmla="*/ 19 w 82"/>
                  <a:gd name="T49" fmla="*/ 153 h 202"/>
                  <a:gd name="T50" fmla="*/ 14 w 82"/>
                  <a:gd name="T51" fmla="*/ 149 h 202"/>
                  <a:gd name="T52" fmla="*/ 1 w 82"/>
                  <a:gd name="T53" fmla="*/ 153 h 202"/>
                  <a:gd name="T54" fmla="*/ 8 w 82"/>
                  <a:gd name="T55" fmla="*/ 102 h 202"/>
                  <a:gd name="T56" fmla="*/ 7 w 82"/>
                  <a:gd name="T57" fmla="*/ 92 h 202"/>
                  <a:gd name="T58" fmla="*/ 8 w 82"/>
                  <a:gd name="T59" fmla="*/ 66 h 202"/>
                  <a:gd name="T60" fmla="*/ 27 w 82"/>
                  <a:gd name="T61" fmla="*/ 33 h 202"/>
                  <a:gd name="T62" fmla="*/ 27 w 82"/>
                  <a:gd name="T63" fmla="*/ 21 h 202"/>
                  <a:gd name="T64" fmla="*/ 23 w 82"/>
                  <a:gd name="T65" fmla="*/ 19 h 202"/>
                  <a:gd name="T66" fmla="*/ 19 w 82"/>
                  <a:gd name="T67" fmla="*/ 15 h 202"/>
                  <a:gd name="T68" fmla="*/ 22 w 82"/>
                  <a:gd name="T69" fmla="*/ 1 h 202"/>
                  <a:gd name="T70" fmla="*/ 32 w 82"/>
                  <a:gd name="T71" fmla="*/ 0 h 202"/>
                  <a:gd name="T72" fmla="*/ 40 w 82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202"/>
                  <a:gd name="T113" fmla="*/ 82 w 82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202">
                    <a:moveTo>
                      <a:pt x="40" y="0"/>
                    </a:moveTo>
                    <a:lnTo>
                      <a:pt x="50" y="1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2"/>
                    </a:lnTo>
                    <a:lnTo>
                      <a:pt x="51" y="14"/>
                    </a:lnTo>
                    <a:lnTo>
                      <a:pt x="50" y="15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5" y="34"/>
                    </a:lnTo>
                    <a:lnTo>
                      <a:pt x="66" y="37"/>
                    </a:lnTo>
                    <a:lnTo>
                      <a:pt x="72" y="43"/>
                    </a:lnTo>
                    <a:lnTo>
                      <a:pt x="78" y="98"/>
                    </a:lnTo>
                    <a:lnTo>
                      <a:pt x="75" y="99"/>
                    </a:lnTo>
                    <a:lnTo>
                      <a:pt x="81" y="108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75" y="116"/>
                    </a:lnTo>
                    <a:lnTo>
                      <a:pt x="72" y="116"/>
                    </a:lnTo>
                    <a:lnTo>
                      <a:pt x="73" y="110"/>
                    </a:lnTo>
                    <a:lnTo>
                      <a:pt x="72" y="106"/>
                    </a:lnTo>
                    <a:lnTo>
                      <a:pt x="70" y="109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64" y="100"/>
                    </a:lnTo>
                    <a:lnTo>
                      <a:pt x="68" y="150"/>
                    </a:lnTo>
                    <a:lnTo>
                      <a:pt x="54" y="153"/>
                    </a:lnTo>
                    <a:lnTo>
                      <a:pt x="48" y="182"/>
                    </a:lnTo>
                    <a:lnTo>
                      <a:pt x="50" y="185"/>
                    </a:lnTo>
                    <a:lnTo>
                      <a:pt x="52" y="198"/>
                    </a:lnTo>
                    <a:lnTo>
                      <a:pt x="52" y="200"/>
                    </a:lnTo>
                    <a:lnTo>
                      <a:pt x="43" y="201"/>
                    </a:lnTo>
                    <a:lnTo>
                      <a:pt x="39" y="198"/>
                    </a:lnTo>
                    <a:lnTo>
                      <a:pt x="41" y="187"/>
                    </a:lnTo>
                    <a:lnTo>
                      <a:pt x="43" y="179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4" y="163"/>
                    </a:lnTo>
                    <a:lnTo>
                      <a:pt x="36" y="179"/>
                    </a:lnTo>
                    <a:lnTo>
                      <a:pt x="39" y="180"/>
                    </a:lnTo>
                    <a:lnTo>
                      <a:pt x="34" y="196"/>
                    </a:lnTo>
                    <a:lnTo>
                      <a:pt x="24" y="198"/>
                    </a:lnTo>
                    <a:lnTo>
                      <a:pt x="23" y="197"/>
                    </a:lnTo>
                    <a:lnTo>
                      <a:pt x="29" y="181"/>
                    </a:lnTo>
                    <a:lnTo>
                      <a:pt x="19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5" y="149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7" y="92"/>
                    </a:lnTo>
                    <a:lnTo>
                      <a:pt x="5" y="91"/>
                    </a:lnTo>
                    <a:lnTo>
                      <a:pt x="8" y="66"/>
                    </a:lnTo>
                    <a:lnTo>
                      <a:pt x="11" y="38"/>
                    </a:lnTo>
                    <a:lnTo>
                      <a:pt x="27" y="33"/>
                    </a:lnTo>
                    <a:lnTo>
                      <a:pt x="31" y="26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8" y="7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4227" y="459"/>
                <a:ext cx="54" cy="144"/>
              </a:xfrm>
              <a:custGeom>
                <a:avLst/>
                <a:gdLst>
                  <a:gd name="T0" fmla="*/ 20 w 54"/>
                  <a:gd name="T1" fmla="*/ 2 h 144"/>
                  <a:gd name="T2" fmla="*/ 17 w 54"/>
                  <a:gd name="T3" fmla="*/ 9 h 144"/>
                  <a:gd name="T4" fmla="*/ 19 w 54"/>
                  <a:gd name="T5" fmla="*/ 11 h 144"/>
                  <a:gd name="T6" fmla="*/ 21 w 54"/>
                  <a:gd name="T7" fmla="*/ 13 h 144"/>
                  <a:gd name="T8" fmla="*/ 23 w 54"/>
                  <a:gd name="T9" fmla="*/ 18 h 144"/>
                  <a:gd name="T10" fmla="*/ 21 w 54"/>
                  <a:gd name="T11" fmla="*/ 19 h 144"/>
                  <a:gd name="T12" fmla="*/ 9 w 54"/>
                  <a:gd name="T13" fmla="*/ 26 h 144"/>
                  <a:gd name="T14" fmla="*/ 1 w 54"/>
                  <a:gd name="T15" fmla="*/ 70 h 144"/>
                  <a:gd name="T16" fmla="*/ 0 w 54"/>
                  <a:gd name="T17" fmla="*/ 77 h 144"/>
                  <a:gd name="T18" fmla="*/ 3 w 54"/>
                  <a:gd name="T19" fmla="*/ 82 h 144"/>
                  <a:gd name="T20" fmla="*/ 5 w 54"/>
                  <a:gd name="T21" fmla="*/ 82 h 144"/>
                  <a:gd name="T22" fmla="*/ 5 w 54"/>
                  <a:gd name="T23" fmla="*/ 75 h 144"/>
                  <a:gd name="T24" fmla="*/ 5 w 54"/>
                  <a:gd name="T25" fmla="*/ 79 h 144"/>
                  <a:gd name="T26" fmla="*/ 8 w 54"/>
                  <a:gd name="T27" fmla="*/ 77 h 144"/>
                  <a:gd name="T28" fmla="*/ 9 w 54"/>
                  <a:gd name="T29" fmla="*/ 71 h 144"/>
                  <a:gd name="T30" fmla="*/ 17 w 54"/>
                  <a:gd name="T31" fmla="*/ 108 h 144"/>
                  <a:gd name="T32" fmla="*/ 20 w 54"/>
                  <a:gd name="T33" fmla="*/ 131 h 144"/>
                  <a:gd name="T34" fmla="*/ 18 w 54"/>
                  <a:gd name="T35" fmla="*/ 141 h 144"/>
                  <a:gd name="T36" fmla="*/ 27 w 54"/>
                  <a:gd name="T37" fmla="*/ 140 h 144"/>
                  <a:gd name="T38" fmla="*/ 24 w 54"/>
                  <a:gd name="T39" fmla="*/ 127 h 144"/>
                  <a:gd name="T40" fmla="*/ 28 w 54"/>
                  <a:gd name="T41" fmla="*/ 110 h 144"/>
                  <a:gd name="T42" fmla="*/ 29 w 54"/>
                  <a:gd name="T43" fmla="*/ 126 h 144"/>
                  <a:gd name="T44" fmla="*/ 30 w 54"/>
                  <a:gd name="T45" fmla="*/ 138 h 144"/>
                  <a:gd name="T46" fmla="*/ 38 w 54"/>
                  <a:gd name="T47" fmla="*/ 139 h 144"/>
                  <a:gd name="T48" fmla="*/ 41 w 54"/>
                  <a:gd name="T49" fmla="*/ 108 h 144"/>
                  <a:gd name="T50" fmla="*/ 43 w 54"/>
                  <a:gd name="T51" fmla="*/ 105 h 144"/>
                  <a:gd name="T52" fmla="*/ 52 w 54"/>
                  <a:gd name="T53" fmla="*/ 108 h 144"/>
                  <a:gd name="T54" fmla="*/ 47 w 54"/>
                  <a:gd name="T55" fmla="*/ 72 h 144"/>
                  <a:gd name="T56" fmla="*/ 48 w 54"/>
                  <a:gd name="T57" fmla="*/ 65 h 144"/>
                  <a:gd name="T58" fmla="*/ 47 w 54"/>
                  <a:gd name="T59" fmla="*/ 47 h 144"/>
                  <a:gd name="T60" fmla="*/ 35 w 54"/>
                  <a:gd name="T61" fmla="*/ 24 h 144"/>
                  <a:gd name="T62" fmla="*/ 35 w 54"/>
                  <a:gd name="T63" fmla="*/ 15 h 144"/>
                  <a:gd name="T64" fmla="*/ 38 w 54"/>
                  <a:gd name="T65" fmla="*/ 14 h 144"/>
                  <a:gd name="T66" fmla="*/ 41 w 54"/>
                  <a:gd name="T67" fmla="*/ 11 h 144"/>
                  <a:gd name="T68" fmla="*/ 38 w 54"/>
                  <a:gd name="T69" fmla="*/ 2 h 144"/>
                  <a:gd name="T70" fmla="*/ 32 w 54"/>
                  <a:gd name="T71" fmla="*/ 0 h 144"/>
                  <a:gd name="T72" fmla="*/ 26 w 54"/>
                  <a:gd name="T73" fmla="*/ 1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44"/>
                  <a:gd name="T113" fmla="*/ 54 w 54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44">
                    <a:moveTo>
                      <a:pt x="26" y="1"/>
                    </a:moveTo>
                    <a:lnTo>
                      <a:pt x="20" y="2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0" y="77"/>
                    </a:lnTo>
                    <a:lnTo>
                      <a:pt x="1" y="82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6" y="80"/>
                    </a:lnTo>
                    <a:lnTo>
                      <a:pt x="8" y="77"/>
                    </a:lnTo>
                    <a:lnTo>
                      <a:pt x="6" y="71"/>
                    </a:lnTo>
                    <a:lnTo>
                      <a:pt x="9" y="71"/>
                    </a:lnTo>
                    <a:lnTo>
                      <a:pt x="8" y="106"/>
                    </a:lnTo>
                    <a:lnTo>
                      <a:pt x="17" y="108"/>
                    </a:lnTo>
                    <a:lnTo>
                      <a:pt x="21" y="129"/>
                    </a:lnTo>
                    <a:lnTo>
                      <a:pt x="20" y="131"/>
                    </a:lnTo>
                    <a:lnTo>
                      <a:pt x="18" y="140"/>
                    </a:lnTo>
                    <a:lnTo>
                      <a:pt x="18" y="141"/>
                    </a:lnTo>
                    <a:lnTo>
                      <a:pt x="24" y="143"/>
                    </a:lnTo>
                    <a:lnTo>
                      <a:pt x="27" y="140"/>
                    </a:lnTo>
                    <a:lnTo>
                      <a:pt x="26" y="132"/>
                    </a:lnTo>
                    <a:lnTo>
                      <a:pt x="24" y="127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30" y="116"/>
                    </a:lnTo>
                    <a:lnTo>
                      <a:pt x="29" y="126"/>
                    </a:lnTo>
                    <a:lnTo>
                      <a:pt x="27" y="127"/>
                    </a:lnTo>
                    <a:lnTo>
                      <a:pt x="30" y="138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3" y="127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3" y="105"/>
                    </a:lnTo>
                    <a:lnTo>
                      <a:pt x="49" y="106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47" y="72"/>
                    </a:lnTo>
                    <a:lnTo>
                      <a:pt x="48" y="73"/>
                    </a:lnTo>
                    <a:lnTo>
                      <a:pt x="48" y="65"/>
                    </a:lnTo>
                    <a:lnTo>
                      <a:pt x="47" y="47"/>
                    </a:lnTo>
                    <a:lnTo>
                      <a:pt x="46" y="28"/>
                    </a:lnTo>
                    <a:lnTo>
                      <a:pt x="35" y="24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1"/>
                    </a:lnTo>
                    <a:lnTo>
                      <a:pt x="41" y="6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767" y="469"/>
              <a:ext cx="1897" cy="637"/>
              <a:chOff x="3767" y="469"/>
              <a:chExt cx="1897" cy="637"/>
            </a:xfrm>
          </p:grpSpPr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257" y="522"/>
                <a:ext cx="167" cy="436"/>
              </a:xfrm>
              <a:custGeom>
                <a:avLst/>
                <a:gdLst>
                  <a:gd name="T0" fmla="*/ 64 w 167"/>
                  <a:gd name="T1" fmla="*/ 5 h 436"/>
                  <a:gd name="T2" fmla="*/ 56 w 167"/>
                  <a:gd name="T3" fmla="*/ 29 h 436"/>
                  <a:gd name="T4" fmla="*/ 61 w 167"/>
                  <a:gd name="T5" fmla="*/ 31 h 436"/>
                  <a:gd name="T6" fmla="*/ 66 w 167"/>
                  <a:gd name="T7" fmla="*/ 41 h 436"/>
                  <a:gd name="T8" fmla="*/ 75 w 167"/>
                  <a:gd name="T9" fmla="*/ 56 h 436"/>
                  <a:gd name="T10" fmla="*/ 66 w 167"/>
                  <a:gd name="T11" fmla="*/ 58 h 436"/>
                  <a:gd name="T12" fmla="*/ 29 w 167"/>
                  <a:gd name="T13" fmla="*/ 80 h 436"/>
                  <a:gd name="T14" fmla="*/ 5 w 167"/>
                  <a:gd name="T15" fmla="*/ 214 h 436"/>
                  <a:gd name="T16" fmla="*/ 0 w 167"/>
                  <a:gd name="T17" fmla="*/ 236 h 436"/>
                  <a:gd name="T18" fmla="*/ 10 w 167"/>
                  <a:gd name="T19" fmla="*/ 249 h 436"/>
                  <a:gd name="T20" fmla="*/ 17 w 167"/>
                  <a:gd name="T21" fmla="*/ 252 h 436"/>
                  <a:gd name="T22" fmla="*/ 17 w 167"/>
                  <a:gd name="T23" fmla="*/ 231 h 436"/>
                  <a:gd name="T24" fmla="*/ 17 w 167"/>
                  <a:gd name="T25" fmla="*/ 241 h 436"/>
                  <a:gd name="T26" fmla="*/ 26 w 167"/>
                  <a:gd name="T27" fmla="*/ 234 h 436"/>
                  <a:gd name="T28" fmla="*/ 32 w 167"/>
                  <a:gd name="T29" fmla="*/ 217 h 436"/>
                  <a:gd name="T30" fmla="*/ 53 w 167"/>
                  <a:gd name="T31" fmla="*/ 331 h 436"/>
                  <a:gd name="T32" fmla="*/ 64 w 167"/>
                  <a:gd name="T33" fmla="*/ 401 h 436"/>
                  <a:gd name="T34" fmla="*/ 59 w 167"/>
                  <a:gd name="T35" fmla="*/ 432 h 436"/>
                  <a:gd name="T36" fmla="*/ 85 w 167"/>
                  <a:gd name="T37" fmla="*/ 428 h 436"/>
                  <a:gd name="T38" fmla="*/ 77 w 167"/>
                  <a:gd name="T39" fmla="*/ 388 h 436"/>
                  <a:gd name="T40" fmla="*/ 88 w 167"/>
                  <a:gd name="T41" fmla="*/ 335 h 436"/>
                  <a:gd name="T42" fmla="*/ 90 w 167"/>
                  <a:gd name="T43" fmla="*/ 386 h 436"/>
                  <a:gd name="T44" fmla="*/ 96 w 167"/>
                  <a:gd name="T45" fmla="*/ 423 h 436"/>
                  <a:gd name="T46" fmla="*/ 118 w 167"/>
                  <a:gd name="T47" fmla="*/ 425 h 436"/>
                  <a:gd name="T48" fmla="*/ 126 w 167"/>
                  <a:gd name="T49" fmla="*/ 331 h 436"/>
                  <a:gd name="T50" fmla="*/ 136 w 167"/>
                  <a:gd name="T51" fmla="*/ 323 h 436"/>
                  <a:gd name="T52" fmla="*/ 160 w 167"/>
                  <a:gd name="T53" fmla="*/ 331 h 436"/>
                  <a:gd name="T54" fmla="*/ 147 w 167"/>
                  <a:gd name="T55" fmla="*/ 221 h 436"/>
                  <a:gd name="T56" fmla="*/ 149 w 167"/>
                  <a:gd name="T57" fmla="*/ 201 h 436"/>
                  <a:gd name="T58" fmla="*/ 147 w 167"/>
                  <a:gd name="T59" fmla="*/ 146 h 436"/>
                  <a:gd name="T60" fmla="*/ 110 w 167"/>
                  <a:gd name="T61" fmla="*/ 72 h 436"/>
                  <a:gd name="T62" fmla="*/ 109 w 167"/>
                  <a:gd name="T63" fmla="*/ 47 h 436"/>
                  <a:gd name="T64" fmla="*/ 118 w 167"/>
                  <a:gd name="T65" fmla="*/ 42 h 436"/>
                  <a:gd name="T66" fmla="*/ 126 w 167"/>
                  <a:gd name="T67" fmla="*/ 35 h 436"/>
                  <a:gd name="T68" fmla="*/ 120 w 167"/>
                  <a:gd name="T69" fmla="*/ 5 h 436"/>
                  <a:gd name="T70" fmla="*/ 100 w 167"/>
                  <a:gd name="T71" fmla="*/ 0 h 436"/>
                  <a:gd name="T72" fmla="*/ 83 w 167"/>
                  <a:gd name="T73" fmla="*/ 2 h 4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6"/>
                  <a:gd name="T113" fmla="*/ 167 w 167"/>
                  <a:gd name="T114" fmla="*/ 436 h 4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6">
                    <a:moveTo>
                      <a:pt x="83" y="2"/>
                    </a:moveTo>
                    <a:lnTo>
                      <a:pt x="64" y="5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65" y="29"/>
                    </a:lnTo>
                    <a:lnTo>
                      <a:pt x="61" y="31"/>
                    </a:lnTo>
                    <a:lnTo>
                      <a:pt x="64" y="33"/>
                    </a:lnTo>
                    <a:lnTo>
                      <a:pt x="66" y="41"/>
                    </a:lnTo>
                    <a:lnTo>
                      <a:pt x="69" y="42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66" y="58"/>
                    </a:lnTo>
                    <a:lnTo>
                      <a:pt x="53" y="75"/>
                    </a:lnTo>
                    <a:lnTo>
                      <a:pt x="29" y="80"/>
                    </a:lnTo>
                    <a:lnTo>
                      <a:pt x="17" y="94"/>
                    </a:lnTo>
                    <a:lnTo>
                      <a:pt x="5" y="214"/>
                    </a:lnTo>
                    <a:lnTo>
                      <a:pt x="11" y="215"/>
                    </a:lnTo>
                    <a:lnTo>
                      <a:pt x="0" y="236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7" y="252"/>
                    </a:lnTo>
                    <a:lnTo>
                      <a:pt x="16" y="239"/>
                    </a:lnTo>
                    <a:lnTo>
                      <a:pt x="17" y="231"/>
                    </a:lnTo>
                    <a:lnTo>
                      <a:pt x="20" y="237"/>
                    </a:lnTo>
                    <a:lnTo>
                      <a:pt x="17" y="241"/>
                    </a:lnTo>
                    <a:lnTo>
                      <a:pt x="21" y="244"/>
                    </a:lnTo>
                    <a:lnTo>
                      <a:pt x="26" y="234"/>
                    </a:lnTo>
                    <a:lnTo>
                      <a:pt x="23" y="217"/>
                    </a:lnTo>
                    <a:lnTo>
                      <a:pt x="32" y="217"/>
                    </a:lnTo>
                    <a:lnTo>
                      <a:pt x="26" y="326"/>
                    </a:lnTo>
                    <a:lnTo>
                      <a:pt x="53" y="331"/>
                    </a:lnTo>
                    <a:lnTo>
                      <a:pt x="66" y="395"/>
                    </a:lnTo>
                    <a:lnTo>
                      <a:pt x="64" y="401"/>
                    </a:lnTo>
                    <a:lnTo>
                      <a:pt x="59" y="427"/>
                    </a:lnTo>
                    <a:lnTo>
                      <a:pt x="59" y="432"/>
                    </a:lnTo>
                    <a:lnTo>
                      <a:pt x="77" y="435"/>
                    </a:lnTo>
                    <a:lnTo>
                      <a:pt x="85" y="428"/>
                    </a:lnTo>
                    <a:lnTo>
                      <a:pt x="81" y="404"/>
                    </a:lnTo>
                    <a:lnTo>
                      <a:pt x="77" y="388"/>
                    </a:lnTo>
                    <a:lnTo>
                      <a:pt x="85" y="334"/>
                    </a:lnTo>
                    <a:lnTo>
                      <a:pt x="88" y="335"/>
                    </a:lnTo>
                    <a:lnTo>
                      <a:pt x="96" y="354"/>
                    </a:lnTo>
                    <a:lnTo>
                      <a:pt x="90" y="386"/>
                    </a:lnTo>
                    <a:lnTo>
                      <a:pt x="85" y="390"/>
                    </a:lnTo>
                    <a:lnTo>
                      <a:pt x="96" y="423"/>
                    </a:lnTo>
                    <a:lnTo>
                      <a:pt x="114" y="428"/>
                    </a:lnTo>
                    <a:lnTo>
                      <a:pt x="118" y="425"/>
                    </a:lnTo>
                    <a:lnTo>
                      <a:pt x="104" y="390"/>
                    </a:lnTo>
                    <a:lnTo>
                      <a:pt x="126" y="331"/>
                    </a:lnTo>
                    <a:lnTo>
                      <a:pt x="136" y="327"/>
                    </a:lnTo>
                    <a:lnTo>
                      <a:pt x="136" y="323"/>
                    </a:lnTo>
                    <a:lnTo>
                      <a:pt x="155" y="323"/>
                    </a:lnTo>
                    <a:lnTo>
                      <a:pt x="160" y="331"/>
                    </a:lnTo>
                    <a:lnTo>
                      <a:pt x="166" y="327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01"/>
                    </a:lnTo>
                    <a:lnTo>
                      <a:pt x="153" y="198"/>
                    </a:lnTo>
                    <a:lnTo>
                      <a:pt x="147" y="146"/>
                    </a:lnTo>
                    <a:lnTo>
                      <a:pt x="141" y="85"/>
                    </a:lnTo>
                    <a:lnTo>
                      <a:pt x="110" y="72"/>
                    </a:lnTo>
                    <a:lnTo>
                      <a:pt x="100" y="58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18" y="42"/>
                    </a:lnTo>
                    <a:lnTo>
                      <a:pt x="118" y="36"/>
                    </a:lnTo>
                    <a:lnTo>
                      <a:pt x="126" y="35"/>
                    </a:lnTo>
                    <a:lnTo>
                      <a:pt x="128" y="17"/>
                    </a:lnTo>
                    <a:lnTo>
                      <a:pt x="120" y="5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3" y="2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4818" y="547"/>
                <a:ext cx="167" cy="434"/>
              </a:xfrm>
              <a:custGeom>
                <a:avLst/>
                <a:gdLst>
                  <a:gd name="T0" fmla="*/ 104 w 167"/>
                  <a:gd name="T1" fmla="*/ 0 h 434"/>
                  <a:gd name="T2" fmla="*/ 68 w 167"/>
                  <a:gd name="T3" fmla="*/ 13 h 434"/>
                  <a:gd name="T4" fmla="*/ 67 w 167"/>
                  <a:gd name="T5" fmla="*/ 42 h 434"/>
                  <a:gd name="T6" fmla="*/ 49 w 167"/>
                  <a:gd name="T7" fmla="*/ 56 h 434"/>
                  <a:gd name="T8" fmla="*/ 11 w 167"/>
                  <a:gd name="T9" fmla="*/ 72 h 434"/>
                  <a:gd name="T10" fmla="*/ 5 w 167"/>
                  <a:gd name="T11" fmla="*/ 156 h 434"/>
                  <a:gd name="T12" fmla="*/ 30 w 167"/>
                  <a:gd name="T13" fmla="*/ 227 h 434"/>
                  <a:gd name="T14" fmla="*/ 57 w 167"/>
                  <a:gd name="T15" fmla="*/ 282 h 434"/>
                  <a:gd name="T16" fmla="*/ 51 w 167"/>
                  <a:gd name="T17" fmla="*/ 412 h 434"/>
                  <a:gd name="T18" fmla="*/ 57 w 167"/>
                  <a:gd name="T19" fmla="*/ 417 h 434"/>
                  <a:gd name="T20" fmla="*/ 82 w 167"/>
                  <a:gd name="T21" fmla="*/ 431 h 434"/>
                  <a:gd name="T22" fmla="*/ 97 w 167"/>
                  <a:gd name="T23" fmla="*/ 433 h 434"/>
                  <a:gd name="T24" fmla="*/ 106 w 167"/>
                  <a:gd name="T25" fmla="*/ 429 h 434"/>
                  <a:gd name="T26" fmla="*/ 101 w 167"/>
                  <a:gd name="T27" fmla="*/ 422 h 434"/>
                  <a:gd name="T28" fmla="*/ 87 w 167"/>
                  <a:gd name="T29" fmla="*/ 412 h 434"/>
                  <a:gd name="T30" fmla="*/ 93 w 167"/>
                  <a:gd name="T31" fmla="*/ 407 h 434"/>
                  <a:gd name="T32" fmla="*/ 126 w 167"/>
                  <a:gd name="T33" fmla="*/ 416 h 434"/>
                  <a:gd name="T34" fmla="*/ 129 w 167"/>
                  <a:gd name="T35" fmla="*/ 410 h 434"/>
                  <a:gd name="T36" fmla="*/ 126 w 167"/>
                  <a:gd name="T37" fmla="*/ 404 h 434"/>
                  <a:gd name="T38" fmla="*/ 116 w 167"/>
                  <a:gd name="T39" fmla="*/ 397 h 434"/>
                  <a:gd name="T40" fmla="*/ 127 w 167"/>
                  <a:gd name="T41" fmla="*/ 355 h 434"/>
                  <a:gd name="T42" fmla="*/ 139 w 167"/>
                  <a:gd name="T43" fmla="*/ 237 h 434"/>
                  <a:gd name="T44" fmla="*/ 144 w 167"/>
                  <a:gd name="T45" fmla="*/ 214 h 434"/>
                  <a:gd name="T46" fmla="*/ 135 w 167"/>
                  <a:gd name="T47" fmla="*/ 167 h 434"/>
                  <a:gd name="T48" fmla="*/ 143 w 167"/>
                  <a:gd name="T49" fmla="*/ 166 h 434"/>
                  <a:gd name="T50" fmla="*/ 148 w 167"/>
                  <a:gd name="T51" fmla="*/ 164 h 434"/>
                  <a:gd name="T52" fmla="*/ 155 w 167"/>
                  <a:gd name="T53" fmla="*/ 161 h 434"/>
                  <a:gd name="T54" fmla="*/ 160 w 167"/>
                  <a:gd name="T55" fmla="*/ 158 h 434"/>
                  <a:gd name="T56" fmla="*/ 166 w 167"/>
                  <a:gd name="T57" fmla="*/ 152 h 434"/>
                  <a:gd name="T58" fmla="*/ 160 w 167"/>
                  <a:gd name="T59" fmla="*/ 128 h 434"/>
                  <a:gd name="T60" fmla="*/ 121 w 167"/>
                  <a:gd name="T61" fmla="*/ 73 h 434"/>
                  <a:gd name="T62" fmla="*/ 106 w 167"/>
                  <a:gd name="T63" fmla="*/ 58 h 434"/>
                  <a:gd name="T64" fmla="*/ 124 w 167"/>
                  <a:gd name="T65" fmla="*/ 47 h 434"/>
                  <a:gd name="T66" fmla="*/ 125 w 167"/>
                  <a:gd name="T67" fmla="*/ 45 h 434"/>
                  <a:gd name="T68" fmla="*/ 130 w 167"/>
                  <a:gd name="T69" fmla="*/ 40 h 434"/>
                  <a:gd name="T70" fmla="*/ 130 w 167"/>
                  <a:gd name="T71" fmla="*/ 28 h 434"/>
                  <a:gd name="T72" fmla="*/ 131 w 167"/>
                  <a:gd name="T73" fmla="*/ 14 h 4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4"/>
                  <a:gd name="T113" fmla="*/ 167 w 167"/>
                  <a:gd name="T114" fmla="*/ 434 h 4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4">
                    <a:moveTo>
                      <a:pt x="124" y="4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8" y="13"/>
                    </a:lnTo>
                    <a:lnTo>
                      <a:pt x="62" y="26"/>
                    </a:lnTo>
                    <a:lnTo>
                      <a:pt x="67" y="42"/>
                    </a:lnTo>
                    <a:lnTo>
                      <a:pt x="59" y="51"/>
                    </a:lnTo>
                    <a:lnTo>
                      <a:pt x="49" y="56"/>
                    </a:lnTo>
                    <a:lnTo>
                      <a:pt x="20" y="65"/>
                    </a:lnTo>
                    <a:lnTo>
                      <a:pt x="11" y="72"/>
                    </a:lnTo>
                    <a:lnTo>
                      <a:pt x="0" y="141"/>
                    </a:lnTo>
                    <a:lnTo>
                      <a:pt x="5" y="156"/>
                    </a:lnTo>
                    <a:lnTo>
                      <a:pt x="35" y="161"/>
                    </a:lnTo>
                    <a:lnTo>
                      <a:pt x="30" y="227"/>
                    </a:lnTo>
                    <a:lnTo>
                      <a:pt x="51" y="233"/>
                    </a:lnTo>
                    <a:lnTo>
                      <a:pt x="57" y="282"/>
                    </a:lnTo>
                    <a:lnTo>
                      <a:pt x="52" y="365"/>
                    </a:lnTo>
                    <a:lnTo>
                      <a:pt x="51" y="412"/>
                    </a:lnTo>
                    <a:lnTo>
                      <a:pt x="57" y="413"/>
                    </a:lnTo>
                    <a:lnTo>
                      <a:pt x="57" y="417"/>
                    </a:lnTo>
                    <a:lnTo>
                      <a:pt x="73" y="425"/>
                    </a:lnTo>
                    <a:lnTo>
                      <a:pt x="82" y="431"/>
                    </a:lnTo>
                    <a:lnTo>
                      <a:pt x="89" y="433"/>
                    </a:lnTo>
                    <a:lnTo>
                      <a:pt x="97" y="433"/>
                    </a:lnTo>
                    <a:lnTo>
                      <a:pt x="104" y="431"/>
                    </a:lnTo>
                    <a:lnTo>
                      <a:pt x="106" y="429"/>
                    </a:lnTo>
                    <a:lnTo>
                      <a:pt x="104" y="426"/>
                    </a:lnTo>
                    <a:lnTo>
                      <a:pt x="101" y="422"/>
                    </a:lnTo>
                    <a:lnTo>
                      <a:pt x="96" y="416"/>
                    </a:lnTo>
                    <a:lnTo>
                      <a:pt x="87" y="412"/>
                    </a:lnTo>
                    <a:lnTo>
                      <a:pt x="93" y="413"/>
                    </a:lnTo>
                    <a:lnTo>
                      <a:pt x="93" y="407"/>
                    </a:lnTo>
                    <a:lnTo>
                      <a:pt x="117" y="416"/>
                    </a:lnTo>
                    <a:lnTo>
                      <a:pt x="126" y="416"/>
                    </a:lnTo>
                    <a:lnTo>
                      <a:pt x="129" y="413"/>
                    </a:lnTo>
                    <a:lnTo>
                      <a:pt x="129" y="410"/>
                    </a:lnTo>
                    <a:lnTo>
                      <a:pt x="128" y="408"/>
                    </a:lnTo>
                    <a:lnTo>
                      <a:pt x="126" y="404"/>
                    </a:lnTo>
                    <a:lnTo>
                      <a:pt x="120" y="400"/>
                    </a:lnTo>
                    <a:lnTo>
                      <a:pt x="116" y="397"/>
                    </a:lnTo>
                    <a:lnTo>
                      <a:pt x="122" y="396"/>
                    </a:lnTo>
                    <a:lnTo>
                      <a:pt x="127" y="355"/>
                    </a:lnTo>
                    <a:lnTo>
                      <a:pt x="130" y="290"/>
                    </a:lnTo>
                    <a:lnTo>
                      <a:pt x="139" y="237"/>
                    </a:lnTo>
                    <a:lnTo>
                      <a:pt x="142" y="222"/>
                    </a:lnTo>
                    <a:lnTo>
                      <a:pt x="144" y="214"/>
                    </a:lnTo>
                    <a:lnTo>
                      <a:pt x="137" y="181"/>
                    </a:lnTo>
                    <a:lnTo>
                      <a:pt x="135" y="167"/>
                    </a:lnTo>
                    <a:lnTo>
                      <a:pt x="139" y="168"/>
                    </a:lnTo>
                    <a:lnTo>
                      <a:pt x="143" y="166"/>
                    </a:lnTo>
                    <a:lnTo>
                      <a:pt x="144" y="166"/>
                    </a:lnTo>
                    <a:lnTo>
                      <a:pt x="148" y="164"/>
                    </a:lnTo>
                    <a:lnTo>
                      <a:pt x="154" y="165"/>
                    </a:lnTo>
                    <a:lnTo>
                      <a:pt x="155" y="161"/>
                    </a:lnTo>
                    <a:lnTo>
                      <a:pt x="158" y="161"/>
                    </a:lnTo>
                    <a:lnTo>
                      <a:pt x="160" y="158"/>
                    </a:lnTo>
                    <a:lnTo>
                      <a:pt x="164" y="156"/>
                    </a:lnTo>
                    <a:lnTo>
                      <a:pt x="166" y="152"/>
                    </a:lnTo>
                    <a:lnTo>
                      <a:pt x="157" y="137"/>
                    </a:lnTo>
                    <a:lnTo>
                      <a:pt x="160" y="128"/>
                    </a:lnTo>
                    <a:lnTo>
                      <a:pt x="145" y="137"/>
                    </a:lnTo>
                    <a:lnTo>
                      <a:pt x="121" y="73"/>
                    </a:lnTo>
                    <a:lnTo>
                      <a:pt x="103" y="61"/>
                    </a:lnTo>
                    <a:lnTo>
                      <a:pt x="106" y="58"/>
                    </a:lnTo>
                    <a:lnTo>
                      <a:pt x="122" y="56"/>
                    </a:lnTo>
                    <a:lnTo>
                      <a:pt x="124" y="47"/>
                    </a:lnTo>
                    <a:lnTo>
                      <a:pt x="119" y="45"/>
                    </a:lnTo>
                    <a:lnTo>
                      <a:pt x="125" y="45"/>
                    </a:lnTo>
                    <a:lnTo>
                      <a:pt x="124" y="42"/>
                    </a:lnTo>
                    <a:lnTo>
                      <a:pt x="130" y="40"/>
                    </a:lnTo>
                    <a:lnTo>
                      <a:pt x="125" y="30"/>
                    </a:lnTo>
                    <a:lnTo>
                      <a:pt x="130" y="28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24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496" y="522"/>
                <a:ext cx="122" cy="413"/>
              </a:xfrm>
              <a:custGeom>
                <a:avLst/>
                <a:gdLst>
                  <a:gd name="T0" fmla="*/ 92 w 122"/>
                  <a:gd name="T1" fmla="*/ 7 h 413"/>
                  <a:gd name="T2" fmla="*/ 92 w 122"/>
                  <a:gd name="T3" fmla="*/ 18 h 413"/>
                  <a:gd name="T4" fmla="*/ 90 w 122"/>
                  <a:gd name="T5" fmla="*/ 20 h 413"/>
                  <a:gd name="T6" fmla="*/ 95 w 122"/>
                  <a:gd name="T7" fmla="*/ 29 h 413"/>
                  <a:gd name="T8" fmla="*/ 92 w 122"/>
                  <a:gd name="T9" fmla="*/ 31 h 413"/>
                  <a:gd name="T10" fmla="*/ 93 w 122"/>
                  <a:gd name="T11" fmla="*/ 35 h 413"/>
                  <a:gd name="T12" fmla="*/ 89 w 122"/>
                  <a:gd name="T13" fmla="*/ 46 h 413"/>
                  <a:gd name="T14" fmla="*/ 89 w 122"/>
                  <a:gd name="T15" fmla="*/ 48 h 413"/>
                  <a:gd name="T16" fmla="*/ 110 w 122"/>
                  <a:gd name="T17" fmla="*/ 59 h 413"/>
                  <a:gd name="T18" fmla="*/ 121 w 122"/>
                  <a:gd name="T19" fmla="*/ 145 h 413"/>
                  <a:gd name="T20" fmla="*/ 108 w 122"/>
                  <a:gd name="T21" fmla="*/ 160 h 413"/>
                  <a:gd name="T22" fmla="*/ 112 w 122"/>
                  <a:gd name="T23" fmla="*/ 206 h 413"/>
                  <a:gd name="T24" fmla="*/ 104 w 122"/>
                  <a:gd name="T25" fmla="*/ 210 h 413"/>
                  <a:gd name="T26" fmla="*/ 100 w 122"/>
                  <a:gd name="T27" fmla="*/ 283 h 413"/>
                  <a:gd name="T28" fmla="*/ 94 w 122"/>
                  <a:gd name="T29" fmla="*/ 356 h 413"/>
                  <a:gd name="T30" fmla="*/ 96 w 122"/>
                  <a:gd name="T31" fmla="*/ 360 h 413"/>
                  <a:gd name="T32" fmla="*/ 118 w 122"/>
                  <a:gd name="T33" fmla="*/ 374 h 413"/>
                  <a:gd name="T34" fmla="*/ 115 w 122"/>
                  <a:gd name="T35" fmla="*/ 376 h 413"/>
                  <a:gd name="T36" fmla="*/ 108 w 122"/>
                  <a:gd name="T37" fmla="*/ 379 h 413"/>
                  <a:gd name="T38" fmla="*/ 94 w 122"/>
                  <a:gd name="T39" fmla="*/ 376 h 413"/>
                  <a:gd name="T40" fmla="*/ 83 w 122"/>
                  <a:gd name="T41" fmla="*/ 371 h 413"/>
                  <a:gd name="T42" fmla="*/ 73 w 122"/>
                  <a:gd name="T43" fmla="*/ 368 h 413"/>
                  <a:gd name="T44" fmla="*/ 73 w 122"/>
                  <a:gd name="T45" fmla="*/ 381 h 413"/>
                  <a:gd name="T46" fmla="*/ 68 w 122"/>
                  <a:gd name="T47" fmla="*/ 381 h 413"/>
                  <a:gd name="T48" fmla="*/ 75 w 122"/>
                  <a:gd name="T49" fmla="*/ 392 h 413"/>
                  <a:gd name="T50" fmla="*/ 73 w 122"/>
                  <a:gd name="T51" fmla="*/ 410 h 413"/>
                  <a:gd name="T52" fmla="*/ 65 w 122"/>
                  <a:gd name="T53" fmla="*/ 412 h 413"/>
                  <a:gd name="T54" fmla="*/ 52 w 122"/>
                  <a:gd name="T55" fmla="*/ 398 h 413"/>
                  <a:gd name="T56" fmla="*/ 52 w 122"/>
                  <a:gd name="T57" fmla="*/ 387 h 413"/>
                  <a:gd name="T58" fmla="*/ 47 w 122"/>
                  <a:gd name="T59" fmla="*/ 386 h 413"/>
                  <a:gd name="T60" fmla="*/ 43 w 122"/>
                  <a:gd name="T61" fmla="*/ 292 h 413"/>
                  <a:gd name="T62" fmla="*/ 47 w 122"/>
                  <a:gd name="T63" fmla="*/ 282 h 413"/>
                  <a:gd name="T64" fmla="*/ 34 w 122"/>
                  <a:gd name="T65" fmla="*/ 219 h 413"/>
                  <a:gd name="T66" fmla="*/ 26 w 122"/>
                  <a:gd name="T67" fmla="*/ 217 h 413"/>
                  <a:gd name="T68" fmla="*/ 21 w 122"/>
                  <a:gd name="T69" fmla="*/ 152 h 413"/>
                  <a:gd name="T70" fmla="*/ 0 w 122"/>
                  <a:gd name="T71" fmla="*/ 144 h 413"/>
                  <a:gd name="T72" fmla="*/ 10 w 122"/>
                  <a:gd name="T73" fmla="*/ 73 h 413"/>
                  <a:gd name="T74" fmla="*/ 43 w 122"/>
                  <a:gd name="T75" fmla="*/ 54 h 413"/>
                  <a:gd name="T76" fmla="*/ 52 w 122"/>
                  <a:gd name="T77" fmla="*/ 48 h 413"/>
                  <a:gd name="T78" fmla="*/ 52 w 122"/>
                  <a:gd name="T79" fmla="*/ 41 h 413"/>
                  <a:gd name="T80" fmla="*/ 49 w 122"/>
                  <a:gd name="T81" fmla="*/ 36 h 413"/>
                  <a:gd name="T82" fmla="*/ 46 w 122"/>
                  <a:gd name="T83" fmla="*/ 32 h 413"/>
                  <a:gd name="T84" fmla="*/ 42 w 122"/>
                  <a:gd name="T85" fmla="*/ 27 h 413"/>
                  <a:gd name="T86" fmla="*/ 40 w 122"/>
                  <a:gd name="T87" fmla="*/ 22 h 413"/>
                  <a:gd name="T88" fmla="*/ 40 w 122"/>
                  <a:gd name="T89" fmla="*/ 17 h 413"/>
                  <a:gd name="T90" fmla="*/ 42 w 122"/>
                  <a:gd name="T91" fmla="*/ 12 h 413"/>
                  <a:gd name="T92" fmla="*/ 46 w 122"/>
                  <a:gd name="T93" fmla="*/ 6 h 413"/>
                  <a:gd name="T94" fmla="*/ 52 w 122"/>
                  <a:gd name="T95" fmla="*/ 2 h 413"/>
                  <a:gd name="T96" fmla="*/ 59 w 122"/>
                  <a:gd name="T97" fmla="*/ 0 h 413"/>
                  <a:gd name="T98" fmla="*/ 68 w 122"/>
                  <a:gd name="T99" fmla="*/ 0 h 413"/>
                  <a:gd name="T100" fmla="*/ 75 w 122"/>
                  <a:gd name="T101" fmla="*/ 0 h 413"/>
                  <a:gd name="T102" fmla="*/ 83 w 122"/>
                  <a:gd name="T103" fmla="*/ 2 h 413"/>
                  <a:gd name="T104" fmla="*/ 92 w 122"/>
                  <a:gd name="T105" fmla="*/ 7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"/>
                  <a:gd name="T160" fmla="*/ 0 h 413"/>
                  <a:gd name="T161" fmla="*/ 122 w 122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" h="413">
                    <a:moveTo>
                      <a:pt x="92" y="7"/>
                    </a:moveTo>
                    <a:lnTo>
                      <a:pt x="92" y="18"/>
                    </a:lnTo>
                    <a:lnTo>
                      <a:pt x="90" y="20"/>
                    </a:lnTo>
                    <a:lnTo>
                      <a:pt x="95" y="29"/>
                    </a:lnTo>
                    <a:lnTo>
                      <a:pt x="92" y="31"/>
                    </a:lnTo>
                    <a:lnTo>
                      <a:pt x="93" y="3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110" y="59"/>
                    </a:lnTo>
                    <a:lnTo>
                      <a:pt x="121" y="145"/>
                    </a:lnTo>
                    <a:lnTo>
                      <a:pt x="108" y="160"/>
                    </a:lnTo>
                    <a:lnTo>
                      <a:pt x="112" y="206"/>
                    </a:lnTo>
                    <a:lnTo>
                      <a:pt x="104" y="210"/>
                    </a:lnTo>
                    <a:lnTo>
                      <a:pt x="100" y="283"/>
                    </a:lnTo>
                    <a:lnTo>
                      <a:pt x="94" y="356"/>
                    </a:lnTo>
                    <a:lnTo>
                      <a:pt x="96" y="360"/>
                    </a:lnTo>
                    <a:lnTo>
                      <a:pt x="118" y="374"/>
                    </a:lnTo>
                    <a:lnTo>
                      <a:pt x="115" y="376"/>
                    </a:lnTo>
                    <a:lnTo>
                      <a:pt x="108" y="379"/>
                    </a:lnTo>
                    <a:lnTo>
                      <a:pt x="94" y="376"/>
                    </a:lnTo>
                    <a:lnTo>
                      <a:pt x="83" y="371"/>
                    </a:lnTo>
                    <a:lnTo>
                      <a:pt x="73" y="368"/>
                    </a:lnTo>
                    <a:lnTo>
                      <a:pt x="73" y="381"/>
                    </a:lnTo>
                    <a:lnTo>
                      <a:pt x="68" y="381"/>
                    </a:lnTo>
                    <a:lnTo>
                      <a:pt x="75" y="392"/>
                    </a:lnTo>
                    <a:lnTo>
                      <a:pt x="73" y="410"/>
                    </a:lnTo>
                    <a:lnTo>
                      <a:pt x="65" y="412"/>
                    </a:lnTo>
                    <a:lnTo>
                      <a:pt x="52" y="398"/>
                    </a:lnTo>
                    <a:lnTo>
                      <a:pt x="52" y="387"/>
                    </a:lnTo>
                    <a:lnTo>
                      <a:pt x="47" y="386"/>
                    </a:lnTo>
                    <a:lnTo>
                      <a:pt x="43" y="292"/>
                    </a:lnTo>
                    <a:lnTo>
                      <a:pt x="47" y="282"/>
                    </a:lnTo>
                    <a:lnTo>
                      <a:pt x="34" y="219"/>
                    </a:lnTo>
                    <a:lnTo>
                      <a:pt x="26" y="217"/>
                    </a:lnTo>
                    <a:lnTo>
                      <a:pt x="21" y="152"/>
                    </a:lnTo>
                    <a:lnTo>
                      <a:pt x="0" y="144"/>
                    </a:lnTo>
                    <a:lnTo>
                      <a:pt x="10" y="73"/>
                    </a:lnTo>
                    <a:lnTo>
                      <a:pt x="43" y="54"/>
                    </a:lnTo>
                    <a:lnTo>
                      <a:pt x="52" y="48"/>
                    </a:lnTo>
                    <a:lnTo>
                      <a:pt x="52" y="41"/>
                    </a:lnTo>
                    <a:lnTo>
                      <a:pt x="49" y="36"/>
                    </a:lnTo>
                    <a:lnTo>
                      <a:pt x="46" y="32"/>
                    </a:lnTo>
                    <a:lnTo>
                      <a:pt x="42" y="27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42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2"/>
                    </a:lnTo>
                    <a:lnTo>
                      <a:pt x="92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4216" y="520"/>
                <a:ext cx="148" cy="375"/>
              </a:xfrm>
              <a:custGeom>
                <a:avLst/>
                <a:gdLst>
                  <a:gd name="T0" fmla="*/ 90 w 148"/>
                  <a:gd name="T1" fmla="*/ 4 h 375"/>
                  <a:gd name="T2" fmla="*/ 118 w 148"/>
                  <a:gd name="T3" fmla="*/ 0 h 375"/>
                  <a:gd name="T4" fmla="*/ 129 w 148"/>
                  <a:gd name="T5" fmla="*/ 8 h 375"/>
                  <a:gd name="T6" fmla="*/ 134 w 148"/>
                  <a:gd name="T7" fmla="*/ 5 h 375"/>
                  <a:gd name="T8" fmla="*/ 141 w 148"/>
                  <a:gd name="T9" fmla="*/ 22 h 375"/>
                  <a:gd name="T10" fmla="*/ 126 w 148"/>
                  <a:gd name="T11" fmla="*/ 32 h 375"/>
                  <a:gd name="T12" fmla="*/ 124 w 148"/>
                  <a:gd name="T13" fmla="*/ 41 h 375"/>
                  <a:gd name="T14" fmla="*/ 121 w 148"/>
                  <a:gd name="T15" fmla="*/ 41 h 375"/>
                  <a:gd name="T16" fmla="*/ 118 w 148"/>
                  <a:gd name="T17" fmla="*/ 50 h 375"/>
                  <a:gd name="T18" fmla="*/ 107 w 148"/>
                  <a:gd name="T19" fmla="*/ 52 h 375"/>
                  <a:gd name="T20" fmla="*/ 107 w 148"/>
                  <a:gd name="T21" fmla="*/ 55 h 375"/>
                  <a:gd name="T22" fmla="*/ 126 w 148"/>
                  <a:gd name="T23" fmla="*/ 66 h 375"/>
                  <a:gd name="T24" fmla="*/ 141 w 148"/>
                  <a:gd name="T25" fmla="*/ 120 h 375"/>
                  <a:gd name="T26" fmla="*/ 129 w 148"/>
                  <a:gd name="T27" fmla="*/ 134 h 375"/>
                  <a:gd name="T28" fmla="*/ 129 w 148"/>
                  <a:gd name="T29" fmla="*/ 233 h 375"/>
                  <a:gd name="T30" fmla="*/ 113 w 148"/>
                  <a:gd name="T31" fmla="*/ 237 h 375"/>
                  <a:gd name="T32" fmla="*/ 111 w 148"/>
                  <a:gd name="T33" fmla="*/ 252 h 375"/>
                  <a:gd name="T34" fmla="*/ 105 w 148"/>
                  <a:gd name="T35" fmla="*/ 294 h 375"/>
                  <a:gd name="T36" fmla="*/ 105 w 148"/>
                  <a:gd name="T37" fmla="*/ 316 h 375"/>
                  <a:gd name="T38" fmla="*/ 129 w 148"/>
                  <a:gd name="T39" fmla="*/ 330 h 375"/>
                  <a:gd name="T40" fmla="*/ 146 w 148"/>
                  <a:gd name="T41" fmla="*/ 337 h 375"/>
                  <a:gd name="T42" fmla="*/ 147 w 148"/>
                  <a:gd name="T43" fmla="*/ 341 h 375"/>
                  <a:gd name="T44" fmla="*/ 109 w 148"/>
                  <a:gd name="T45" fmla="*/ 335 h 375"/>
                  <a:gd name="T46" fmla="*/ 105 w 148"/>
                  <a:gd name="T47" fmla="*/ 330 h 375"/>
                  <a:gd name="T48" fmla="*/ 101 w 148"/>
                  <a:gd name="T49" fmla="*/ 335 h 375"/>
                  <a:gd name="T50" fmla="*/ 97 w 148"/>
                  <a:gd name="T51" fmla="*/ 335 h 375"/>
                  <a:gd name="T52" fmla="*/ 93 w 148"/>
                  <a:gd name="T53" fmla="*/ 319 h 375"/>
                  <a:gd name="T54" fmla="*/ 90 w 148"/>
                  <a:gd name="T55" fmla="*/ 248 h 375"/>
                  <a:gd name="T56" fmla="*/ 81 w 148"/>
                  <a:gd name="T57" fmla="*/ 248 h 375"/>
                  <a:gd name="T58" fmla="*/ 61 w 148"/>
                  <a:gd name="T59" fmla="*/ 311 h 375"/>
                  <a:gd name="T60" fmla="*/ 61 w 148"/>
                  <a:gd name="T61" fmla="*/ 350 h 375"/>
                  <a:gd name="T62" fmla="*/ 52 w 148"/>
                  <a:gd name="T63" fmla="*/ 369 h 375"/>
                  <a:gd name="T64" fmla="*/ 45 w 148"/>
                  <a:gd name="T65" fmla="*/ 374 h 375"/>
                  <a:gd name="T66" fmla="*/ 40 w 148"/>
                  <a:gd name="T67" fmla="*/ 363 h 375"/>
                  <a:gd name="T68" fmla="*/ 45 w 148"/>
                  <a:gd name="T69" fmla="*/ 352 h 375"/>
                  <a:gd name="T70" fmla="*/ 52 w 148"/>
                  <a:gd name="T71" fmla="*/ 328 h 375"/>
                  <a:gd name="T72" fmla="*/ 54 w 148"/>
                  <a:gd name="T73" fmla="*/ 238 h 375"/>
                  <a:gd name="T74" fmla="*/ 61 w 148"/>
                  <a:gd name="T75" fmla="*/ 150 h 375"/>
                  <a:gd name="T76" fmla="*/ 48 w 148"/>
                  <a:gd name="T77" fmla="*/ 143 h 375"/>
                  <a:gd name="T78" fmla="*/ 48 w 148"/>
                  <a:gd name="T79" fmla="*/ 130 h 375"/>
                  <a:gd name="T80" fmla="*/ 48 w 148"/>
                  <a:gd name="T81" fmla="*/ 106 h 375"/>
                  <a:gd name="T82" fmla="*/ 32 w 148"/>
                  <a:gd name="T83" fmla="*/ 112 h 375"/>
                  <a:gd name="T84" fmla="*/ 45 w 148"/>
                  <a:gd name="T85" fmla="*/ 127 h 375"/>
                  <a:gd name="T86" fmla="*/ 45 w 148"/>
                  <a:gd name="T87" fmla="*/ 141 h 375"/>
                  <a:gd name="T88" fmla="*/ 31 w 148"/>
                  <a:gd name="T89" fmla="*/ 132 h 375"/>
                  <a:gd name="T90" fmla="*/ 22 w 148"/>
                  <a:gd name="T91" fmla="*/ 124 h 375"/>
                  <a:gd name="T92" fmla="*/ 16 w 148"/>
                  <a:gd name="T93" fmla="*/ 126 h 375"/>
                  <a:gd name="T94" fmla="*/ 0 w 148"/>
                  <a:gd name="T95" fmla="*/ 111 h 375"/>
                  <a:gd name="T96" fmla="*/ 0 w 148"/>
                  <a:gd name="T97" fmla="*/ 106 h 375"/>
                  <a:gd name="T98" fmla="*/ 7 w 148"/>
                  <a:gd name="T99" fmla="*/ 103 h 375"/>
                  <a:gd name="T100" fmla="*/ 27 w 148"/>
                  <a:gd name="T101" fmla="*/ 87 h 375"/>
                  <a:gd name="T102" fmla="*/ 45 w 148"/>
                  <a:gd name="T103" fmla="*/ 73 h 375"/>
                  <a:gd name="T104" fmla="*/ 71 w 148"/>
                  <a:gd name="T105" fmla="*/ 56 h 375"/>
                  <a:gd name="T106" fmla="*/ 90 w 148"/>
                  <a:gd name="T107" fmla="*/ 50 h 375"/>
                  <a:gd name="T108" fmla="*/ 90 w 148"/>
                  <a:gd name="T109" fmla="*/ 39 h 375"/>
                  <a:gd name="T110" fmla="*/ 81 w 148"/>
                  <a:gd name="T111" fmla="*/ 33 h 375"/>
                  <a:gd name="T112" fmla="*/ 81 w 148"/>
                  <a:gd name="T113" fmla="*/ 17 h 375"/>
                  <a:gd name="T114" fmla="*/ 77 w 148"/>
                  <a:gd name="T115" fmla="*/ 15 h 375"/>
                  <a:gd name="T116" fmla="*/ 90 w 148"/>
                  <a:gd name="T117" fmla="*/ 4 h 3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375"/>
                  <a:gd name="T179" fmla="*/ 148 w 148"/>
                  <a:gd name="T180" fmla="*/ 375 h 3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375">
                    <a:moveTo>
                      <a:pt x="90" y="4"/>
                    </a:moveTo>
                    <a:lnTo>
                      <a:pt x="118" y="0"/>
                    </a:lnTo>
                    <a:lnTo>
                      <a:pt x="129" y="8"/>
                    </a:lnTo>
                    <a:lnTo>
                      <a:pt x="134" y="5"/>
                    </a:lnTo>
                    <a:lnTo>
                      <a:pt x="141" y="22"/>
                    </a:lnTo>
                    <a:lnTo>
                      <a:pt x="126" y="32"/>
                    </a:lnTo>
                    <a:lnTo>
                      <a:pt x="124" y="41"/>
                    </a:lnTo>
                    <a:lnTo>
                      <a:pt x="121" y="41"/>
                    </a:lnTo>
                    <a:lnTo>
                      <a:pt x="118" y="50"/>
                    </a:lnTo>
                    <a:lnTo>
                      <a:pt x="107" y="52"/>
                    </a:lnTo>
                    <a:lnTo>
                      <a:pt x="107" y="55"/>
                    </a:lnTo>
                    <a:lnTo>
                      <a:pt x="126" y="66"/>
                    </a:lnTo>
                    <a:lnTo>
                      <a:pt x="141" y="120"/>
                    </a:lnTo>
                    <a:lnTo>
                      <a:pt x="129" y="134"/>
                    </a:lnTo>
                    <a:lnTo>
                      <a:pt x="129" y="233"/>
                    </a:lnTo>
                    <a:lnTo>
                      <a:pt x="113" y="237"/>
                    </a:lnTo>
                    <a:lnTo>
                      <a:pt x="111" y="252"/>
                    </a:lnTo>
                    <a:lnTo>
                      <a:pt x="105" y="294"/>
                    </a:lnTo>
                    <a:lnTo>
                      <a:pt x="105" y="316"/>
                    </a:lnTo>
                    <a:lnTo>
                      <a:pt x="129" y="330"/>
                    </a:lnTo>
                    <a:lnTo>
                      <a:pt x="146" y="337"/>
                    </a:lnTo>
                    <a:lnTo>
                      <a:pt x="147" y="341"/>
                    </a:lnTo>
                    <a:lnTo>
                      <a:pt x="109" y="335"/>
                    </a:lnTo>
                    <a:lnTo>
                      <a:pt x="105" y="330"/>
                    </a:lnTo>
                    <a:lnTo>
                      <a:pt x="101" y="335"/>
                    </a:lnTo>
                    <a:lnTo>
                      <a:pt x="97" y="335"/>
                    </a:lnTo>
                    <a:lnTo>
                      <a:pt x="93" y="319"/>
                    </a:lnTo>
                    <a:lnTo>
                      <a:pt x="90" y="248"/>
                    </a:lnTo>
                    <a:lnTo>
                      <a:pt x="81" y="248"/>
                    </a:lnTo>
                    <a:lnTo>
                      <a:pt x="61" y="311"/>
                    </a:lnTo>
                    <a:lnTo>
                      <a:pt x="61" y="350"/>
                    </a:lnTo>
                    <a:lnTo>
                      <a:pt x="52" y="369"/>
                    </a:lnTo>
                    <a:lnTo>
                      <a:pt x="45" y="374"/>
                    </a:lnTo>
                    <a:lnTo>
                      <a:pt x="40" y="363"/>
                    </a:lnTo>
                    <a:lnTo>
                      <a:pt x="45" y="352"/>
                    </a:lnTo>
                    <a:lnTo>
                      <a:pt x="52" y="328"/>
                    </a:lnTo>
                    <a:lnTo>
                      <a:pt x="54" y="238"/>
                    </a:lnTo>
                    <a:lnTo>
                      <a:pt x="61" y="150"/>
                    </a:lnTo>
                    <a:lnTo>
                      <a:pt x="48" y="143"/>
                    </a:lnTo>
                    <a:lnTo>
                      <a:pt x="48" y="130"/>
                    </a:lnTo>
                    <a:lnTo>
                      <a:pt x="48" y="106"/>
                    </a:lnTo>
                    <a:lnTo>
                      <a:pt x="32" y="112"/>
                    </a:lnTo>
                    <a:lnTo>
                      <a:pt x="45" y="127"/>
                    </a:lnTo>
                    <a:lnTo>
                      <a:pt x="45" y="141"/>
                    </a:lnTo>
                    <a:lnTo>
                      <a:pt x="31" y="132"/>
                    </a:lnTo>
                    <a:lnTo>
                      <a:pt x="22" y="124"/>
                    </a:lnTo>
                    <a:lnTo>
                      <a:pt x="16" y="126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7" y="103"/>
                    </a:lnTo>
                    <a:lnTo>
                      <a:pt x="27" y="87"/>
                    </a:lnTo>
                    <a:lnTo>
                      <a:pt x="45" y="73"/>
                    </a:lnTo>
                    <a:lnTo>
                      <a:pt x="71" y="56"/>
                    </a:lnTo>
                    <a:lnTo>
                      <a:pt x="90" y="50"/>
                    </a:lnTo>
                    <a:lnTo>
                      <a:pt x="90" y="39"/>
                    </a:lnTo>
                    <a:lnTo>
                      <a:pt x="81" y="33"/>
                    </a:lnTo>
                    <a:lnTo>
                      <a:pt x="81" y="17"/>
                    </a:lnTo>
                    <a:lnTo>
                      <a:pt x="77" y="15"/>
                    </a:lnTo>
                    <a:lnTo>
                      <a:pt x="90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3767" y="527"/>
                <a:ext cx="142" cy="467"/>
              </a:xfrm>
              <a:custGeom>
                <a:avLst/>
                <a:gdLst>
                  <a:gd name="T0" fmla="*/ 32 w 142"/>
                  <a:gd name="T1" fmla="*/ 9 h 467"/>
                  <a:gd name="T2" fmla="*/ 32 w 142"/>
                  <a:gd name="T3" fmla="*/ 21 h 467"/>
                  <a:gd name="T4" fmla="*/ 35 w 142"/>
                  <a:gd name="T5" fmla="*/ 24 h 467"/>
                  <a:gd name="T6" fmla="*/ 29 w 142"/>
                  <a:gd name="T7" fmla="*/ 34 h 467"/>
                  <a:gd name="T8" fmla="*/ 32 w 142"/>
                  <a:gd name="T9" fmla="*/ 36 h 467"/>
                  <a:gd name="T10" fmla="*/ 31 w 142"/>
                  <a:gd name="T11" fmla="*/ 40 h 467"/>
                  <a:gd name="T12" fmla="*/ 36 w 142"/>
                  <a:gd name="T13" fmla="*/ 53 h 467"/>
                  <a:gd name="T14" fmla="*/ 36 w 142"/>
                  <a:gd name="T15" fmla="*/ 55 h 467"/>
                  <a:gd name="T16" fmla="*/ 12 w 142"/>
                  <a:gd name="T17" fmla="*/ 67 h 467"/>
                  <a:gd name="T18" fmla="*/ 0 w 142"/>
                  <a:gd name="T19" fmla="*/ 164 h 467"/>
                  <a:gd name="T20" fmla="*/ 14 w 142"/>
                  <a:gd name="T21" fmla="*/ 181 h 467"/>
                  <a:gd name="T22" fmla="*/ 9 w 142"/>
                  <a:gd name="T23" fmla="*/ 233 h 467"/>
                  <a:gd name="T24" fmla="*/ 18 w 142"/>
                  <a:gd name="T25" fmla="*/ 239 h 467"/>
                  <a:gd name="T26" fmla="*/ 23 w 142"/>
                  <a:gd name="T27" fmla="*/ 320 h 467"/>
                  <a:gd name="T28" fmla="*/ 30 w 142"/>
                  <a:gd name="T29" fmla="*/ 403 h 467"/>
                  <a:gd name="T30" fmla="*/ 28 w 142"/>
                  <a:gd name="T31" fmla="*/ 408 h 467"/>
                  <a:gd name="T32" fmla="*/ 2 w 142"/>
                  <a:gd name="T33" fmla="*/ 423 h 467"/>
                  <a:gd name="T34" fmla="*/ 6 w 142"/>
                  <a:gd name="T35" fmla="*/ 426 h 467"/>
                  <a:gd name="T36" fmla="*/ 14 w 142"/>
                  <a:gd name="T37" fmla="*/ 429 h 467"/>
                  <a:gd name="T38" fmla="*/ 30 w 142"/>
                  <a:gd name="T39" fmla="*/ 426 h 467"/>
                  <a:gd name="T40" fmla="*/ 43 w 142"/>
                  <a:gd name="T41" fmla="*/ 420 h 467"/>
                  <a:gd name="T42" fmla="*/ 55 w 142"/>
                  <a:gd name="T43" fmla="*/ 417 h 467"/>
                  <a:gd name="T44" fmla="*/ 55 w 142"/>
                  <a:gd name="T45" fmla="*/ 431 h 467"/>
                  <a:gd name="T46" fmla="*/ 60 w 142"/>
                  <a:gd name="T47" fmla="*/ 431 h 467"/>
                  <a:gd name="T48" fmla="*/ 52 w 142"/>
                  <a:gd name="T49" fmla="*/ 444 h 467"/>
                  <a:gd name="T50" fmla="*/ 55 w 142"/>
                  <a:gd name="T51" fmla="*/ 464 h 467"/>
                  <a:gd name="T52" fmla="*/ 65 w 142"/>
                  <a:gd name="T53" fmla="*/ 466 h 467"/>
                  <a:gd name="T54" fmla="*/ 79 w 142"/>
                  <a:gd name="T55" fmla="*/ 450 h 467"/>
                  <a:gd name="T56" fmla="*/ 79 w 142"/>
                  <a:gd name="T57" fmla="*/ 438 h 467"/>
                  <a:gd name="T58" fmla="*/ 85 w 142"/>
                  <a:gd name="T59" fmla="*/ 436 h 467"/>
                  <a:gd name="T60" fmla="*/ 90 w 142"/>
                  <a:gd name="T61" fmla="*/ 330 h 467"/>
                  <a:gd name="T62" fmla="*/ 85 w 142"/>
                  <a:gd name="T63" fmla="*/ 320 h 467"/>
                  <a:gd name="T64" fmla="*/ 101 w 142"/>
                  <a:gd name="T65" fmla="*/ 249 h 467"/>
                  <a:gd name="T66" fmla="*/ 110 w 142"/>
                  <a:gd name="T67" fmla="*/ 246 h 467"/>
                  <a:gd name="T68" fmla="*/ 115 w 142"/>
                  <a:gd name="T69" fmla="*/ 172 h 467"/>
                  <a:gd name="T70" fmla="*/ 141 w 142"/>
                  <a:gd name="T71" fmla="*/ 164 h 467"/>
                  <a:gd name="T72" fmla="*/ 129 w 142"/>
                  <a:gd name="T73" fmla="*/ 84 h 467"/>
                  <a:gd name="T74" fmla="*/ 90 w 142"/>
                  <a:gd name="T75" fmla="*/ 62 h 467"/>
                  <a:gd name="T76" fmla="*/ 79 w 142"/>
                  <a:gd name="T77" fmla="*/ 55 h 467"/>
                  <a:gd name="T78" fmla="*/ 79 w 142"/>
                  <a:gd name="T79" fmla="*/ 47 h 467"/>
                  <a:gd name="T80" fmla="*/ 83 w 142"/>
                  <a:gd name="T81" fmla="*/ 42 h 467"/>
                  <a:gd name="T82" fmla="*/ 86 w 142"/>
                  <a:gd name="T83" fmla="*/ 37 h 467"/>
                  <a:gd name="T84" fmla="*/ 91 w 142"/>
                  <a:gd name="T85" fmla="*/ 31 h 467"/>
                  <a:gd name="T86" fmla="*/ 94 w 142"/>
                  <a:gd name="T87" fmla="*/ 26 h 467"/>
                  <a:gd name="T88" fmla="*/ 94 w 142"/>
                  <a:gd name="T89" fmla="*/ 20 h 467"/>
                  <a:gd name="T90" fmla="*/ 91 w 142"/>
                  <a:gd name="T91" fmla="*/ 15 h 467"/>
                  <a:gd name="T92" fmla="*/ 86 w 142"/>
                  <a:gd name="T93" fmla="*/ 8 h 467"/>
                  <a:gd name="T94" fmla="*/ 79 w 142"/>
                  <a:gd name="T95" fmla="*/ 4 h 467"/>
                  <a:gd name="T96" fmla="*/ 71 w 142"/>
                  <a:gd name="T97" fmla="*/ 1 h 467"/>
                  <a:gd name="T98" fmla="*/ 61 w 142"/>
                  <a:gd name="T99" fmla="*/ 0 h 467"/>
                  <a:gd name="T100" fmla="*/ 52 w 142"/>
                  <a:gd name="T101" fmla="*/ 1 h 467"/>
                  <a:gd name="T102" fmla="*/ 43 w 142"/>
                  <a:gd name="T103" fmla="*/ 3 h 467"/>
                  <a:gd name="T104" fmla="*/ 32 w 142"/>
                  <a:gd name="T105" fmla="*/ 9 h 4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2"/>
                  <a:gd name="T160" fmla="*/ 0 h 467"/>
                  <a:gd name="T161" fmla="*/ 142 w 142"/>
                  <a:gd name="T162" fmla="*/ 467 h 4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2" h="467">
                    <a:moveTo>
                      <a:pt x="32" y="9"/>
                    </a:moveTo>
                    <a:lnTo>
                      <a:pt x="32" y="21"/>
                    </a:lnTo>
                    <a:lnTo>
                      <a:pt x="35" y="24"/>
                    </a:lnTo>
                    <a:lnTo>
                      <a:pt x="29" y="34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12" y="67"/>
                    </a:lnTo>
                    <a:lnTo>
                      <a:pt x="0" y="164"/>
                    </a:lnTo>
                    <a:lnTo>
                      <a:pt x="14" y="181"/>
                    </a:lnTo>
                    <a:lnTo>
                      <a:pt x="9" y="233"/>
                    </a:lnTo>
                    <a:lnTo>
                      <a:pt x="18" y="239"/>
                    </a:lnTo>
                    <a:lnTo>
                      <a:pt x="23" y="320"/>
                    </a:lnTo>
                    <a:lnTo>
                      <a:pt x="30" y="403"/>
                    </a:lnTo>
                    <a:lnTo>
                      <a:pt x="28" y="408"/>
                    </a:lnTo>
                    <a:lnTo>
                      <a:pt x="2" y="423"/>
                    </a:lnTo>
                    <a:lnTo>
                      <a:pt x="6" y="426"/>
                    </a:lnTo>
                    <a:lnTo>
                      <a:pt x="14" y="429"/>
                    </a:lnTo>
                    <a:lnTo>
                      <a:pt x="30" y="426"/>
                    </a:lnTo>
                    <a:lnTo>
                      <a:pt x="43" y="420"/>
                    </a:lnTo>
                    <a:lnTo>
                      <a:pt x="55" y="417"/>
                    </a:lnTo>
                    <a:lnTo>
                      <a:pt x="55" y="431"/>
                    </a:lnTo>
                    <a:lnTo>
                      <a:pt x="60" y="431"/>
                    </a:lnTo>
                    <a:lnTo>
                      <a:pt x="52" y="444"/>
                    </a:lnTo>
                    <a:lnTo>
                      <a:pt x="55" y="464"/>
                    </a:lnTo>
                    <a:lnTo>
                      <a:pt x="65" y="466"/>
                    </a:lnTo>
                    <a:lnTo>
                      <a:pt x="79" y="450"/>
                    </a:lnTo>
                    <a:lnTo>
                      <a:pt x="79" y="438"/>
                    </a:lnTo>
                    <a:lnTo>
                      <a:pt x="85" y="436"/>
                    </a:lnTo>
                    <a:lnTo>
                      <a:pt x="90" y="330"/>
                    </a:lnTo>
                    <a:lnTo>
                      <a:pt x="85" y="320"/>
                    </a:lnTo>
                    <a:lnTo>
                      <a:pt x="101" y="249"/>
                    </a:lnTo>
                    <a:lnTo>
                      <a:pt x="110" y="246"/>
                    </a:lnTo>
                    <a:lnTo>
                      <a:pt x="115" y="172"/>
                    </a:lnTo>
                    <a:lnTo>
                      <a:pt x="141" y="164"/>
                    </a:lnTo>
                    <a:lnTo>
                      <a:pt x="129" y="84"/>
                    </a:lnTo>
                    <a:lnTo>
                      <a:pt x="90" y="62"/>
                    </a:lnTo>
                    <a:lnTo>
                      <a:pt x="79" y="55"/>
                    </a:lnTo>
                    <a:lnTo>
                      <a:pt x="79" y="47"/>
                    </a:lnTo>
                    <a:lnTo>
                      <a:pt x="83" y="42"/>
                    </a:lnTo>
                    <a:lnTo>
                      <a:pt x="86" y="37"/>
                    </a:lnTo>
                    <a:lnTo>
                      <a:pt x="91" y="31"/>
                    </a:lnTo>
                    <a:lnTo>
                      <a:pt x="94" y="26"/>
                    </a:lnTo>
                    <a:lnTo>
                      <a:pt x="94" y="20"/>
                    </a:lnTo>
                    <a:lnTo>
                      <a:pt x="91" y="15"/>
                    </a:lnTo>
                    <a:lnTo>
                      <a:pt x="86" y="8"/>
                    </a:lnTo>
                    <a:lnTo>
                      <a:pt x="79" y="4"/>
                    </a:lnTo>
                    <a:lnTo>
                      <a:pt x="71" y="1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3" y="3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5513" y="469"/>
                <a:ext cx="151" cy="367"/>
              </a:xfrm>
              <a:custGeom>
                <a:avLst/>
                <a:gdLst>
                  <a:gd name="T0" fmla="*/ 93 w 151"/>
                  <a:gd name="T1" fmla="*/ 0 h 367"/>
                  <a:gd name="T2" fmla="*/ 61 w 151"/>
                  <a:gd name="T3" fmla="*/ 11 h 367"/>
                  <a:gd name="T4" fmla="*/ 60 w 151"/>
                  <a:gd name="T5" fmla="*/ 36 h 367"/>
                  <a:gd name="T6" fmla="*/ 44 w 151"/>
                  <a:gd name="T7" fmla="*/ 48 h 367"/>
                  <a:gd name="T8" fmla="*/ 10 w 151"/>
                  <a:gd name="T9" fmla="*/ 61 h 367"/>
                  <a:gd name="T10" fmla="*/ 4 w 151"/>
                  <a:gd name="T11" fmla="*/ 132 h 367"/>
                  <a:gd name="T12" fmla="*/ 27 w 151"/>
                  <a:gd name="T13" fmla="*/ 192 h 367"/>
                  <a:gd name="T14" fmla="*/ 51 w 151"/>
                  <a:gd name="T15" fmla="*/ 238 h 367"/>
                  <a:gd name="T16" fmla="*/ 46 w 151"/>
                  <a:gd name="T17" fmla="*/ 349 h 367"/>
                  <a:gd name="T18" fmla="*/ 51 w 151"/>
                  <a:gd name="T19" fmla="*/ 353 h 367"/>
                  <a:gd name="T20" fmla="*/ 75 w 151"/>
                  <a:gd name="T21" fmla="*/ 364 h 367"/>
                  <a:gd name="T22" fmla="*/ 87 w 151"/>
                  <a:gd name="T23" fmla="*/ 366 h 367"/>
                  <a:gd name="T24" fmla="*/ 96 w 151"/>
                  <a:gd name="T25" fmla="*/ 363 h 367"/>
                  <a:gd name="T26" fmla="*/ 91 w 151"/>
                  <a:gd name="T27" fmla="*/ 357 h 367"/>
                  <a:gd name="T28" fmla="*/ 80 w 151"/>
                  <a:gd name="T29" fmla="*/ 349 h 367"/>
                  <a:gd name="T30" fmla="*/ 84 w 151"/>
                  <a:gd name="T31" fmla="*/ 345 h 367"/>
                  <a:gd name="T32" fmla="*/ 114 w 151"/>
                  <a:gd name="T33" fmla="*/ 352 h 367"/>
                  <a:gd name="T34" fmla="*/ 117 w 151"/>
                  <a:gd name="T35" fmla="*/ 347 h 367"/>
                  <a:gd name="T36" fmla="*/ 114 w 151"/>
                  <a:gd name="T37" fmla="*/ 342 h 367"/>
                  <a:gd name="T38" fmla="*/ 105 w 151"/>
                  <a:gd name="T39" fmla="*/ 336 h 367"/>
                  <a:gd name="T40" fmla="*/ 115 w 151"/>
                  <a:gd name="T41" fmla="*/ 301 h 367"/>
                  <a:gd name="T42" fmla="*/ 126 w 151"/>
                  <a:gd name="T43" fmla="*/ 201 h 367"/>
                  <a:gd name="T44" fmla="*/ 131 w 151"/>
                  <a:gd name="T45" fmla="*/ 181 h 367"/>
                  <a:gd name="T46" fmla="*/ 122 w 151"/>
                  <a:gd name="T47" fmla="*/ 141 h 367"/>
                  <a:gd name="T48" fmla="*/ 129 w 151"/>
                  <a:gd name="T49" fmla="*/ 141 h 367"/>
                  <a:gd name="T50" fmla="*/ 135 w 151"/>
                  <a:gd name="T51" fmla="*/ 139 h 367"/>
                  <a:gd name="T52" fmla="*/ 140 w 151"/>
                  <a:gd name="T53" fmla="*/ 137 h 367"/>
                  <a:gd name="T54" fmla="*/ 144 w 151"/>
                  <a:gd name="T55" fmla="*/ 133 h 367"/>
                  <a:gd name="T56" fmla="*/ 150 w 151"/>
                  <a:gd name="T57" fmla="*/ 128 h 367"/>
                  <a:gd name="T58" fmla="*/ 145 w 151"/>
                  <a:gd name="T59" fmla="*/ 108 h 367"/>
                  <a:gd name="T60" fmla="*/ 109 w 151"/>
                  <a:gd name="T61" fmla="*/ 62 h 367"/>
                  <a:gd name="T62" fmla="*/ 96 w 151"/>
                  <a:gd name="T63" fmla="*/ 49 h 367"/>
                  <a:gd name="T64" fmla="*/ 112 w 151"/>
                  <a:gd name="T65" fmla="*/ 41 h 367"/>
                  <a:gd name="T66" fmla="*/ 112 w 151"/>
                  <a:gd name="T67" fmla="*/ 39 h 367"/>
                  <a:gd name="T68" fmla="*/ 118 w 151"/>
                  <a:gd name="T69" fmla="*/ 34 h 367"/>
                  <a:gd name="T70" fmla="*/ 117 w 151"/>
                  <a:gd name="T71" fmla="*/ 25 h 367"/>
                  <a:gd name="T72" fmla="*/ 119 w 151"/>
                  <a:gd name="T73" fmla="*/ 13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367"/>
                  <a:gd name="T113" fmla="*/ 151 w 151"/>
                  <a:gd name="T114" fmla="*/ 367 h 3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367">
                    <a:moveTo>
                      <a:pt x="112" y="4"/>
                    </a:moveTo>
                    <a:lnTo>
                      <a:pt x="93" y="0"/>
                    </a:lnTo>
                    <a:lnTo>
                      <a:pt x="75" y="2"/>
                    </a:lnTo>
                    <a:lnTo>
                      <a:pt x="61" y="11"/>
                    </a:lnTo>
                    <a:lnTo>
                      <a:pt x="56" y="23"/>
                    </a:lnTo>
                    <a:lnTo>
                      <a:pt x="60" y="36"/>
                    </a:lnTo>
                    <a:lnTo>
                      <a:pt x="54" y="44"/>
                    </a:lnTo>
                    <a:lnTo>
                      <a:pt x="44" y="48"/>
                    </a:lnTo>
                    <a:lnTo>
                      <a:pt x="18" y="56"/>
                    </a:lnTo>
                    <a:lnTo>
                      <a:pt x="10" y="61"/>
                    </a:lnTo>
                    <a:lnTo>
                      <a:pt x="0" y="120"/>
                    </a:lnTo>
                    <a:lnTo>
                      <a:pt x="4" y="132"/>
                    </a:lnTo>
                    <a:lnTo>
                      <a:pt x="31" y="137"/>
                    </a:lnTo>
                    <a:lnTo>
                      <a:pt x="27" y="192"/>
                    </a:lnTo>
                    <a:lnTo>
                      <a:pt x="46" y="198"/>
                    </a:lnTo>
                    <a:lnTo>
                      <a:pt x="51" y="238"/>
                    </a:lnTo>
                    <a:lnTo>
                      <a:pt x="47" y="310"/>
                    </a:lnTo>
                    <a:lnTo>
                      <a:pt x="46" y="349"/>
                    </a:lnTo>
                    <a:lnTo>
                      <a:pt x="51" y="350"/>
                    </a:lnTo>
                    <a:lnTo>
                      <a:pt x="51" y="353"/>
                    </a:lnTo>
                    <a:lnTo>
                      <a:pt x="65" y="359"/>
                    </a:lnTo>
                    <a:lnTo>
                      <a:pt x="75" y="364"/>
                    </a:lnTo>
                    <a:lnTo>
                      <a:pt x="80" y="366"/>
                    </a:lnTo>
                    <a:lnTo>
                      <a:pt x="87" y="366"/>
                    </a:lnTo>
                    <a:lnTo>
                      <a:pt x="94" y="365"/>
                    </a:lnTo>
                    <a:lnTo>
                      <a:pt x="96" y="363"/>
                    </a:lnTo>
                    <a:lnTo>
                      <a:pt x="94" y="360"/>
                    </a:lnTo>
                    <a:lnTo>
                      <a:pt x="91" y="357"/>
                    </a:lnTo>
                    <a:lnTo>
                      <a:pt x="87" y="353"/>
                    </a:lnTo>
                    <a:lnTo>
                      <a:pt x="80" y="349"/>
                    </a:lnTo>
                    <a:lnTo>
                      <a:pt x="84" y="350"/>
                    </a:lnTo>
                    <a:lnTo>
                      <a:pt x="84" y="345"/>
                    </a:lnTo>
                    <a:lnTo>
                      <a:pt x="106" y="352"/>
                    </a:lnTo>
                    <a:lnTo>
                      <a:pt x="114" y="352"/>
                    </a:lnTo>
                    <a:lnTo>
                      <a:pt x="117" y="350"/>
                    </a:lnTo>
                    <a:lnTo>
                      <a:pt x="117" y="347"/>
                    </a:lnTo>
                    <a:lnTo>
                      <a:pt x="116" y="345"/>
                    </a:lnTo>
                    <a:lnTo>
                      <a:pt x="114" y="342"/>
                    </a:lnTo>
                    <a:lnTo>
                      <a:pt x="109" y="339"/>
                    </a:lnTo>
                    <a:lnTo>
                      <a:pt x="105" y="336"/>
                    </a:lnTo>
                    <a:lnTo>
                      <a:pt x="111" y="335"/>
                    </a:lnTo>
                    <a:lnTo>
                      <a:pt x="115" y="301"/>
                    </a:lnTo>
                    <a:lnTo>
                      <a:pt x="117" y="246"/>
                    </a:lnTo>
                    <a:lnTo>
                      <a:pt x="126" y="201"/>
                    </a:lnTo>
                    <a:lnTo>
                      <a:pt x="128" y="188"/>
                    </a:lnTo>
                    <a:lnTo>
                      <a:pt x="131" y="181"/>
                    </a:lnTo>
                    <a:lnTo>
                      <a:pt x="125" y="154"/>
                    </a:lnTo>
                    <a:lnTo>
                      <a:pt x="122" y="141"/>
                    </a:lnTo>
                    <a:lnTo>
                      <a:pt x="126" y="142"/>
                    </a:lnTo>
                    <a:lnTo>
                      <a:pt x="129" y="141"/>
                    </a:lnTo>
                    <a:lnTo>
                      <a:pt x="131" y="141"/>
                    </a:lnTo>
                    <a:lnTo>
                      <a:pt x="135" y="139"/>
                    </a:lnTo>
                    <a:lnTo>
                      <a:pt x="139" y="139"/>
                    </a:lnTo>
                    <a:lnTo>
                      <a:pt x="140" y="137"/>
                    </a:lnTo>
                    <a:lnTo>
                      <a:pt x="143" y="136"/>
                    </a:lnTo>
                    <a:lnTo>
                      <a:pt x="144" y="133"/>
                    </a:lnTo>
                    <a:lnTo>
                      <a:pt x="148" y="132"/>
                    </a:lnTo>
                    <a:lnTo>
                      <a:pt x="150" y="128"/>
                    </a:lnTo>
                    <a:lnTo>
                      <a:pt x="142" y="116"/>
                    </a:lnTo>
                    <a:lnTo>
                      <a:pt x="145" y="108"/>
                    </a:lnTo>
                    <a:lnTo>
                      <a:pt x="131" y="116"/>
                    </a:lnTo>
                    <a:lnTo>
                      <a:pt x="109" y="62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111" y="48"/>
                    </a:lnTo>
                    <a:lnTo>
                      <a:pt x="112" y="41"/>
                    </a:lnTo>
                    <a:lnTo>
                      <a:pt x="107" y="39"/>
                    </a:lnTo>
                    <a:lnTo>
                      <a:pt x="112" y="39"/>
                    </a:lnTo>
                    <a:lnTo>
                      <a:pt x="112" y="36"/>
                    </a:lnTo>
                    <a:lnTo>
                      <a:pt x="118" y="34"/>
                    </a:lnTo>
                    <a:lnTo>
                      <a:pt x="113" y="26"/>
                    </a:lnTo>
                    <a:lnTo>
                      <a:pt x="117" y="25"/>
                    </a:lnTo>
                    <a:lnTo>
                      <a:pt x="115" y="13"/>
                    </a:lnTo>
                    <a:lnTo>
                      <a:pt x="119" y="13"/>
                    </a:lnTo>
                    <a:lnTo>
                      <a:pt x="112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3912" y="533"/>
                <a:ext cx="134" cy="489"/>
              </a:xfrm>
              <a:custGeom>
                <a:avLst/>
                <a:gdLst>
                  <a:gd name="T0" fmla="*/ 86 w 134"/>
                  <a:gd name="T1" fmla="*/ 7 h 489"/>
                  <a:gd name="T2" fmla="*/ 54 w 134"/>
                  <a:gd name="T3" fmla="*/ 0 h 489"/>
                  <a:gd name="T4" fmla="*/ 32 w 134"/>
                  <a:gd name="T5" fmla="*/ 0 h 489"/>
                  <a:gd name="T6" fmla="*/ 11 w 134"/>
                  <a:gd name="T7" fmla="*/ 4 h 489"/>
                  <a:gd name="T8" fmla="*/ 3 w 134"/>
                  <a:gd name="T9" fmla="*/ 21 h 489"/>
                  <a:gd name="T10" fmla="*/ 3 w 134"/>
                  <a:gd name="T11" fmla="*/ 36 h 489"/>
                  <a:gd name="T12" fmla="*/ 14 w 134"/>
                  <a:gd name="T13" fmla="*/ 53 h 489"/>
                  <a:gd name="T14" fmla="*/ 23 w 134"/>
                  <a:gd name="T15" fmla="*/ 52 h 489"/>
                  <a:gd name="T16" fmla="*/ 11 w 134"/>
                  <a:gd name="T17" fmla="*/ 72 h 489"/>
                  <a:gd name="T18" fmla="*/ 0 w 134"/>
                  <a:gd name="T19" fmla="*/ 105 h 489"/>
                  <a:gd name="T20" fmla="*/ 0 w 134"/>
                  <a:gd name="T21" fmla="*/ 133 h 489"/>
                  <a:gd name="T22" fmla="*/ 3 w 134"/>
                  <a:gd name="T23" fmla="*/ 169 h 489"/>
                  <a:gd name="T24" fmla="*/ 11 w 134"/>
                  <a:gd name="T25" fmla="*/ 204 h 489"/>
                  <a:gd name="T26" fmla="*/ 26 w 134"/>
                  <a:gd name="T27" fmla="*/ 205 h 489"/>
                  <a:gd name="T28" fmla="*/ 26 w 134"/>
                  <a:gd name="T29" fmla="*/ 216 h 489"/>
                  <a:gd name="T30" fmla="*/ 34 w 134"/>
                  <a:gd name="T31" fmla="*/ 220 h 489"/>
                  <a:gd name="T32" fmla="*/ 34 w 134"/>
                  <a:gd name="T33" fmla="*/ 256 h 489"/>
                  <a:gd name="T34" fmla="*/ 43 w 134"/>
                  <a:gd name="T35" fmla="*/ 262 h 489"/>
                  <a:gd name="T36" fmla="*/ 43 w 134"/>
                  <a:gd name="T37" fmla="*/ 328 h 489"/>
                  <a:gd name="T38" fmla="*/ 43 w 134"/>
                  <a:gd name="T39" fmla="*/ 369 h 489"/>
                  <a:gd name="T40" fmla="*/ 31 w 134"/>
                  <a:gd name="T41" fmla="*/ 415 h 489"/>
                  <a:gd name="T42" fmla="*/ 26 w 134"/>
                  <a:gd name="T43" fmla="*/ 475 h 489"/>
                  <a:gd name="T44" fmla="*/ 39 w 134"/>
                  <a:gd name="T45" fmla="*/ 479 h 489"/>
                  <a:gd name="T46" fmla="*/ 39 w 134"/>
                  <a:gd name="T47" fmla="*/ 486 h 489"/>
                  <a:gd name="T48" fmla="*/ 62 w 134"/>
                  <a:gd name="T49" fmla="*/ 486 h 489"/>
                  <a:gd name="T50" fmla="*/ 66 w 134"/>
                  <a:gd name="T51" fmla="*/ 484 h 489"/>
                  <a:gd name="T52" fmla="*/ 74 w 134"/>
                  <a:gd name="T53" fmla="*/ 484 h 489"/>
                  <a:gd name="T54" fmla="*/ 75 w 134"/>
                  <a:gd name="T55" fmla="*/ 488 h 489"/>
                  <a:gd name="T56" fmla="*/ 91 w 134"/>
                  <a:gd name="T57" fmla="*/ 486 h 489"/>
                  <a:gd name="T58" fmla="*/ 126 w 134"/>
                  <a:gd name="T59" fmla="*/ 484 h 489"/>
                  <a:gd name="T60" fmla="*/ 126 w 134"/>
                  <a:gd name="T61" fmla="*/ 480 h 489"/>
                  <a:gd name="T62" fmla="*/ 94 w 134"/>
                  <a:gd name="T63" fmla="*/ 471 h 489"/>
                  <a:gd name="T64" fmla="*/ 94 w 134"/>
                  <a:gd name="T65" fmla="*/ 462 h 489"/>
                  <a:gd name="T66" fmla="*/ 121 w 134"/>
                  <a:gd name="T67" fmla="*/ 458 h 489"/>
                  <a:gd name="T68" fmla="*/ 121 w 134"/>
                  <a:gd name="T69" fmla="*/ 451 h 489"/>
                  <a:gd name="T70" fmla="*/ 102 w 134"/>
                  <a:gd name="T71" fmla="*/ 442 h 489"/>
                  <a:gd name="T72" fmla="*/ 102 w 134"/>
                  <a:gd name="T73" fmla="*/ 376 h 489"/>
                  <a:gd name="T74" fmla="*/ 110 w 134"/>
                  <a:gd name="T75" fmla="*/ 315 h 489"/>
                  <a:gd name="T76" fmla="*/ 107 w 134"/>
                  <a:gd name="T77" fmla="*/ 254 h 489"/>
                  <a:gd name="T78" fmla="*/ 106 w 134"/>
                  <a:gd name="T79" fmla="*/ 220 h 489"/>
                  <a:gd name="T80" fmla="*/ 110 w 134"/>
                  <a:gd name="T81" fmla="*/ 209 h 489"/>
                  <a:gd name="T82" fmla="*/ 110 w 134"/>
                  <a:gd name="T83" fmla="*/ 162 h 489"/>
                  <a:gd name="T84" fmla="*/ 133 w 134"/>
                  <a:gd name="T85" fmla="*/ 151 h 489"/>
                  <a:gd name="T86" fmla="*/ 133 w 134"/>
                  <a:gd name="T87" fmla="*/ 145 h 489"/>
                  <a:gd name="T88" fmla="*/ 82 w 134"/>
                  <a:gd name="T89" fmla="*/ 79 h 489"/>
                  <a:gd name="T90" fmla="*/ 59 w 134"/>
                  <a:gd name="T91" fmla="*/ 70 h 489"/>
                  <a:gd name="T92" fmla="*/ 61 w 134"/>
                  <a:gd name="T93" fmla="*/ 66 h 489"/>
                  <a:gd name="T94" fmla="*/ 78 w 134"/>
                  <a:gd name="T95" fmla="*/ 64 h 489"/>
                  <a:gd name="T96" fmla="*/ 78 w 134"/>
                  <a:gd name="T97" fmla="*/ 59 h 489"/>
                  <a:gd name="T98" fmla="*/ 82 w 134"/>
                  <a:gd name="T99" fmla="*/ 57 h 489"/>
                  <a:gd name="T100" fmla="*/ 82 w 134"/>
                  <a:gd name="T101" fmla="*/ 53 h 489"/>
                  <a:gd name="T102" fmla="*/ 86 w 134"/>
                  <a:gd name="T103" fmla="*/ 51 h 489"/>
                  <a:gd name="T104" fmla="*/ 82 w 134"/>
                  <a:gd name="T105" fmla="*/ 48 h 489"/>
                  <a:gd name="T106" fmla="*/ 86 w 134"/>
                  <a:gd name="T107" fmla="*/ 47 h 489"/>
                  <a:gd name="T108" fmla="*/ 78 w 134"/>
                  <a:gd name="T109" fmla="*/ 36 h 489"/>
                  <a:gd name="T110" fmla="*/ 82 w 134"/>
                  <a:gd name="T111" fmla="*/ 29 h 489"/>
                  <a:gd name="T112" fmla="*/ 78 w 134"/>
                  <a:gd name="T113" fmla="*/ 22 h 489"/>
                  <a:gd name="T114" fmla="*/ 86 w 134"/>
                  <a:gd name="T115" fmla="*/ 18 h 489"/>
                  <a:gd name="T116" fmla="*/ 86 w 134"/>
                  <a:gd name="T117" fmla="*/ 7 h 4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"/>
                  <a:gd name="T178" fmla="*/ 0 h 489"/>
                  <a:gd name="T179" fmla="*/ 134 w 134"/>
                  <a:gd name="T180" fmla="*/ 489 h 4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" h="489">
                    <a:moveTo>
                      <a:pt x="86" y="7"/>
                    </a:moveTo>
                    <a:lnTo>
                      <a:pt x="54" y="0"/>
                    </a:lnTo>
                    <a:lnTo>
                      <a:pt x="32" y="0"/>
                    </a:lnTo>
                    <a:lnTo>
                      <a:pt x="11" y="4"/>
                    </a:lnTo>
                    <a:lnTo>
                      <a:pt x="3" y="21"/>
                    </a:lnTo>
                    <a:lnTo>
                      <a:pt x="3" y="36"/>
                    </a:lnTo>
                    <a:lnTo>
                      <a:pt x="14" y="53"/>
                    </a:lnTo>
                    <a:lnTo>
                      <a:pt x="23" y="52"/>
                    </a:lnTo>
                    <a:lnTo>
                      <a:pt x="11" y="72"/>
                    </a:lnTo>
                    <a:lnTo>
                      <a:pt x="0" y="105"/>
                    </a:lnTo>
                    <a:lnTo>
                      <a:pt x="0" y="133"/>
                    </a:lnTo>
                    <a:lnTo>
                      <a:pt x="3" y="169"/>
                    </a:lnTo>
                    <a:lnTo>
                      <a:pt x="11" y="204"/>
                    </a:lnTo>
                    <a:lnTo>
                      <a:pt x="26" y="205"/>
                    </a:lnTo>
                    <a:lnTo>
                      <a:pt x="26" y="216"/>
                    </a:lnTo>
                    <a:lnTo>
                      <a:pt x="34" y="220"/>
                    </a:lnTo>
                    <a:lnTo>
                      <a:pt x="34" y="256"/>
                    </a:lnTo>
                    <a:lnTo>
                      <a:pt x="43" y="262"/>
                    </a:lnTo>
                    <a:lnTo>
                      <a:pt x="43" y="328"/>
                    </a:lnTo>
                    <a:lnTo>
                      <a:pt x="43" y="369"/>
                    </a:lnTo>
                    <a:lnTo>
                      <a:pt x="31" y="415"/>
                    </a:lnTo>
                    <a:lnTo>
                      <a:pt x="26" y="475"/>
                    </a:lnTo>
                    <a:lnTo>
                      <a:pt x="39" y="479"/>
                    </a:lnTo>
                    <a:lnTo>
                      <a:pt x="39" y="486"/>
                    </a:lnTo>
                    <a:lnTo>
                      <a:pt x="62" y="486"/>
                    </a:lnTo>
                    <a:lnTo>
                      <a:pt x="66" y="484"/>
                    </a:lnTo>
                    <a:lnTo>
                      <a:pt x="74" y="484"/>
                    </a:lnTo>
                    <a:lnTo>
                      <a:pt x="75" y="488"/>
                    </a:lnTo>
                    <a:lnTo>
                      <a:pt x="91" y="486"/>
                    </a:lnTo>
                    <a:lnTo>
                      <a:pt x="126" y="484"/>
                    </a:lnTo>
                    <a:lnTo>
                      <a:pt x="126" y="480"/>
                    </a:lnTo>
                    <a:lnTo>
                      <a:pt x="94" y="471"/>
                    </a:lnTo>
                    <a:lnTo>
                      <a:pt x="94" y="462"/>
                    </a:lnTo>
                    <a:lnTo>
                      <a:pt x="121" y="458"/>
                    </a:lnTo>
                    <a:lnTo>
                      <a:pt x="121" y="451"/>
                    </a:lnTo>
                    <a:lnTo>
                      <a:pt x="102" y="442"/>
                    </a:lnTo>
                    <a:lnTo>
                      <a:pt x="102" y="376"/>
                    </a:lnTo>
                    <a:lnTo>
                      <a:pt x="110" y="315"/>
                    </a:lnTo>
                    <a:lnTo>
                      <a:pt x="107" y="254"/>
                    </a:lnTo>
                    <a:lnTo>
                      <a:pt x="106" y="220"/>
                    </a:lnTo>
                    <a:lnTo>
                      <a:pt x="110" y="209"/>
                    </a:lnTo>
                    <a:lnTo>
                      <a:pt x="110" y="162"/>
                    </a:lnTo>
                    <a:lnTo>
                      <a:pt x="133" y="151"/>
                    </a:lnTo>
                    <a:lnTo>
                      <a:pt x="133" y="145"/>
                    </a:lnTo>
                    <a:lnTo>
                      <a:pt x="82" y="79"/>
                    </a:lnTo>
                    <a:lnTo>
                      <a:pt x="59" y="70"/>
                    </a:lnTo>
                    <a:lnTo>
                      <a:pt x="61" y="66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82" y="53"/>
                    </a:lnTo>
                    <a:lnTo>
                      <a:pt x="86" y="51"/>
                    </a:lnTo>
                    <a:lnTo>
                      <a:pt x="82" y="48"/>
                    </a:lnTo>
                    <a:lnTo>
                      <a:pt x="86" y="47"/>
                    </a:lnTo>
                    <a:lnTo>
                      <a:pt x="78" y="36"/>
                    </a:lnTo>
                    <a:lnTo>
                      <a:pt x="82" y="29"/>
                    </a:lnTo>
                    <a:lnTo>
                      <a:pt x="78" y="22"/>
                    </a:lnTo>
                    <a:lnTo>
                      <a:pt x="86" y="18"/>
                    </a:lnTo>
                    <a:lnTo>
                      <a:pt x="86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4034" y="602"/>
                <a:ext cx="193" cy="501"/>
              </a:xfrm>
              <a:custGeom>
                <a:avLst/>
                <a:gdLst>
                  <a:gd name="T0" fmla="*/ 74 w 193"/>
                  <a:gd name="T1" fmla="*/ 6 h 501"/>
                  <a:gd name="T2" fmla="*/ 64 w 193"/>
                  <a:gd name="T3" fmla="*/ 33 h 501"/>
                  <a:gd name="T4" fmla="*/ 71 w 193"/>
                  <a:gd name="T5" fmla="*/ 37 h 501"/>
                  <a:gd name="T6" fmla="*/ 77 w 193"/>
                  <a:gd name="T7" fmla="*/ 47 h 501"/>
                  <a:gd name="T8" fmla="*/ 87 w 193"/>
                  <a:gd name="T9" fmla="*/ 64 h 501"/>
                  <a:gd name="T10" fmla="*/ 77 w 193"/>
                  <a:gd name="T11" fmla="*/ 67 h 501"/>
                  <a:gd name="T12" fmla="*/ 34 w 193"/>
                  <a:gd name="T13" fmla="*/ 93 h 501"/>
                  <a:gd name="T14" fmla="*/ 5 w 193"/>
                  <a:gd name="T15" fmla="*/ 245 h 501"/>
                  <a:gd name="T16" fmla="*/ 0 w 193"/>
                  <a:gd name="T17" fmla="*/ 270 h 501"/>
                  <a:gd name="T18" fmla="*/ 11 w 193"/>
                  <a:gd name="T19" fmla="*/ 286 h 501"/>
                  <a:gd name="T20" fmla="*/ 21 w 193"/>
                  <a:gd name="T21" fmla="*/ 289 h 501"/>
                  <a:gd name="T22" fmla="*/ 21 w 193"/>
                  <a:gd name="T23" fmla="*/ 265 h 501"/>
                  <a:gd name="T24" fmla="*/ 21 w 193"/>
                  <a:gd name="T25" fmla="*/ 277 h 501"/>
                  <a:gd name="T26" fmla="*/ 30 w 193"/>
                  <a:gd name="T27" fmla="*/ 269 h 501"/>
                  <a:gd name="T28" fmla="*/ 36 w 193"/>
                  <a:gd name="T29" fmla="*/ 250 h 501"/>
                  <a:gd name="T30" fmla="*/ 63 w 193"/>
                  <a:gd name="T31" fmla="*/ 381 h 501"/>
                  <a:gd name="T32" fmla="*/ 74 w 193"/>
                  <a:gd name="T33" fmla="*/ 461 h 501"/>
                  <a:gd name="T34" fmla="*/ 68 w 193"/>
                  <a:gd name="T35" fmla="*/ 497 h 501"/>
                  <a:gd name="T36" fmla="*/ 98 w 193"/>
                  <a:gd name="T37" fmla="*/ 492 h 501"/>
                  <a:gd name="T38" fmla="*/ 90 w 193"/>
                  <a:gd name="T39" fmla="*/ 446 h 501"/>
                  <a:gd name="T40" fmla="*/ 101 w 193"/>
                  <a:gd name="T41" fmla="*/ 384 h 501"/>
                  <a:gd name="T42" fmla="*/ 104 w 193"/>
                  <a:gd name="T43" fmla="*/ 444 h 501"/>
                  <a:gd name="T44" fmla="*/ 111 w 193"/>
                  <a:gd name="T45" fmla="*/ 487 h 501"/>
                  <a:gd name="T46" fmla="*/ 136 w 193"/>
                  <a:gd name="T47" fmla="*/ 488 h 501"/>
                  <a:gd name="T48" fmla="*/ 145 w 193"/>
                  <a:gd name="T49" fmla="*/ 381 h 501"/>
                  <a:gd name="T50" fmla="*/ 157 w 193"/>
                  <a:gd name="T51" fmla="*/ 371 h 501"/>
                  <a:gd name="T52" fmla="*/ 186 w 193"/>
                  <a:gd name="T53" fmla="*/ 381 h 501"/>
                  <a:gd name="T54" fmla="*/ 170 w 193"/>
                  <a:gd name="T55" fmla="*/ 254 h 501"/>
                  <a:gd name="T56" fmla="*/ 174 w 193"/>
                  <a:gd name="T57" fmla="*/ 230 h 501"/>
                  <a:gd name="T58" fmla="*/ 170 w 193"/>
                  <a:gd name="T59" fmla="*/ 168 h 501"/>
                  <a:gd name="T60" fmla="*/ 128 w 193"/>
                  <a:gd name="T61" fmla="*/ 83 h 501"/>
                  <a:gd name="T62" fmla="*/ 127 w 193"/>
                  <a:gd name="T63" fmla="*/ 54 h 501"/>
                  <a:gd name="T64" fmla="*/ 136 w 193"/>
                  <a:gd name="T65" fmla="*/ 49 h 501"/>
                  <a:gd name="T66" fmla="*/ 145 w 193"/>
                  <a:gd name="T67" fmla="*/ 40 h 501"/>
                  <a:gd name="T68" fmla="*/ 139 w 193"/>
                  <a:gd name="T69" fmla="*/ 6 h 501"/>
                  <a:gd name="T70" fmla="*/ 116 w 193"/>
                  <a:gd name="T71" fmla="*/ 1 h 501"/>
                  <a:gd name="T72" fmla="*/ 96 w 193"/>
                  <a:gd name="T73" fmla="*/ 3 h 5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"/>
                  <a:gd name="T112" fmla="*/ 0 h 501"/>
                  <a:gd name="T113" fmla="*/ 193 w 193"/>
                  <a:gd name="T114" fmla="*/ 501 h 5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" h="501">
                    <a:moveTo>
                      <a:pt x="96" y="3"/>
                    </a:moveTo>
                    <a:lnTo>
                      <a:pt x="74" y="6"/>
                    </a:lnTo>
                    <a:lnTo>
                      <a:pt x="64" y="25"/>
                    </a:lnTo>
                    <a:lnTo>
                      <a:pt x="64" y="33"/>
                    </a:lnTo>
                    <a:lnTo>
                      <a:pt x="74" y="33"/>
                    </a:lnTo>
                    <a:lnTo>
                      <a:pt x="71" y="37"/>
                    </a:lnTo>
                    <a:lnTo>
                      <a:pt x="74" y="39"/>
                    </a:lnTo>
                    <a:lnTo>
                      <a:pt x="77" y="47"/>
                    </a:lnTo>
                    <a:lnTo>
                      <a:pt x="80" y="48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77" y="67"/>
                    </a:lnTo>
                    <a:lnTo>
                      <a:pt x="62" y="86"/>
                    </a:lnTo>
                    <a:lnTo>
                      <a:pt x="34" y="93"/>
                    </a:lnTo>
                    <a:lnTo>
                      <a:pt x="21" y="108"/>
                    </a:lnTo>
                    <a:lnTo>
                      <a:pt x="5" y="245"/>
                    </a:lnTo>
                    <a:lnTo>
                      <a:pt x="12" y="246"/>
                    </a:lnTo>
                    <a:lnTo>
                      <a:pt x="0" y="270"/>
                    </a:lnTo>
                    <a:lnTo>
                      <a:pt x="5" y="286"/>
                    </a:lnTo>
                    <a:lnTo>
                      <a:pt x="11" y="286"/>
                    </a:lnTo>
                    <a:lnTo>
                      <a:pt x="15" y="289"/>
                    </a:lnTo>
                    <a:lnTo>
                      <a:pt x="21" y="289"/>
                    </a:lnTo>
                    <a:lnTo>
                      <a:pt x="17" y="274"/>
                    </a:lnTo>
                    <a:lnTo>
                      <a:pt x="21" y="265"/>
                    </a:lnTo>
                    <a:lnTo>
                      <a:pt x="23" y="272"/>
                    </a:lnTo>
                    <a:lnTo>
                      <a:pt x="21" y="277"/>
                    </a:lnTo>
                    <a:lnTo>
                      <a:pt x="24" y="281"/>
                    </a:lnTo>
                    <a:lnTo>
                      <a:pt x="30" y="269"/>
                    </a:lnTo>
                    <a:lnTo>
                      <a:pt x="26" y="249"/>
                    </a:lnTo>
                    <a:lnTo>
                      <a:pt x="36" y="250"/>
                    </a:lnTo>
                    <a:lnTo>
                      <a:pt x="30" y="374"/>
                    </a:lnTo>
                    <a:lnTo>
                      <a:pt x="63" y="381"/>
                    </a:lnTo>
                    <a:lnTo>
                      <a:pt x="77" y="454"/>
                    </a:lnTo>
                    <a:lnTo>
                      <a:pt x="74" y="461"/>
                    </a:lnTo>
                    <a:lnTo>
                      <a:pt x="68" y="491"/>
                    </a:lnTo>
                    <a:lnTo>
                      <a:pt x="68" y="497"/>
                    </a:lnTo>
                    <a:lnTo>
                      <a:pt x="90" y="500"/>
                    </a:lnTo>
                    <a:lnTo>
                      <a:pt x="98" y="492"/>
                    </a:lnTo>
                    <a:lnTo>
                      <a:pt x="93" y="465"/>
                    </a:lnTo>
                    <a:lnTo>
                      <a:pt x="90" y="446"/>
                    </a:lnTo>
                    <a:lnTo>
                      <a:pt x="98" y="384"/>
                    </a:lnTo>
                    <a:lnTo>
                      <a:pt x="101" y="384"/>
                    </a:lnTo>
                    <a:lnTo>
                      <a:pt x="111" y="407"/>
                    </a:lnTo>
                    <a:lnTo>
                      <a:pt x="104" y="444"/>
                    </a:lnTo>
                    <a:lnTo>
                      <a:pt x="98" y="448"/>
                    </a:lnTo>
                    <a:lnTo>
                      <a:pt x="111" y="487"/>
                    </a:lnTo>
                    <a:lnTo>
                      <a:pt x="133" y="491"/>
                    </a:lnTo>
                    <a:lnTo>
                      <a:pt x="136" y="488"/>
                    </a:lnTo>
                    <a:lnTo>
                      <a:pt x="120" y="449"/>
                    </a:lnTo>
                    <a:lnTo>
                      <a:pt x="145" y="381"/>
                    </a:lnTo>
                    <a:lnTo>
                      <a:pt x="157" y="376"/>
                    </a:lnTo>
                    <a:lnTo>
                      <a:pt x="157" y="371"/>
                    </a:lnTo>
                    <a:lnTo>
                      <a:pt x="180" y="372"/>
                    </a:lnTo>
                    <a:lnTo>
                      <a:pt x="186" y="381"/>
                    </a:lnTo>
                    <a:lnTo>
                      <a:pt x="192" y="376"/>
                    </a:lnTo>
                    <a:lnTo>
                      <a:pt x="170" y="254"/>
                    </a:lnTo>
                    <a:lnTo>
                      <a:pt x="174" y="255"/>
                    </a:lnTo>
                    <a:lnTo>
                      <a:pt x="174" y="230"/>
                    </a:lnTo>
                    <a:lnTo>
                      <a:pt x="176" y="227"/>
                    </a:lnTo>
                    <a:lnTo>
                      <a:pt x="170" y="168"/>
                    </a:lnTo>
                    <a:lnTo>
                      <a:pt x="163" y="97"/>
                    </a:lnTo>
                    <a:lnTo>
                      <a:pt x="128" y="83"/>
                    </a:lnTo>
                    <a:lnTo>
                      <a:pt x="117" y="67"/>
                    </a:lnTo>
                    <a:lnTo>
                      <a:pt x="127" y="54"/>
                    </a:lnTo>
                    <a:lnTo>
                      <a:pt x="133" y="55"/>
                    </a:lnTo>
                    <a:lnTo>
                      <a:pt x="136" y="49"/>
                    </a:lnTo>
                    <a:lnTo>
                      <a:pt x="136" y="41"/>
                    </a:lnTo>
                    <a:lnTo>
                      <a:pt x="145" y="40"/>
                    </a:lnTo>
                    <a:lnTo>
                      <a:pt x="148" y="20"/>
                    </a:lnTo>
                    <a:lnTo>
                      <a:pt x="139" y="6"/>
                    </a:lnTo>
                    <a:lnTo>
                      <a:pt x="129" y="1"/>
                    </a:lnTo>
                    <a:lnTo>
                      <a:pt x="116" y="1"/>
                    </a:lnTo>
                    <a:lnTo>
                      <a:pt x="105" y="0"/>
                    </a:lnTo>
                    <a:lnTo>
                      <a:pt x="96" y="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5062" y="594"/>
                <a:ext cx="216" cy="512"/>
              </a:xfrm>
              <a:custGeom>
                <a:avLst/>
                <a:gdLst>
                  <a:gd name="T0" fmla="*/ 131 w 216"/>
                  <a:gd name="T1" fmla="*/ 7 h 512"/>
                  <a:gd name="T2" fmla="*/ 141 w 216"/>
                  <a:gd name="T3" fmla="*/ 35 h 512"/>
                  <a:gd name="T4" fmla="*/ 134 w 216"/>
                  <a:gd name="T5" fmla="*/ 38 h 512"/>
                  <a:gd name="T6" fmla="*/ 128 w 216"/>
                  <a:gd name="T7" fmla="*/ 49 h 512"/>
                  <a:gd name="T8" fmla="*/ 116 w 216"/>
                  <a:gd name="T9" fmla="*/ 66 h 512"/>
                  <a:gd name="T10" fmla="*/ 128 w 216"/>
                  <a:gd name="T11" fmla="*/ 70 h 512"/>
                  <a:gd name="T12" fmla="*/ 176 w 216"/>
                  <a:gd name="T13" fmla="*/ 96 h 512"/>
                  <a:gd name="T14" fmla="*/ 208 w 216"/>
                  <a:gd name="T15" fmla="*/ 251 h 512"/>
                  <a:gd name="T16" fmla="*/ 215 w 216"/>
                  <a:gd name="T17" fmla="*/ 277 h 512"/>
                  <a:gd name="T18" fmla="*/ 201 w 216"/>
                  <a:gd name="T19" fmla="*/ 292 h 512"/>
                  <a:gd name="T20" fmla="*/ 190 w 216"/>
                  <a:gd name="T21" fmla="*/ 296 h 512"/>
                  <a:gd name="T22" fmla="*/ 190 w 216"/>
                  <a:gd name="T23" fmla="*/ 272 h 512"/>
                  <a:gd name="T24" fmla="*/ 190 w 216"/>
                  <a:gd name="T25" fmla="*/ 283 h 512"/>
                  <a:gd name="T26" fmla="*/ 180 w 216"/>
                  <a:gd name="T27" fmla="*/ 275 h 512"/>
                  <a:gd name="T28" fmla="*/ 173 w 216"/>
                  <a:gd name="T29" fmla="*/ 256 h 512"/>
                  <a:gd name="T30" fmla="*/ 144 w 216"/>
                  <a:gd name="T31" fmla="*/ 390 h 512"/>
                  <a:gd name="T32" fmla="*/ 131 w 216"/>
                  <a:gd name="T33" fmla="*/ 471 h 512"/>
                  <a:gd name="T34" fmla="*/ 138 w 216"/>
                  <a:gd name="T35" fmla="*/ 508 h 512"/>
                  <a:gd name="T36" fmla="*/ 103 w 216"/>
                  <a:gd name="T37" fmla="*/ 503 h 512"/>
                  <a:gd name="T38" fmla="*/ 114 w 216"/>
                  <a:gd name="T39" fmla="*/ 456 h 512"/>
                  <a:gd name="T40" fmla="*/ 100 w 216"/>
                  <a:gd name="T41" fmla="*/ 393 h 512"/>
                  <a:gd name="T42" fmla="*/ 96 w 216"/>
                  <a:gd name="T43" fmla="*/ 454 h 512"/>
                  <a:gd name="T44" fmla="*/ 89 w 216"/>
                  <a:gd name="T45" fmla="*/ 497 h 512"/>
                  <a:gd name="T46" fmla="*/ 61 w 216"/>
                  <a:gd name="T47" fmla="*/ 499 h 512"/>
                  <a:gd name="T48" fmla="*/ 51 w 216"/>
                  <a:gd name="T49" fmla="*/ 390 h 512"/>
                  <a:gd name="T50" fmla="*/ 38 w 216"/>
                  <a:gd name="T51" fmla="*/ 379 h 512"/>
                  <a:gd name="T52" fmla="*/ 6 w 216"/>
                  <a:gd name="T53" fmla="*/ 390 h 512"/>
                  <a:gd name="T54" fmla="*/ 24 w 216"/>
                  <a:gd name="T55" fmla="*/ 260 h 512"/>
                  <a:gd name="T56" fmla="*/ 20 w 216"/>
                  <a:gd name="T57" fmla="*/ 235 h 512"/>
                  <a:gd name="T58" fmla="*/ 23 w 216"/>
                  <a:gd name="T59" fmla="*/ 172 h 512"/>
                  <a:gd name="T60" fmla="*/ 72 w 216"/>
                  <a:gd name="T61" fmla="*/ 86 h 512"/>
                  <a:gd name="T62" fmla="*/ 72 w 216"/>
                  <a:gd name="T63" fmla="*/ 56 h 512"/>
                  <a:gd name="T64" fmla="*/ 61 w 216"/>
                  <a:gd name="T65" fmla="*/ 51 h 512"/>
                  <a:gd name="T66" fmla="*/ 51 w 216"/>
                  <a:gd name="T67" fmla="*/ 42 h 512"/>
                  <a:gd name="T68" fmla="*/ 58 w 216"/>
                  <a:gd name="T69" fmla="*/ 7 h 512"/>
                  <a:gd name="T70" fmla="*/ 84 w 216"/>
                  <a:gd name="T71" fmla="*/ 2 h 512"/>
                  <a:gd name="T72" fmla="*/ 106 w 216"/>
                  <a:gd name="T73" fmla="*/ 4 h 5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512"/>
                  <a:gd name="T113" fmla="*/ 216 w 216"/>
                  <a:gd name="T114" fmla="*/ 512 h 5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512">
                    <a:moveTo>
                      <a:pt x="106" y="4"/>
                    </a:moveTo>
                    <a:lnTo>
                      <a:pt x="131" y="7"/>
                    </a:lnTo>
                    <a:lnTo>
                      <a:pt x="141" y="27"/>
                    </a:lnTo>
                    <a:lnTo>
                      <a:pt x="141" y="35"/>
                    </a:lnTo>
                    <a:lnTo>
                      <a:pt x="131" y="35"/>
                    </a:lnTo>
                    <a:lnTo>
                      <a:pt x="134" y="38"/>
                    </a:lnTo>
                    <a:lnTo>
                      <a:pt x="131" y="41"/>
                    </a:lnTo>
                    <a:lnTo>
                      <a:pt x="128" y="49"/>
                    </a:lnTo>
                    <a:lnTo>
                      <a:pt x="124" y="50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28" y="70"/>
                    </a:lnTo>
                    <a:lnTo>
                      <a:pt x="145" y="89"/>
                    </a:lnTo>
                    <a:lnTo>
                      <a:pt x="176" y="96"/>
                    </a:lnTo>
                    <a:lnTo>
                      <a:pt x="190" y="111"/>
                    </a:lnTo>
                    <a:lnTo>
                      <a:pt x="208" y="251"/>
                    </a:lnTo>
                    <a:lnTo>
                      <a:pt x="200" y="252"/>
                    </a:lnTo>
                    <a:lnTo>
                      <a:pt x="215" y="277"/>
                    </a:lnTo>
                    <a:lnTo>
                      <a:pt x="208" y="292"/>
                    </a:lnTo>
                    <a:lnTo>
                      <a:pt x="201" y="292"/>
                    </a:lnTo>
                    <a:lnTo>
                      <a:pt x="197" y="296"/>
                    </a:lnTo>
                    <a:lnTo>
                      <a:pt x="190" y="296"/>
                    </a:lnTo>
                    <a:lnTo>
                      <a:pt x="194" y="281"/>
                    </a:lnTo>
                    <a:lnTo>
                      <a:pt x="190" y="272"/>
                    </a:lnTo>
                    <a:lnTo>
                      <a:pt x="188" y="279"/>
                    </a:lnTo>
                    <a:lnTo>
                      <a:pt x="190" y="283"/>
                    </a:lnTo>
                    <a:lnTo>
                      <a:pt x="187" y="287"/>
                    </a:lnTo>
                    <a:lnTo>
                      <a:pt x="180" y="275"/>
                    </a:lnTo>
                    <a:lnTo>
                      <a:pt x="184" y="255"/>
                    </a:lnTo>
                    <a:lnTo>
                      <a:pt x="173" y="256"/>
                    </a:lnTo>
                    <a:lnTo>
                      <a:pt x="180" y="383"/>
                    </a:lnTo>
                    <a:lnTo>
                      <a:pt x="144" y="390"/>
                    </a:lnTo>
                    <a:lnTo>
                      <a:pt x="128" y="463"/>
                    </a:lnTo>
                    <a:lnTo>
                      <a:pt x="131" y="471"/>
                    </a:lnTo>
                    <a:lnTo>
                      <a:pt x="138" y="502"/>
                    </a:lnTo>
                    <a:lnTo>
                      <a:pt x="138" y="508"/>
                    </a:lnTo>
                    <a:lnTo>
                      <a:pt x="114" y="511"/>
                    </a:lnTo>
                    <a:lnTo>
                      <a:pt x="103" y="503"/>
                    </a:lnTo>
                    <a:lnTo>
                      <a:pt x="109" y="475"/>
                    </a:lnTo>
                    <a:lnTo>
                      <a:pt x="114" y="456"/>
                    </a:lnTo>
                    <a:lnTo>
                      <a:pt x="103" y="393"/>
                    </a:lnTo>
                    <a:lnTo>
                      <a:pt x="100" y="393"/>
                    </a:lnTo>
                    <a:lnTo>
                      <a:pt x="89" y="416"/>
                    </a:lnTo>
                    <a:lnTo>
                      <a:pt x="96" y="454"/>
                    </a:lnTo>
                    <a:lnTo>
                      <a:pt x="103" y="458"/>
                    </a:lnTo>
                    <a:lnTo>
                      <a:pt x="89" y="497"/>
                    </a:lnTo>
                    <a:lnTo>
                      <a:pt x="65" y="502"/>
                    </a:lnTo>
                    <a:lnTo>
                      <a:pt x="61" y="499"/>
                    </a:lnTo>
                    <a:lnTo>
                      <a:pt x="79" y="458"/>
                    </a:lnTo>
                    <a:lnTo>
                      <a:pt x="51" y="390"/>
                    </a:lnTo>
                    <a:lnTo>
                      <a:pt x="38" y="384"/>
                    </a:lnTo>
                    <a:lnTo>
                      <a:pt x="38" y="379"/>
                    </a:lnTo>
                    <a:lnTo>
                      <a:pt x="13" y="380"/>
                    </a:lnTo>
                    <a:lnTo>
                      <a:pt x="6" y="390"/>
                    </a:lnTo>
                    <a:lnTo>
                      <a:pt x="0" y="384"/>
                    </a:lnTo>
                    <a:lnTo>
                      <a:pt x="24" y="260"/>
                    </a:lnTo>
                    <a:lnTo>
                      <a:pt x="20" y="261"/>
                    </a:lnTo>
                    <a:lnTo>
                      <a:pt x="20" y="235"/>
                    </a:lnTo>
                    <a:lnTo>
                      <a:pt x="16" y="232"/>
                    </a:lnTo>
                    <a:lnTo>
                      <a:pt x="23" y="172"/>
                    </a:lnTo>
                    <a:lnTo>
                      <a:pt x="31" y="100"/>
                    </a:lnTo>
                    <a:lnTo>
                      <a:pt x="72" y="86"/>
                    </a:lnTo>
                    <a:lnTo>
                      <a:pt x="83" y="70"/>
                    </a:lnTo>
                    <a:lnTo>
                      <a:pt x="72" y="56"/>
                    </a:lnTo>
                    <a:lnTo>
                      <a:pt x="65" y="58"/>
                    </a:lnTo>
                    <a:lnTo>
                      <a:pt x="61" y="51"/>
                    </a:lnTo>
                    <a:lnTo>
                      <a:pt x="61" y="43"/>
                    </a:lnTo>
                    <a:lnTo>
                      <a:pt x="51" y="42"/>
                    </a:lnTo>
                    <a:lnTo>
                      <a:pt x="48" y="22"/>
                    </a:lnTo>
                    <a:lnTo>
                      <a:pt x="58" y="7"/>
                    </a:lnTo>
                    <a:lnTo>
                      <a:pt x="68" y="2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6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58" y="516"/>
              <a:ext cx="107" cy="362"/>
            </a:xfrm>
            <a:custGeom>
              <a:avLst/>
              <a:gdLst>
                <a:gd name="T0" fmla="*/ 24 w 107"/>
                <a:gd name="T1" fmla="*/ 7 h 362"/>
                <a:gd name="T2" fmla="*/ 24 w 107"/>
                <a:gd name="T3" fmla="*/ 16 h 362"/>
                <a:gd name="T4" fmla="*/ 26 w 107"/>
                <a:gd name="T5" fmla="*/ 19 h 362"/>
                <a:gd name="T6" fmla="*/ 22 w 107"/>
                <a:gd name="T7" fmla="*/ 26 h 362"/>
                <a:gd name="T8" fmla="*/ 24 w 107"/>
                <a:gd name="T9" fmla="*/ 28 h 362"/>
                <a:gd name="T10" fmla="*/ 23 w 107"/>
                <a:gd name="T11" fmla="*/ 31 h 362"/>
                <a:gd name="T12" fmla="*/ 27 w 107"/>
                <a:gd name="T13" fmla="*/ 41 h 362"/>
                <a:gd name="T14" fmla="*/ 27 w 107"/>
                <a:gd name="T15" fmla="*/ 43 h 362"/>
                <a:gd name="T16" fmla="*/ 8 w 107"/>
                <a:gd name="T17" fmla="*/ 52 h 362"/>
                <a:gd name="T18" fmla="*/ 0 w 107"/>
                <a:gd name="T19" fmla="*/ 127 h 362"/>
                <a:gd name="T20" fmla="*/ 11 w 107"/>
                <a:gd name="T21" fmla="*/ 140 h 362"/>
                <a:gd name="T22" fmla="*/ 6 w 107"/>
                <a:gd name="T23" fmla="*/ 181 h 362"/>
                <a:gd name="T24" fmla="*/ 14 w 107"/>
                <a:gd name="T25" fmla="*/ 185 h 362"/>
                <a:gd name="T26" fmla="*/ 16 w 107"/>
                <a:gd name="T27" fmla="*/ 249 h 362"/>
                <a:gd name="T28" fmla="*/ 22 w 107"/>
                <a:gd name="T29" fmla="*/ 313 h 362"/>
                <a:gd name="T30" fmla="*/ 21 w 107"/>
                <a:gd name="T31" fmla="*/ 316 h 362"/>
                <a:gd name="T32" fmla="*/ 1 w 107"/>
                <a:gd name="T33" fmla="*/ 328 h 362"/>
                <a:gd name="T34" fmla="*/ 4 w 107"/>
                <a:gd name="T35" fmla="*/ 330 h 362"/>
                <a:gd name="T36" fmla="*/ 11 w 107"/>
                <a:gd name="T37" fmla="*/ 332 h 362"/>
                <a:gd name="T38" fmla="*/ 22 w 107"/>
                <a:gd name="T39" fmla="*/ 330 h 362"/>
                <a:gd name="T40" fmla="*/ 33 w 107"/>
                <a:gd name="T41" fmla="*/ 325 h 362"/>
                <a:gd name="T42" fmla="*/ 41 w 107"/>
                <a:gd name="T43" fmla="*/ 323 h 362"/>
                <a:gd name="T44" fmla="*/ 41 w 107"/>
                <a:gd name="T45" fmla="*/ 334 h 362"/>
                <a:gd name="T46" fmla="*/ 45 w 107"/>
                <a:gd name="T47" fmla="*/ 334 h 362"/>
                <a:gd name="T48" fmla="*/ 39 w 107"/>
                <a:gd name="T49" fmla="*/ 344 h 362"/>
                <a:gd name="T50" fmla="*/ 42 w 107"/>
                <a:gd name="T51" fmla="*/ 359 h 362"/>
                <a:gd name="T52" fmla="*/ 49 w 107"/>
                <a:gd name="T53" fmla="*/ 361 h 362"/>
                <a:gd name="T54" fmla="*/ 60 w 107"/>
                <a:gd name="T55" fmla="*/ 349 h 362"/>
                <a:gd name="T56" fmla="*/ 60 w 107"/>
                <a:gd name="T57" fmla="*/ 339 h 362"/>
                <a:gd name="T58" fmla="*/ 63 w 107"/>
                <a:gd name="T59" fmla="*/ 338 h 362"/>
                <a:gd name="T60" fmla="*/ 67 w 107"/>
                <a:gd name="T61" fmla="*/ 256 h 362"/>
                <a:gd name="T62" fmla="*/ 63 w 107"/>
                <a:gd name="T63" fmla="*/ 248 h 362"/>
                <a:gd name="T64" fmla="*/ 76 w 107"/>
                <a:gd name="T65" fmla="*/ 193 h 362"/>
                <a:gd name="T66" fmla="*/ 83 w 107"/>
                <a:gd name="T67" fmla="*/ 191 h 362"/>
                <a:gd name="T68" fmla="*/ 86 w 107"/>
                <a:gd name="T69" fmla="*/ 134 h 362"/>
                <a:gd name="T70" fmla="*/ 106 w 107"/>
                <a:gd name="T71" fmla="*/ 127 h 362"/>
                <a:gd name="T72" fmla="*/ 97 w 107"/>
                <a:gd name="T73" fmla="*/ 65 h 362"/>
                <a:gd name="T74" fmla="*/ 66 w 107"/>
                <a:gd name="T75" fmla="*/ 48 h 362"/>
                <a:gd name="T76" fmla="*/ 60 w 107"/>
                <a:gd name="T77" fmla="*/ 42 h 362"/>
                <a:gd name="T78" fmla="*/ 59 w 107"/>
                <a:gd name="T79" fmla="*/ 36 h 362"/>
                <a:gd name="T80" fmla="*/ 62 w 107"/>
                <a:gd name="T81" fmla="*/ 32 h 362"/>
                <a:gd name="T82" fmla="*/ 66 w 107"/>
                <a:gd name="T83" fmla="*/ 29 h 362"/>
                <a:gd name="T84" fmla="*/ 68 w 107"/>
                <a:gd name="T85" fmla="*/ 24 h 362"/>
                <a:gd name="T86" fmla="*/ 70 w 107"/>
                <a:gd name="T87" fmla="*/ 20 h 362"/>
                <a:gd name="T88" fmla="*/ 70 w 107"/>
                <a:gd name="T89" fmla="*/ 16 h 362"/>
                <a:gd name="T90" fmla="*/ 68 w 107"/>
                <a:gd name="T91" fmla="*/ 11 h 362"/>
                <a:gd name="T92" fmla="*/ 65 w 107"/>
                <a:gd name="T93" fmla="*/ 6 h 362"/>
                <a:gd name="T94" fmla="*/ 60 w 107"/>
                <a:gd name="T95" fmla="*/ 2 h 362"/>
                <a:gd name="T96" fmla="*/ 53 w 107"/>
                <a:gd name="T97" fmla="*/ 0 h 362"/>
                <a:gd name="T98" fmla="*/ 45 w 107"/>
                <a:gd name="T99" fmla="*/ 0 h 362"/>
                <a:gd name="T100" fmla="*/ 39 w 107"/>
                <a:gd name="T101" fmla="*/ 1 h 362"/>
                <a:gd name="T102" fmla="*/ 33 w 107"/>
                <a:gd name="T103" fmla="*/ 2 h 362"/>
                <a:gd name="T104" fmla="*/ 24 w 107"/>
                <a:gd name="T105" fmla="*/ 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362"/>
                <a:gd name="T161" fmla="*/ 107 w 107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362">
                  <a:moveTo>
                    <a:pt x="24" y="7"/>
                  </a:moveTo>
                  <a:lnTo>
                    <a:pt x="24" y="16"/>
                  </a:lnTo>
                  <a:lnTo>
                    <a:pt x="26" y="19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8" y="52"/>
                  </a:lnTo>
                  <a:lnTo>
                    <a:pt x="0" y="127"/>
                  </a:lnTo>
                  <a:lnTo>
                    <a:pt x="11" y="140"/>
                  </a:lnTo>
                  <a:lnTo>
                    <a:pt x="6" y="181"/>
                  </a:lnTo>
                  <a:lnTo>
                    <a:pt x="14" y="185"/>
                  </a:lnTo>
                  <a:lnTo>
                    <a:pt x="16" y="249"/>
                  </a:lnTo>
                  <a:lnTo>
                    <a:pt x="22" y="313"/>
                  </a:lnTo>
                  <a:lnTo>
                    <a:pt x="21" y="316"/>
                  </a:lnTo>
                  <a:lnTo>
                    <a:pt x="1" y="328"/>
                  </a:lnTo>
                  <a:lnTo>
                    <a:pt x="4" y="330"/>
                  </a:lnTo>
                  <a:lnTo>
                    <a:pt x="11" y="332"/>
                  </a:lnTo>
                  <a:lnTo>
                    <a:pt x="22" y="330"/>
                  </a:lnTo>
                  <a:lnTo>
                    <a:pt x="33" y="325"/>
                  </a:lnTo>
                  <a:lnTo>
                    <a:pt x="41" y="323"/>
                  </a:lnTo>
                  <a:lnTo>
                    <a:pt x="41" y="334"/>
                  </a:lnTo>
                  <a:lnTo>
                    <a:pt x="45" y="334"/>
                  </a:lnTo>
                  <a:lnTo>
                    <a:pt x="39" y="344"/>
                  </a:lnTo>
                  <a:lnTo>
                    <a:pt x="42" y="359"/>
                  </a:lnTo>
                  <a:lnTo>
                    <a:pt x="49" y="361"/>
                  </a:lnTo>
                  <a:lnTo>
                    <a:pt x="60" y="349"/>
                  </a:lnTo>
                  <a:lnTo>
                    <a:pt x="60" y="339"/>
                  </a:lnTo>
                  <a:lnTo>
                    <a:pt x="63" y="338"/>
                  </a:lnTo>
                  <a:lnTo>
                    <a:pt x="67" y="256"/>
                  </a:lnTo>
                  <a:lnTo>
                    <a:pt x="63" y="248"/>
                  </a:lnTo>
                  <a:lnTo>
                    <a:pt x="76" y="193"/>
                  </a:lnTo>
                  <a:lnTo>
                    <a:pt x="83" y="191"/>
                  </a:lnTo>
                  <a:lnTo>
                    <a:pt x="86" y="134"/>
                  </a:lnTo>
                  <a:lnTo>
                    <a:pt x="106" y="127"/>
                  </a:lnTo>
                  <a:lnTo>
                    <a:pt x="97" y="65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9" y="36"/>
                  </a:lnTo>
                  <a:lnTo>
                    <a:pt x="62" y="32"/>
                  </a:lnTo>
                  <a:lnTo>
                    <a:pt x="66" y="29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0" y="16"/>
                  </a:lnTo>
                  <a:lnTo>
                    <a:pt x="68" y="11"/>
                  </a:lnTo>
                  <a:lnTo>
                    <a:pt x="65" y="6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2"/>
                  </a:lnTo>
                  <a:lnTo>
                    <a:pt x="24" y="7"/>
                  </a:lnTo>
                </a:path>
              </a:pathLst>
            </a:custGeom>
            <a:solidFill>
              <a:srgbClr val="001F9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422" y="615"/>
              <a:ext cx="204" cy="526"/>
            </a:xfrm>
            <a:custGeom>
              <a:avLst/>
              <a:gdLst>
                <a:gd name="T0" fmla="*/ 75 w 204"/>
                <a:gd name="T1" fmla="*/ 0 h 526"/>
                <a:gd name="T2" fmla="*/ 119 w 204"/>
                <a:gd name="T3" fmla="*/ 16 h 526"/>
                <a:gd name="T4" fmla="*/ 121 w 204"/>
                <a:gd name="T5" fmla="*/ 52 h 526"/>
                <a:gd name="T6" fmla="*/ 142 w 204"/>
                <a:gd name="T7" fmla="*/ 68 h 526"/>
                <a:gd name="T8" fmla="*/ 187 w 204"/>
                <a:gd name="T9" fmla="*/ 87 h 526"/>
                <a:gd name="T10" fmla="*/ 197 w 204"/>
                <a:gd name="T11" fmla="*/ 189 h 526"/>
                <a:gd name="T12" fmla="*/ 165 w 204"/>
                <a:gd name="T13" fmla="*/ 274 h 526"/>
                <a:gd name="T14" fmla="*/ 133 w 204"/>
                <a:gd name="T15" fmla="*/ 340 h 526"/>
                <a:gd name="T16" fmla="*/ 140 w 204"/>
                <a:gd name="T17" fmla="*/ 499 h 526"/>
                <a:gd name="T18" fmla="*/ 133 w 204"/>
                <a:gd name="T19" fmla="*/ 505 h 526"/>
                <a:gd name="T20" fmla="*/ 102 w 204"/>
                <a:gd name="T21" fmla="*/ 523 h 526"/>
                <a:gd name="T22" fmla="*/ 83 w 204"/>
                <a:gd name="T23" fmla="*/ 525 h 526"/>
                <a:gd name="T24" fmla="*/ 72 w 204"/>
                <a:gd name="T25" fmla="*/ 520 h 526"/>
                <a:gd name="T26" fmla="*/ 79 w 204"/>
                <a:gd name="T27" fmla="*/ 512 h 526"/>
                <a:gd name="T28" fmla="*/ 94 w 204"/>
                <a:gd name="T29" fmla="*/ 499 h 526"/>
                <a:gd name="T30" fmla="*/ 87 w 204"/>
                <a:gd name="T31" fmla="*/ 494 h 526"/>
                <a:gd name="T32" fmla="*/ 47 w 204"/>
                <a:gd name="T33" fmla="*/ 504 h 526"/>
                <a:gd name="T34" fmla="*/ 45 w 204"/>
                <a:gd name="T35" fmla="*/ 497 h 526"/>
                <a:gd name="T36" fmla="*/ 47 w 204"/>
                <a:gd name="T37" fmla="*/ 490 h 526"/>
                <a:gd name="T38" fmla="*/ 60 w 204"/>
                <a:gd name="T39" fmla="*/ 481 h 526"/>
                <a:gd name="T40" fmla="*/ 46 w 204"/>
                <a:gd name="T41" fmla="*/ 430 h 526"/>
                <a:gd name="T42" fmla="*/ 32 w 204"/>
                <a:gd name="T43" fmla="*/ 286 h 526"/>
                <a:gd name="T44" fmla="*/ 25 w 204"/>
                <a:gd name="T45" fmla="*/ 259 h 526"/>
                <a:gd name="T46" fmla="*/ 37 w 204"/>
                <a:gd name="T47" fmla="*/ 203 h 526"/>
                <a:gd name="T48" fmla="*/ 28 w 204"/>
                <a:gd name="T49" fmla="*/ 202 h 526"/>
                <a:gd name="T50" fmla="*/ 20 w 204"/>
                <a:gd name="T51" fmla="*/ 199 h 526"/>
                <a:gd name="T52" fmla="*/ 11 w 204"/>
                <a:gd name="T53" fmla="*/ 196 h 526"/>
                <a:gd name="T54" fmla="*/ 7 w 204"/>
                <a:gd name="T55" fmla="*/ 192 h 526"/>
                <a:gd name="T56" fmla="*/ 0 w 204"/>
                <a:gd name="T57" fmla="*/ 185 h 526"/>
                <a:gd name="T58" fmla="*/ 5 w 204"/>
                <a:gd name="T59" fmla="*/ 155 h 526"/>
                <a:gd name="T60" fmla="*/ 54 w 204"/>
                <a:gd name="T61" fmla="*/ 89 h 526"/>
                <a:gd name="T62" fmla="*/ 72 w 204"/>
                <a:gd name="T63" fmla="*/ 70 h 526"/>
                <a:gd name="T64" fmla="*/ 51 w 204"/>
                <a:gd name="T65" fmla="*/ 58 h 526"/>
                <a:gd name="T66" fmla="*/ 49 w 204"/>
                <a:gd name="T67" fmla="*/ 55 h 526"/>
                <a:gd name="T68" fmla="*/ 43 w 204"/>
                <a:gd name="T69" fmla="*/ 49 h 526"/>
                <a:gd name="T70" fmla="*/ 44 w 204"/>
                <a:gd name="T71" fmla="*/ 35 h 526"/>
                <a:gd name="T72" fmla="*/ 41 w 204"/>
                <a:gd name="T73" fmla="*/ 18 h 5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526"/>
                <a:gd name="T113" fmla="*/ 204 w 204"/>
                <a:gd name="T114" fmla="*/ 526 h 5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526">
                  <a:moveTo>
                    <a:pt x="50" y="6"/>
                  </a:moveTo>
                  <a:lnTo>
                    <a:pt x="75" y="0"/>
                  </a:lnTo>
                  <a:lnTo>
                    <a:pt x="101" y="3"/>
                  </a:lnTo>
                  <a:lnTo>
                    <a:pt x="119" y="16"/>
                  </a:lnTo>
                  <a:lnTo>
                    <a:pt x="126" y="32"/>
                  </a:lnTo>
                  <a:lnTo>
                    <a:pt x="121" y="52"/>
                  </a:lnTo>
                  <a:lnTo>
                    <a:pt x="129" y="63"/>
                  </a:lnTo>
                  <a:lnTo>
                    <a:pt x="142" y="68"/>
                  </a:lnTo>
                  <a:lnTo>
                    <a:pt x="178" y="79"/>
                  </a:lnTo>
                  <a:lnTo>
                    <a:pt x="187" y="87"/>
                  </a:lnTo>
                  <a:lnTo>
                    <a:pt x="203" y="172"/>
                  </a:lnTo>
                  <a:lnTo>
                    <a:pt x="197" y="189"/>
                  </a:lnTo>
                  <a:lnTo>
                    <a:pt x="159" y="196"/>
                  </a:lnTo>
                  <a:lnTo>
                    <a:pt x="165" y="274"/>
                  </a:lnTo>
                  <a:lnTo>
                    <a:pt x="140" y="282"/>
                  </a:lnTo>
                  <a:lnTo>
                    <a:pt x="133" y="340"/>
                  </a:lnTo>
                  <a:lnTo>
                    <a:pt x="138" y="443"/>
                  </a:lnTo>
                  <a:lnTo>
                    <a:pt x="140" y="499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13" y="515"/>
                  </a:lnTo>
                  <a:lnTo>
                    <a:pt x="102" y="523"/>
                  </a:lnTo>
                  <a:lnTo>
                    <a:pt x="93" y="525"/>
                  </a:lnTo>
                  <a:lnTo>
                    <a:pt x="83" y="525"/>
                  </a:lnTo>
                  <a:lnTo>
                    <a:pt x="74" y="523"/>
                  </a:lnTo>
                  <a:lnTo>
                    <a:pt x="72" y="520"/>
                  </a:lnTo>
                  <a:lnTo>
                    <a:pt x="74" y="516"/>
                  </a:lnTo>
                  <a:lnTo>
                    <a:pt x="79" y="512"/>
                  </a:lnTo>
                  <a:lnTo>
                    <a:pt x="85" y="505"/>
                  </a:lnTo>
                  <a:lnTo>
                    <a:pt x="94" y="499"/>
                  </a:lnTo>
                  <a:lnTo>
                    <a:pt x="87" y="501"/>
                  </a:lnTo>
                  <a:lnTo>
                    <a:pt x="87" y="494"/>
                  </a:lnTo>
                  <a:lnTo>
                    <a:pt x="59" y="504"/>
                  </a:lnTo>
                  <a:lnTo>
                    <a:pt x="47" y="504"/>
                  </a:lnTo>
                  <a:lnTo>
                    <a:pt x="45" y="501"/>
                  </a:lnTo>
                  <a:lnTo>
                    <a:pt x="45" y="497"/>
                  </a:lnTo>
                  <a:lnTo>
                    <a:pt x="46" y="494"/>
                  </a:lnTo>
                  <a:lnTo>
                    <a:pt x="47" y="490"/>
                  </a:lnTo>
                  <a:lnTo>
                    <a:pt x="55" y="485"/>
                  </a:lnTo>
                  <a:lnTo>
                    <a:pt x="60" y="481"/>
                  </a:lnTo>
                  <a:lnTo>
                    <a:pt x="53" y="480"/>
                  </a:lnTo>
                  <a:lnTo>
                    <a:pt x="46" y="430"/>
                  </a:lnTo>
                  <a:lnTo>
                    <a:pt x="44" y="351"/>
                  </a:lnTo>
                  <a:lnTo>
                    <a:pt x="32" y="286"/>
                  </a:lnTo>
                  <a:lnTo>
                    <a:pt x="29" y="268"/>
                  </a:lnTo>
                  <a:lnTo>
                    <a:pt x="25" y="259"/>
                  </a:lnTo>
                  <a:lnTo>
                    <a:pt x="34" y="220"/>
                  </a:lnTo>
                  <a:lnTo>
                    <a:pt x="37" y="203"/>
                  </a:lnTo>
                  <a:lnTo>
                    <a:pt x="32" y="204"/>
                  </a:lnTo>
                  <a:lnTo>
                    <a:pt x="28" y="202"/>
                  </a:lnTo>
                  <a:lnTo>
                    <a:pt x="25" y="202"/>
                  </a:lnTo>
                  <a:lnTo>
                    <a:pt x="20" y="199"/>
                  </a:lnTo>
                  <a:lnTo>
                    <a:pt x="15" y="200"/>
                  </a:lnTo>
                  <a:lnTo>
                    <a:pt x="11" y="196"/>
                  </a:lnTo>
                  <a:lnTo>
                    <a:pt x="9" y="195"/>
                  </a:lnTo>
                  <a:lnTo>
                    <a:pt x="7" y="192"/>
                  </a:lnTo>
                  <a:lnTo>
                    <a:pt x="2" y="189"/>
                  </a:lnTo>
                  <a:lnTo>
                    <a:pt x="0" y="185"/>
                  </a:lnTo>
                  <a:lnTo>
                    <a:pt x="11" y="167"/>
                  </a:lnTo>
                  <a:lnTo>
                    <a:pt x="5" y="155"/>
                  </a:lnTo>
                  <a:lnTo>
                    <a:pt x="24" y="167"/>
                  </a:lnTo>
                  <a:lnTo>
                    <a:pt x="54" y="89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53" y="68"/>
                  </a:lnTo>
                  <a:lnTo>
                    <a:pt x="51" y="58"/>
                  </a:lnTo>
                  <a:lnTo>
                    <a:pt x="57" y="56"/>
                  </a:lnTo>
                  <a:lnTo>
                    <a:pt x="49" y="55"/>
                  </a:lnTo>
                  <a:lnTo>
                    <a:pt x="51" y="51"/>
                  </a:lnTo>
                  <a:lnTo>
                    <a:pt x="43" y="49"/>
                  </a:lnTo>
                  <a:lnTo>
                    <a:pt x="48" y="37"/>
                  </a:lnTo>
                  <a:lnTo>
                    <a:pt x="44" y="35"/>
                  </a:lnTo>
                  <a:lnTo>
                    <a:pt x="46" y="18"/>
                  </a:lnTo>
                  <a:lnTo>
                    <a:pt x="41" y="18"/>
                  </a:lnTo>
                  <a:lnTo>
                    <a:pt x="50" y="6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4379" y="707"/>
              <a:ext cx="703" cy="554"/>
              <a:chOff x="4379" y="707"/>
              <a:chExt cx="703" cy="554"/>
            </a:xfrm>
          </p:grpSpPr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609" y="708"/>
                <a:ext cx="212" cy="552"/>
              </a:xfrm>
              <a:custGeom>
                <a:avLst/>
                <a:gdLst>
                  <a:gd name="T0" fmla="*/ 82 w 212"/>
                  <a:gd name="T1" fmla="*/ 6 h 552"/>
                  <a:gd name="T2" fmla="*/ 71 w 212"/>
                  <a:gd name="T3" fmla="*/ 37 h 552"/>
                  <a:gd name="T4" fmla="*/ 78 w 212"/>
                  <a:gd name="T5" fmla="*/ 40 h 552"/>
                  <a:gd name="T6" fmla="*/ 85 w 212"/>
                  <a:gd name="T7" fmla="*/ 52 h 552"/>
                  <a:gd name="T8" fmla="*/ 95 w 212"/>
                  <a:gd name="T9" fmla="*/ 70 h 552"/>
                  <a:gd name="T10" fmla="*/ 85 w 212"/>
                  <a:gd name="T11" fmla="*/ 74 h 552"/>
                  <a:gd name="T12" fmla="*/ 37 w 212"/>
                  <a:gd name="T13" fmla="*/ 102 h 552"/>
                  <a:gd name="T14" fmla="*/ 6 w 212"/>
                  <a:gd name="T15" fmla="*/ 270 h 552"/>
                  <a:gd name="T16" fmla="*/ 0 w 212"/>
                  <a:gd name="T17" fmla="*/ 298 h 552"/>
                  <a:gd name="T18" fmla="*/ 13 w 212"/>
                  <a:gd name="T19" fmla="*/ 315 h 552"/>
                  <a:gd name="T20" fmla="*/ 23 w 212"/>
                  <a:gd name="T21" fmla="*/ 318 h 552"/>
                  <a:gd name="T22" fmla="*/ 23 w 212"/>
                  <a:gd name="T23" fmla="*/ 293 h 552"/>
                  <a:gd name="T24" fmla="*/ 23 w 212"/>
                  <a:gd name="T25" fmla="*/ 305 h 552"/>
                  <a:gd name="T26" fmla="*/ 34 w 212"/>
                  <a:gd name="T27" fmla="*/ 296 h 552"/>
                  <a:gd name="T28" fmla="*/ 41 w 212"/>
                  <a:gd name="T29" fmla="*/ 275 h 552"/>
                  <a:gd name="T30" fmla="*/ 69 w 212"/>
                  <a:gd name="T31" fmla="*/ 420 h 552"/>
                  <a:gd name="T32" fmla="*/ 82 w 212"/>
                  <a:gd name="T33" fmla="*/ 507 h 552"/>
                  <a:gd name="T34" fmla="*/ 75 w 212"/>
                  <a:gd name="T35" fmla="*/ 547 h 552"/>
                  <a:gd name="T36" fmla="*/ 108 w 212"/>
                  <a:gd name="T37" fmla="*/ 542 h 552"/>
                  <a:gd name="T38" fmla="*/ 99 w 212"/>
                  <a:gd name="T39" fmla="*/ 492 h 552"/>
                  <a:gd name="T40" fmla="*/ 111 w 212"/>
                  <a:gd name="T41" fmla="*/ 424 h 552"/>
                  <a:gd name="T42" fmla="*/ 115 w 212"/>
                  <a:gd name="T43" fmla="*/ 490 h 552"/>
                  <a:gd name="T44" fmla="*/ 122 w 212"/>
                  <a:gd name="T45" fmla="*/ 536 h 552"/>
                  <a:gd name="T46" fmla="*/ 150 w 212"/>
                  <a:gd name="T47" fmla="*/ 538 h 552"/>
                  <a:gd name="T48" fmla="*/ 159 w 212"/>
                  <a:gd name="T49" fmla="*/ 420 h 552"/>
                  <a:gd name="T50" fmla="*/ 172 w 212"/>
                  <a:gd name="T51" fmla="*/ 409 h 552"/>
                  <a:gd name="T52" fmla="*/ 204 w 212"/>
                  <a:gd name="T53" fmla="*/ 420 h 552"/>
                  <a:gd name="T54" fmla="*/ 187 w 212"/>
                  <a:gd name="T55" fmla="*/ 280 h 552"/>
                  <a:gd name="T56" fmla="*/ 190 w 212"/>
                  <a:gd name="T57" fmla="*/ 253 h 552"/>
                  <a:gd name="T58" fmla="*/ 187 w 212"/>
                  <a:gd name="T59" fmla="*/ 184 h 552"/>
                  <a:gd name="T60" fmla="*/ 140 w 212"/>
                  <a:gd name="T61" fmla="*/ 92 h 552"/>
                  <a:gd name="T62" fmla="*/ 139 w 212"/>
                  <a:gd name="T63" fmla="*/ 59 h 552"/>
                  <a:gd name="T64" fmla="*/ 150 w 212"/>
                  <a:gd name="T65" fmla="*/ 53 h 552"/>
                  <a:gd name="T66" fmla="*/ 159 w 212"/>
                  <a:gd name="T67" fmla="*/ 44 h 552"/>
                  <a:gd name="T68" fmla="*/ 152 w 212"/>
                  <a:gd name="T69" fmla="*/ 6 h 552"/>
                  <a:gd name="T70" fmla="*/ 127 w 212"/>
                  <a:gd name="T71" fmla="*/ 1 h 552"/>
                  <a:gd name="T72" fmla="*/ 105 w 212"/>
                  <a:gd name="T73" fmla="*/ 3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2"/>
                  <a:gd name="T112" fmla="*/ 0 h 552"/>
                  <a:gd name="T113" fmla="*/ 212 w 21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2" h="552">
                    <a:moveTo>
                      <a:pt x="105" y="3"/>
                    </a:moveTo>
                    <a:lnTo>
                      <a:pt x="82" y="6"/>
                    </a:lnTo>
                    <a:lnTo>
                      <a:pt x="71" y="2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78" y="40"/>
                    </a:lnTo>
                    <a:lnTo>
                      <a:pt x="82" y="43"/>
                    </a:lnTo>
                    <a:lnTo>
                      <a:pt x="85" y="52"/>
                    </a:lnTo>
                    <a:lnTo>
                      <a:pt x="87" y="53"/>
                    </a:lnTo>
                    <a:lnTo>
                      <a:pt x="95" y="70"/>
                    </a:lnTo>
                    <a:lnTo>
                      <a:pt x="95" y="74"/>
                    </a:lnTo>
                    <a:lnTo>
                      <a:pt x="85" y="74"/>
                    </a:lnTo>
                    <a:lnTo>
                      <a:pt x="68" y="95"/>
                    </a:lnTo>
                    <a:lnTo>
                      <a:pt x="37" y="102"/>
                    </a:lnTo>
                    <a:lnTo>
                      <a:pt x="23" y="119"/>
                    </a:lnTo>
                    <a:lnTo>
                      <a:pt x="6" y="270"/>
                    </a:lnTo>
                    <a:lnTo>
                      <a:pt x="14" y="271"/>
                    </a:lnTo>
                    <a:lnTo>
                      <a:pt x="0" y="298"/>
                    </a:lnTo>
                    <a:lnTo>
                      <a:pt x="6" y="315"/>
                    </a:lnTo>
                    <a:lnTo>
                      <a:pt x="13" y="315"/>
                    </a:lnTo>
                    <a:lnTo>
                      <a:pt x="17" y="318"/>
                    </a:lnTo>
                    <a:lnTo>
                      <a:pt x="23" y="318"/>
                    </a:lnTo>
                    <a:lnTo>
                      <a:pt x="20" y="302"/>
                    </a:lnTo>
                    <a:lnTo>
                      <a:pt x="23" y="293"/>
                    </a:lnTo>
                    <a:lnTo>
                      <a:pt x="26" y="300"/>
                    </a:lnTo>
                    <a:lnTo>
                      <a:pt x="23" y="305"/>
                    </a:lnTo>
                    <a:lnTo>
                      <a:pt x="27" y="309"/>
                    </a:lnTo>
                    <a:lnTo>
                      <a:pt x="34" y="296"/>
                    </a:lnTo>
                    <a:lnTo>
                      <a:pt x="29" y="274"/>
                    </a:lnTo>
                    <a:lnTo>
                      <a:pt x="41" y="275"/>
                    </a:lnTo>
                    <a:lnTo>
                      <a:pt x="34" y="413"/>
                    </a:lnTo>
                    <a:lnTo>
                      <a:pt x="69" y="420"/>
                    </a:lnTo>
                    <a:lnTo>
                      <a:pt x="85" y="499"/>
                    </a:lnTo>
                    <a:lnTo>
                      <a:pt x="82" y="507"/>
                    </a:lnTo>
                    <a:lnTo>
                      <a:pt x="75" y="541"/>
                    </a:lnTo>
                    <a:lnTo>
                      <a:pt x="75" y="547"/>
                    </a:lnTo>
                    <a:lnTo>
                      <a:pt x="99" y="551"/>
                    </a:lnTo>
                    <a:lnTo>
                      <a:pt x="108" y="542"/>
                    </a:lnTo>
                    <a:lnTo>
                      <a:pt x="103" y="512"/>
                    </a:lnTo>
                    <a:lnTo>
                      <a:pt x="99" y="492"/>
                    </a:lnTo>
                    <a:lnTo>
                      <a:pt x="108" y="423"/>
                    </a:lnTo>
                    <a:lnTo>
                      <a:pt x="111" y="424"/>
                    </a:lnTo>
                    <a:lnTo>
                      <a:pt x="122" y="449"/>
                    </a:lnTo>
                    <a:lnTo>
                      <a:pt x="115" y="490"/>
                    </a:lnTo>
                    <a:lnTo>
                      <a:pt x="108" y="493"/>
                    </a:lnTo>
                    <a:lnTo>
                      <a:pt x="122" y="536"/>
                    </a:lnTo>
                    <a:lnTo>
                      <a:pt x="146" y="541"/>
                    </a:lnTo>
                    <a:lnTo>
                      <a:pt x="150" y="538"/>
                    </a:lnTo>
                    <a:lnTo>
                      <a:pt x="132" y="494"/>
                    </a:lnTo>
                    <a:lnTo>
                      <a:pt x="159" y="420"/>
                    </a:lnTo>
                    <a:lnTo>
                      <a:pt x="172" y="414"/>
                    </a:lnTo>
                    <a:lnTo>
                      <a:pt x="172" y="409"/>
                    </a:lnTo>
                    <a:lnTo>
                      <a:pt x="197" y="410"/>
                    </a:lnTo>
                    <a:lnTo>
                      <a:pt x="204" y="420"/>
                    </a:lnTo>
                    <a:lnTo>
                      <a:pt x="211" y="414"/>
                    </a:lnTo>
                    <a:lnTo>
                      <a:pt x="187" y="280"/>
                    </a:lnTo>
                    <a:lnTo>
                      <a:pt x="190" y="281"/>
                    </a:lnTo>
                    <a:lnTo>
                      <a:pt x="190" y="253"/>
                    </a:lnTo>
                    <a:lnTo>
                      <a:pt x="193" y="249"/>
                    </a:lnTo>
                    <a:lnTo>
                      <a:pt x="187" y="184"/>
                    </a:lnTo>
                    <a:lnTo>
                      <a:pt x="180" y="107"/>
                    </a:lnTo>
                    <a:lnTo>
                      <a:pt x="140" y="92"/>
                    </a:lnTo>
                    <a:lnTo>
                      <a:pt x="128" y="74"/>
                    </a:lnTo>
                    <a:lnTo>
                      <a:pt x="139" y="59"/>
                    </a:lnTo>
                    <a:lnTo>
                      <a:pt x="146" y="61"/>
                    </a:lnTo>
                    <a:lnTo>
                      <a:pt x="150" y="53"/>
                    </a:lnTo>
                    <a:lnTo>
                      <a:pt x="150" y="46"/>
                    </a:lnTo>
                    <a:lnTo>
                      <a:pt x="159" y="44"/>
                    </a:lnTo>
                    <a:lnTo>
                      <a:pt x="163" y="22"/>
                    </a:lnTo>
                    <a:lnTo>
                      <a:pt x="152" y="6"/>
                    </a:lnTo>
                    <a:lnTo>
                      <a:pt x="142" y="1"/>
                    </a:lnTo>
                    <a:lnTo>
                      <a:pt x="127" y="1"/>
                    </a:lnTo>
                    <a:lnTo>
                      <a:pt x="116" y="0"/>
                    </a:lnTo>
                    <a:lnTo>
                      <a:pt x="105" y="3"/>
                    </a:lnTo>
                  </a:path>
                </a:pathLst>
              </a:custGeom>
              <a:solidFill>
                <a:srgbClr val="9FB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867" y="707"/>
                <a:ext cx="215" cy="553"/>
              </a:xfrm>
              <a:custGeom>
                <a:avLst/>
                <a:gdLst>
                  <a:gd name="T0" fmla="*/ 79 w 215"/>
                  <a:gd name="T1" fmla="*/ 0 h 553"/>
                  <a:gd name="T2" fmla="*/ 126 w 215"/>
                  <a:gd name="T3" fmla="*/ 17 h 553"/>
                  <a:gd name="T4" fmla="*/ 127 w 215"/>
                  <a:gd name="T5" fmla="*/ 54 h 553"/>
                  <a:gd name="T6" fmla="*/ 150 w 215"/>
                  <a:gd name="T7" fmla="*/ 71 h 553"/>
                  <a:gd name="T8" fmla="*/ 197 w 215"/>
                  <a:gd name="T9" fmla="*/ 92 h 553"/>
                  <a:gd name="T10" fmla="*/ 207 w 215"/>
                  <a:gd name="T11" fmla="*/ 198 h 553"/>
                  <a:gd name="T12" fmla="*/ 174 w 215"/>
                  <a:gd name="T13" fmla="*/ 289 h 553"/>
                  <a:gd name="T14" fmla="*/ 140 w 215"/>
                  <a:gd name="T15" fmla="*/ 359 h 553"/>
                  <a:gd name="T16" fmla="*/ 147 w 215"/>
                  <a:gd name="T17" fmla="*/ 525 h 553"/>
                  <a:gd name="T18" fmla="*/ 140 w 215"/>
                  <a:gd name="T19" fmla="*/ 531 h 553"/>
                  <a:gd name="T20" fmla="*/ 107 w 215"/>
                  <a:gd name="T21" fmla="*/ 549 h 553"/>
                  <a:gd name="T22" fmla="*/ 88 w 215"/>
                  <a:gd name="T23" fmla="*/ 552 h 553"/>
                  <a:gd name="T24" fmla="*/ 76 w 215"/>
                  <a:gd name="T25" fmla="*/ 547 h 553"/>
                  <a:gd name="T26" fmla="*/ 83 w 215"/>
                  <a:gd name="T27" fmla="*/ 538 h 553"/>
                  <a:gd name="T28" fmla="*/ 100 w 215"/>
                  <a:gd name="T29" fmla="*/ 524 h 553"/>
                  <a:gd name="T30" fmla="*/ 92 w 215"/>
                  <a:gd name="T31" fmla="*/ 519 h 553"/>
                  <a:gd name="T32" fmla="*/ 50 w 215"/>
                  <a:gd name="T33" fmla="*/ 530 h 553"/>
                  <a:gd name="T34" fmla="*/ 47 w 215"/>
                  <a:gd name="T35" fmla="*/ 523 h 553"/>
                  <a:gd name="T36" fmla="*/ 50 w 215"/>
                  <a:gd name="T37" fmla="*/ 515 h 553"/>
                  <a:gd name="T38" fmla="*/ 63 w 215"/>
                  <a:gd name="T39" fmla="*/ 506 h 553"/>
                  <a:gd name="T40" fmla="*/ 49 w 215"/>
                  <a:gd name="T41" fmla="*/ 452 h 553"/>
                  <a:gd name="T42" fmla="*/ 34 w 215"/>
                  <a:gd name="T43" fmla="*/ 301 h 553"/>
                  <a:gd name="T44" fmla="*/ 27 w 215"/>
                  <a:gd name="T45" fmla="*/ 272 h 553"/>
                  <a:gd name="T46" fmla="*/ 39 w 215"/>
                  <a:gd name="T47" fmla="*/ 212 h 553"/>
                  <a:gd name="T48" fmla="*/ 30 w 215"/>
                  <a:gd name="T49" fmla="*/ 212 h 553"/>
                  <a:gd name="T50" fmla="*/ 22 w 215"/>
                  <a:gd name="T51" fmla="*/ 209 h 553"/>
                  <a:gd name="T52" fmla="*/ 13 w 215"/>
                  <a:gd name="T53" fmla="*/ 205 h 553"/>
                  <a:gd name="T54" fmla="*/ 7 w 215"/>
                  <a:gd name="T55" fmla="*/ 200 h 553"/>
                  <a:gd name="T56" fmla="*/ 0 w 215"/>
                  <a:gd name="T57" fmla="*/ 193 h 553"/>
                  <a:gd name="T58" fmla="*/ 6 w 215"/>
                  <a:gd name="T59" fmla="*/ 163 h 553"/>
                  <a:gd name="T60" fmla="*/ 57 w 215"/>
                  <a:gd name="T61" fmla="*/ 94 h 553"/>
                  <a:gd name="T62" fmla="*/ 76 w 215"/>
                  <a:gd name="T63" fmla="*/ 74 h 553"/>
                  <a:gd name="T64" fmla="*/ 54 w 215"/>
                  <a:gd name="T65" fmla="*/ 61 h 553"/>
                  <a:gd name="T66" fmla="*/ 52 w 215"/>
                  <a:gd name="T67" fmla="*/ 58 h 553"/>
                  <a:gd name="T68" fmla="*/ 46 w 215"/>
                  <a:gd name="T69" fmla="*/ 52 h 553"/>
                  <a:gd name="T70" fmla="*/ 46 w 215"/>
                  <a:gd name="T71" fmla="*/ 36 h 553"/>
                  <a:gd name="T72" fmla="*/ 43 w 215"/>
                  <a:gd name="T73" fmla="*/ 19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553"/>
                  <a:gd name="T113" fmla="*/ 215 w 215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553">
                    <a:moveTo>
                      <a:pt x="53" y="6"/>
                    </a:moveTo>
                    <a:lnTo>
                      <a:pt x="79" y="0"/>
                    </a:lnTo>
                    <a:lnTo>
                      <a:pt x="107" y="3"/>
                    </a:lnTo>
                    <a:lnTo>
                      <a:pt x="126" y="17"/>
                    </a:lnTo>
                    <a:lnTo>
                      <a:pt x="133" y="34"/>
                    </a:lnTo>
                    <a:lnTo>
                      <a:pt x="127" y="54"/>
                    </a:lnTo>
                    <a:lnTo>
                      <a:pt x="136" y="66"/>
                    </a:lnTo>
                    <a:lnTo>
                      <a:pt x="150" y="71"/>
                    </a:lnTo>
                    <a:lnTo>
                      <a:pt x="187" y="83"/>
                    </a:lnTo>
                    <a:lnTo>
                      <a:pt x="197" y="92"/>
                    </a:lnTo>
                    <a:lnTo>
                      <a:pt x="214" y="180"/>
                    </a:lnTo>
                    <a:lnTo>
                      <a:pt x="207" y="198"/>
                    </a:lnTo>
                    <a:lnTo>
                      <a:pt x="167" y="205"/>
                    </a:lnTo>
                    <a:lnTo>
                      <a:pt x="174" y="289"/>
                    </a:lnTo>
                    <a:lnTo>
                      <a:pt x="147" y="297"/>
                    </a:lnTo>
                    <a:lnTo>
                      <a:pt x="140" y="359"/>
                    </a:lnTo>
                    <a:lnTo>
                      <a:pt x="146" y="466"/>
                    </a:lnTo>
                    <a:lnTo>
                      <a:pt x="147" y="525"/>
                    </a:lnTo>
                    <a:lnTo>
                      <a:pt x="140" y="526"/>
                    </a:lnTo>
                    <a:lnTo>
                      <a:pt x="140" y="531"/>
                    </a:lnTo>
                    <a:lnTo>
                      <a:pt x="120" y="542"/>
                    </a:lnTo>
                    <a:lnTo>
                      <a:pt x="107" y="549"/>
                    </a:lnTo>
                    <a:lnTo>
                      <a:pt x="98" y="552"/>
                    </a:lnTo>
                    <a:lnTo>
                      <a:pt x="88" y="552"/>
                    </a:lnTo>
                    <a:lnTo>
                      <a:pt x="78" y="550"/>
                    </a:lnTo>
                    <a:lnTo>
                      <a:pt x="76" y="547"/>
                    </a:lnTo>
                    <a:lnTo>
                      <a:pt x="78" y="543"/>
                    </a:lnTo>
                    <a:lnTo>
                      <a:pt x="83" y="538"/>
                    </a:lnTo>
                    <a:lnTo>
                      <a:pt x="90" y="531"/>
                    </a:lnTo>
                    <a:lnTo>
                      <a:pt x="100" y="524"/>
                    </a:lnTo>
                    <a:lnTo>
                      <a:pt x="92" y="527"/>
                    </a:lnTo>
                    <a:lnTo>
                      <a:pt x="92" y="519"/>
                    </a:lnTo>
                    <a:lnTo>
                      <a:pt x="62" y="530"/>
                    </a:lnTo>
                    <a:lnTo>
                      <a:pt x="50" y="530"/>
                    </a:lnTo>
                    <a:lnTo>
                      <a:pt x="47" y="527"/>
                    </a:lnTo>
                    <a:lnTo>
                      <a:pt x="47" y="523"/>
                    </a:lnTo>
                    <a:lnTo>
                      <a:pt x="48" y="520"/>
                    </a:lnTo>
                    <a:lnTo>
                      <a:pt x="50" y="515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56" y="504"/>
                    </a:lnTo>
                    <a:lnTo>
                      <a:pt x="49" y="452"/>
                    </a:lnTo>
                    <a:lnTo>
                      <a:pt x="46" y="369"/>
                    </a:lnTo>
                    <a:lnTo>
                      <a:pt x="34" y="301"/>
                    </a:lnTo>
                    <a:lnTo>
                      <a:pt x="30" y="282"/>
                    </a:lnTo>
                    <a:lnTo>
                      <a:pt x="27" y="272"/>
                    </a:lnTo>
                    <a:lnTo>
                      <a:pt x="36" y="230"/>
                    </a:lnTo>
                    <a:lnTo>
                      <a:pt x="39" y="212"/>
                    </a:lnTo>
                    <a:lnTo>
                      <a:pt x="33" y="214"/>
                    </a:lnTo>
                    <a:lnTo>
                      <a:pt x="30" y="212"/>
                    </a:lnTo>
                    <a:lnTo>
                      <a:pt x="27" y="212"/>
                    </a:lnTo>
                    <a:lnTo>
                      <a:pt x="22" y="209"/>
                    </a:lnTo>
                    <a:lnTo>
                      <a:pt x="16" y="209"/>
                    </a:lnTo>
                    <a:lnTo>
                      <a:pt x="13" y="205"/>
                    </a:lnTo>
                    <a:lnTo>
                      <a:pt x="9" y="204"/>
                    </a:lnTo>
                    <a:lnTo>
                      <a:pt x="7" y="200"/>
                    </a:lnTo>
                    <a:lnTo>
                      <a:pt x="3" y="198"/>
                    </a:lnTo>
                    <a:lnTo>
                      <a:pt x="0" y="193"/>
                    </a:lnTo>
                    <a:lnTo>
                      <a:pt x="11" y="175"/>
                    </a:lnTo>
                    <a:lnTo>
                      <a:pt x="6" y="163"/>
                    </a:lnTo>
                    <a:lnTo>
                      <a:pt x="26" y="175"/>
                    </a:lnTo>
                    <a:lnTo>
                      <a:pt x="57" y="94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56" y="71"/>
                    </a:lnTo>
                    <a:lnTo>
                      <a:pt x="54" y="61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46" y="52"/>
                    </a:lnTo>
                    <a:lnTo>
                      <a:pt x="51" y="38"/>
                    </a:lnTo>
                    <a:lnTo>
                      <a:pt x="46" y="36"/>
                    </a:lnTo>
                    <a:lnTo>
                      <a:pt x="49" y="19"/>
                    </a:lnTo>
                    <a:lnTo>
                      <a:pt x="43" y="19"/>
                    </a:lnTo>
                    <a:lnTo>
                      <a:pt x="53" y="6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379" y="707"/>
                <a:ext cx="154" cy="554"/>
              </a:xfrm>
              <a:custGeom>
                <a:avLst/>
                <a:gdLst>
                  <a:gd name="T0" fmla="*/ 99 w 154"/>
                  <a:gd name="T1" fmla="*/ 7 h 554"/>
                  <a:gd name="T2" fmla="*/ 63 w 154"/>
                  <a:gd name="T3" fmla="*/ 0 h 554"/>
                  <a:gd name="T4" fmla="*/ 37 w 154"/>
                  <a:gd name="T5" fmla="*/ 0 h 554"/>
                  <a:gd name="T6" fmla="*/ 13 w 154"/>
                  <a:gd name="T7" fmla="*/ 4 h 554"/>
                  <a:gd name="T8" fmla="*/ 3 w 154"/>
                  <a:gd name="T9" fmla="*/ 23 h 554"/>
                  <a:gd name="T10" fmla="*/ 3 w 154"/>
                  <a:gd name="T11" fmla="*/ 40 h 554"/>
                  <a:gd name="T12" fmla="*/ 17 w 154"/>
                  <a:gd name="T13" fmla="*/ 59 h 554"/>
                  <a:gd name="T14" fmla="*/ 27 w 154"/>
                  <a:gd name="T15" fmla="*/ 59 h 554"/>
                  <a:gd name="T16" fmla="*/ 12 w 154"/>
                  <a:gd name="T17" fmla="*/ 81 h 554"/>
                  <a:gd name="T18" fmla="*/ 0 w 154"/>
                  <a:gd name="T19" fmla="*/ 118 h 554"/>
                  <a:gd name="T20" fmla="*/ 0 w 154"/>
                  <a:gd name="T21" fmla="*/ 149 h 554"/>
                  <a:gd name="T22" fmla="*/ 3 w 154"/>
                  <a:gd name="T23" fmla="*/ 189 h 554"/>
                  <a:gd name="T24" fmla="*/ 13 w 154"/>
                  <a:gd name="T25" fmla="*/ 229 h 554"/>
                  <a:gd name="T26" fmla="*/ 31 w 154"/>
                  <a:gd name="T27" fmla="*/ 231 h 554"/>
                  <a:gd name="T28" fmla="*/ 31 w 154"/>
                  <a:gd name="T29" fmla="*/ 243 h 554"/>
                  <a:gd name="T30" fmla="*/ 40 w 154"/>
                  <a:gd name="T31" fmla="*/ 248 h 554"/>
                  <a:gd name="T32" fmla="*/ 40 w 154"/>
                  <a:gd name="T33" fmla="*/ 288 h 554"/>
                  <a:gd name="T34" fmla="*/ 50 w 154"/>
                  <a:gd name="T35" fmla="*/ 296 h 554"/>
                  <a:gd name="T36" fmla="*/ 50 w 154"/>
                  <a:gd name="T37" fmla="*/ 370 h 554"/>
                  <a:gd name="T38" fmla="*/ 50 w 154"/>
                  <a:gd name="T39" fmla="*/ 418 h 554"/>
                  <a:gd name="T40" fmla="*/ 36 w 154"/>
                  <a:gd name="T41" fmla="*/ 470 h 554"/>
                  <a:gd name="T42" fmla="*/ 30 w 154"/>
                  <a:gd name="T43" fmla="*/ 538 h 554"/>
                  <a:gd name="T44" fmla="*/ 45 w 154"/>
                  <a:gd name="T45" fmla="*/ 543 h 554"/>
                  <a:gd name="T46" fmla="*/ 45 w 154"/>
                  <a:gd name="T47" fmla="*/ 551 h 554"/>
                  <a:gd name="T48" fmla="*/ 71 w 154"/>
                  <a:gd name="T49" fmla="*/ 551 h 554"/>
                  <a:gd name="T50" fmla="*/ 76 w 154"/>
                  <a:gd name="T51" fmla="*/ 548 h 554"/>
                  <a:gd name="T52" fmla="*/ 85 w 154"/>
                  <a:gd name="T53" fmla="*/ 548 h 554"/>
                  <a:gd name="T54" fmla="*/ 86 w 154"/>
                  <a:gd name="T55" fmla="*/ 553 h 554"/>
                  <a:gd name="T56" fmla="*/ 104 w 154"/>
                  <a:gd name="T57" fmla="*/ 551 h 554"/>
                  <a:gd name="T58" fmla="*/ 145 w 154"/>
                  <a:gd name="T59" fmla="*/ 548 h 554"/>
                  <a:gd name="T60" fmla="*/ 145 w 154"/>
                  <a:gd name="T61" fmla="*/ 543 h 554"/>
                  <a:gd name="T62" fmla="*/ 108 w 154"/>
                  <a:gd name="T63" fmla="*/ 533 h 554"/>
                  <a:gd name="T64" fmla="*/ 108 w 154"/>
                  <a:gd name="T65" fmla="*/ 523 h 554"/>
                  <a:gd name="T66" fmla="*/ 140 w 154"/>
                  <a:gd name="T67" fmla="*/ 518 h 554"/>
                  <a:gd name="T68" fmla="*/ 140 w 154"/>
                  <a:gd name="T69" fmla="*/ 511 h 554"/>
                  <a:gd name="T70" fmla="*/ 117 w 154"/>
                  <a:gd name="T71" fmla="*/ 501 h 554"/>
                  <a:gd name="T72" fmla="*/ 117 w 154"/>
                  <a:gd name="T73" fmla="*/ 425 h 554"/>
                  <a:gd name="T74" fmla="*/ 127 w 154"/>
                  <a:gd name="T75" fmla="*/ 356 h 554"/>
                  <a:gd name="T76" fmla="*/ 123 w 154"/>
                  <a:gd name="T77" fmla="*/ 287 h 554"/>
                  <a:gd name="T78" fmla="*/ 122 w 154"/>
                  <a:gd name="T79" fmla="*/ 248 h 554"/>
                  <a:gd name="T80" fmla="*/ 126 w 154"/>
                  <a:gd name="T81" fmla="*/ 236 h 554"/>
                  <a:gd name="T82" fmla="*/ 126 w 154"/>
                  <a:gd name="T83" fmla="*/ 182 h 554"/>
                  <a:gd name="T84" fmla="*/ 152 w 154"/>
                  <a:gd name="T85" fmla="*/ 170 h 554"/>
                  <a:gd name="T86" fmla="*/ 153 w 154"/>
                  <a:gd name="T87" fmla="*/ 162 h 554"/>
                  <a:gd name="T88" fmla="*/ 95 w 154"/>
                  <a:gd name="T89" fmla="*/ 89 h 554"/>
                  <a:gd name="T90" fmla="*/ 67 w 154"/>
                  <a:gd name="T91" fmla="*/ 79 h 554"/>
                  <a:gd name="T92" fmla="*/ 71 w 154"/>
                  <a:gd name="T93" fmla="*/ 74 h 554"/>
                  <a:gd name="T94" fmla="*/ 89 w 154"/>
                  <a:gd name="T95" fmla="*/ 71 h 554"/>
                  <a:gd name="T96" fmla="*/ 89 w 154"/>
                  <a:gd name="T97" fmla="*/ 66 h 554"/>
                  <a:gd name="T98" fmla="*/ 95 w 154"/>
                  <a:gd name="T99" fmla="*/ 64 h 554"/>
                  <a:gd name="T100" fmla="*/ 95 w 154"/>
                  <a:gd name="T101" fmla="*/ 59 h 554"/>
                  <a:gd name="T102" fmla="*/ 99 w 154"/>
                  <a:gd name="T103" fmla="*/ 57 h 554"/>
                  <a:gd name="T104" fmla="*/ 95 w 154"/>
                  <a:gd name="T105" fmla="*/ 54 h 554"/>
                  <a:gd name="T106" fmla="*/ 98 w 154"/>
                  <a:gd name="T107" fmla="*/ 52 h 554"/>
                  <a:gd name="T108" fmla="*/ 89 w 154"/>
                  <a:gd name="T109" fmla="*/ 40 h 554"/>
                  <a:gd name="T110" fmla="*/ 95 w 154"/>
                  <a:gd name="T111" fmla="*/ 32 h 554"/>
                  <a:gd name="T112" fmla="*/ 89 w 154"/>
                  <a:gd name="T113" fmla="*/ 25 h 554"/>
                  <a:gd name="T114" fmla="*/ 98 w 154"/>
                  <a:gd name="T115" fmla="*/ 20 h 554"/>
                  <a:gd name="T116" fmla="*/ 99 w 154"/>
                  <a:gd name="T117" fmla="*/ 7 h 5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554"/>
                  <a:gd name="T179" fmla="*/ 154 w 154"/>
                  <a:gd name="T180" fmla="*/ 554 h 5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554">
                    <a:moveTo>
                      <a:pt x="99" y="7"/>
                    </a:moveTo>
                    <a:lnTo>
                      <a:pt x="63" y="0"/>
                    </a:lnTo>
                    <a:lnTo>
                      <a:pt x="37" y="0"/>
                    </a:lnTo>
                    <a:lnTo>
                      <a:pt x="13" y="4"/>
                    </a:lnTo>
                    <a:lnTo>
                      <a:pt x="3" y="23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27" y="59"/>
                    </a:lnTo>
                    <a:lnTo>
                      <a:pt x="12" y="81"/>
                    </a:lnTo>
                    <a:lnTo>
                      <a:pt x="0" y="118"/>
                    </a:lnTo>
                    <a:lnTo>
                      <a:pt x="0" y="149"/>
                    </a:lnTo>
                    <a:lnTo>
                      <a:pt x="3" y="189"/>
                    </a:lnTo>
                    <a:lnTo>
                      <a:pt x="13" y="229"/>
                    </a:lnTo>
                    <a:lnTo>
                      <a:pt x="31" y="231"/>
                    </a:lnTo>
                    <a:lnTo>
                      <a:pt x="31" y="243"/>
                    </a:lnTo>
                    <a:lnTo>
                      <a:pt x="40" y="248"/>
                    </a:lnTo>
                    <a:lnTo>
                      <a:pt x="40" y="288"/>
                    </a:lnTo>
                    <a:lnTo>
                      <a:pt x="50" y="296"/>
                    </a:lnTo>
                    <a:lnTo>
                      <a:pt x="50" y="370"/>
                    </a:lnTo>
                    <a:lnTo>
                      <a:pt x="50" y="418"/>
                    </a:lnTo>
                    <a:lnTo>
                      <a:pt x="36" y="470"/>
                    </a:lnTo>
                    <a:lnTo>
                      <a:pt x="30" y="538"/>
                    </a:lnTo>
                    <a:lnTo>
                      <a:pt x="45" y="543"/>
                    </a:lnTo>
                    <a:lnTo>
                      <a:pt x="45" y="551"/>
                    </a:lnTo>
                    <a:lnTo>
                      <a:pt x="71" y="551"/>
                    </a:lnTo>
                    <a:lnTo>
                      <a:pt x="76" y="548"/>
                    </a:lnTo>
                    <a:lnTo>
                      <a:pt x="85" y="548"/>
                    </a:lnTo>
                    <a:lnTo>
                      <a:pt x="86" y="553"/>
                    </a:lnTo>
                    <a:lnTo>
                      <a:pt x="104" y="551"/>
                    </a:lnTo>
                    <a:lnTo>
                      <a:pt x="145" y="548"/>
                    </a:lnTo>
                    <a:lnTo>
                      <a:pt x="145" y="543"/>
                    </a:lnTo>
                    <a:lnTo>
                      <a:pt x="108" y="533"/>
                    </a:lnTo>
                    <a:lnTo>
                      <a:pt x="108" y="523"/>
                    </a:lnTo>
                    <a:lnTo>
                      <a:pt x="140" y="518"/>
                    </a:lnTo>
                    <a:lnTo>
                      <a:pt x="140" y="511"/>
                    </a:lnTo>
                    <a:lnTo>
                      <a:pt x="117" y="501"/>
                    </a:lnTo>
                    <a:lnTo>
                      <a:pt x="117" y="425"/>
                    </a:lnTo>
                    <a:lnTo>
                      <a:pt x="127" y="356"/>
                    </a:lnTo>
                    <a:lnTo>
                      <a:pt x="123" y="287"/>
                    </a:lnTo>
                    <a:lnTo>
                      <a:pt x="122" y="248"/>
                    </a:lnTo>
                    <a:lnTo>
                      <a:pt x="126" y="236"/>
                    </a:lnTo>
                    <a:lnTo>
                      <a:pt x="126" y="182"/>
                    </a:lnTo>
                    <a:lnTo>
                      <a:pt x="152" y="170"/>
                    </a:lnTo>
                    <a:lnTo>
                      <a:pt x="153" y="162"/>
                    </a:lnTo>
                    <a:lnTo>
                      <a:pt x="95" y="89"/>
                    </a:lnTo>
                    <a:lnTo>
                      <a:pt x="67" y="79"/>
                    </a:lnTo>
                    <a:lnTo>
                      <a:pt x="71" y="74"/>
                    </a:lnTo>
                    <a:lnTo>
                      <a:pt x="89" y="71"/>
                    </a:lnTo>
                    <a:lnTo>
                      <a:pt x="89" y="66"/>
                    </a:lnTo>
                    <a:lnTo>
                      <a:pt x="95" y="64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95" y="54"/>
                    </a:lnTo>
                    <a:lnTo>
                      <a:pt x="98" y="52"/>
                    </a:lnTo>
                    <a:lnTo>
                      <a:pt x="89" y="40"/>
                    </a:lnTo>
                    <a:lnTo>
                      <a:pt x="95" y="32"/>
                    </a:lnTo>
                    <a:lnTo>
                      <a:pt x="89" y="25"/>
                    </a:lnTo>
                    <a:lnTo>
                      <a:pt x="98" y="20"/>
                    </a:lnTo>
                    <a:lnTo>
                      <a:pt x="99" y="7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7" name="Espace réservé du contenu 1"/>
          <p:cNvSpPr txBox="1">
            <a:spLocks/>
          </p:cNvSpPr>
          <p:nvPr/>
        </p:nvSpPr>
        <p:spPr>
          <a:xfrm>
            <a:off x="597332" y="2907237"/>
            <a:ext cx="1941057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/>
              <a:t>Processo </a:t>
            </a:r>
            <a:r>
              <a:rPr lang="pt-BR" sz="2300" b="1" cap="small" dirty="0" smtClean="0"/>
              <a:t>participativo</a:t>
            </a:r>
          </a:p>
          <a:p>
            <a:pPr>
              <a:defRPr/>
            </a:pPr>
            <a:r>
              <a:rPr lang="pt-BR" sz="1500" dirty="0" smtClean="0"/>
              <a:t>Validação </a:t>
            </a:r>
            <a:r>
              <a:rPr lang="pt-BR" sz="1500" dirty="0"/>
              <a:t>dos </a:t>
            </a:r>
            <a:r>
              <a:rPr lang="pt-BR" sz="1500" dirty="0" smtClean="0"/>
              <a:t>cenários</a:t>
            </a:r>
          </a:p>
          <a:p>
            <a:pPr>
              <a:defRPr/>
            </a:pPr>
            <a:r>
              <a:rPr lang="pt-BR" sz="1500" dirty="0" smtClean="0"/>
              <a:t>Iniciativas e compromissos dos atores</a:t>
            </a:r>
          </a:p>
          <a:p>
            <a:pPr>
              <a:defRPr/>
            </a:pPr>
            <a:r>
              <a:rPr lang="pt-BR" sz="1500" dirty="0" smtClean="0"/>
              <a:t> </a:t>
            </a:r>
            <a:r>
              <a:rPr lang="pt-BR" sz="1500" dirty="0"/>
              <a:t>Elaboração de planos </a:t>
            </a:r>
            <a:r>
              <a:rPr lang="pt-BR" sz="1500" dirty="0" smtClean="0"/>
              <a:t>setoriais</a:t>
            </a:r>
          </a:p>
          <a:p>
            <a:pPr>
              <a:defRPr/>
            </a:pPr>
            <a:endParaRPr lang="pt-BR" sz="1500" dirty="0"/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877" t="156747" r="105410" b="-89395"/>
          <a:stretch/>
        </p:blipFill>
        <p:spPr bwMode="auto">
          <a:xfrm>
            <a:off x="547318" y="6830079"/>
            <a:ext cx="1020541" cy="73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Felipe\Dropbox\Alexandre\2. Processo participativo\Of. Regionais\01. BH\Fotos\20140430_100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2444" y="2844527"/>
            <a:ext cx="3186460" cy="1911876"/>
          </a:xfrm>
          <a:prstGeom prst="rect">
            <a:avLst/>
          </a:prstGeom>
          <a:noFill/>
        </p:spPr>
      </p:pic>
      <p:pic>
        <p:nvPicPr>
          <p:cNvPr id="22531" name="Picture 3" descr="C:\Users\Felipe\Dropbox\Alexandre\2. Processo participativo\Of. Regionais\02. Ubá\Fotos\20140506_100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6620" y="4140671"/>
            <a:ext cx="3312368" cy="1987421"/>
          </a:xfrm>
          <a:prstGeom prst="rect">
            <a:avLst/>
          </a:prstGeom>
          <a:noFill/>
        </p:spPr>
      </p:pic>
      <p:pic>
        <p:nvPicPr>
          <p:cNvPr id="22532" name="Picture 4" descr="C:\Users\Felipe\Dropbox\Alexandre\2. Processo participativo\Of. Regionais\03. Varginha\Fotos\DSC016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860" y="5076775"/>
            <a:ext cx="3096344" cy="1821239"/>
          </a:xfrm>
          <a:prstGeom prst="rect">
            <a:avLst/>
          </a:prstGeom>
          <a:noFill/>
        </p:spPr>
      </p:pic>
      <p:sp>
        <p:nvSpPr>
          <p:cNvPr id="110" name="Rounded Rectangle 109"/>
          <p:cNvSpPr/>
          <p:nvPr/>
        </p:nvSpPr>
        <p:spPr>
          <a:xfrm>
            <a:off x="6786860" y="3132559"/>
            <a:ext cx="237626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Iniciativas Locais</a:t>
            </a:r>
            <a:endParaRPr lang="pt-BR" dirty="0"/>
          </a:p>
        </p:txBody>
      </p:sp>
      <p:sp>
        <p:nvSpPr>
          <p:cNvPr id="111" name="Rounded Rectangle 110"/>
          <p:cNvSpPr/>
          <p:nvPr/>
        </p:nvSpPr>
        <p:spPr>
          <a:xfrm>
            <a:off x="8083004" y="4212679"/>
            <a:ext cx="244827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Especificidades regionais</a:t>
            </a:r>
            <a:endParaRPr lang="pt-BR" dirty="0"/>
          </a:p>
        </p:txBody>
      </p:sp>
      <p:sp>
        <p:nvSpPr>
          <p:cNvPr id="112" name="Rounded Rectangle 111"/>
          <p:cNvSpPr/>
          <p:nvPr/>
        </p:nvSpPr>
        <p:spPr>
          <a:xfrm>
            <a:off x="2610396" y="5148783"/>
            <a:ext cx="194421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Co-construção</a:t>
            </a:r>
            <a:r>
              <a:rPr lang="pt-BR" dirty="0" smtClean="0"/>
              <a:t> de políticas públicas</a:t>
            </a:r>
            <a:endParaRPr lang="pt-BR" dirty="0"/>
          </a:p>
        </p:txBody>
      </p:sp>
      <p:sp>
        <p:nvSpPr>
          <p:cNvPr id="114" name="Rounded Rectangle 113"/>
          <p:cNvSpPr/>
          <p:nvPr/>
        </p:nvSpPr>
        <p:spPr>
          <a:xfrm>
            <a:off x="3042444" y="6372919"/>
            <a:ext cx="36087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Ferramenta de planejamento territorial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1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" y="1980431"/>
            <a:ext cx="8875090" cy="4824537"/>
          </a:xfrm>
        </p:spPr>
        <p:txBody>
          <a:bodyPr/>
          <a:lstStyle/>
          <a:p>
            <a:r>
              <a:rPr lang="pt-BR" dirty="0" smtClean="0"/>
              <a:t>Site oficial para download dos estudos e agenda </a:t>
            </a:r>
            <a:r>
              <a:rPr lang="pt-BR" dirty="0" smtClean="0">
                <a:hlinkClick r:id="rId2"/>
              </a:rPr>
              <a:t>pemc.meioambiente.mg.gov.br</a:t>
            </a:r>
            <a:endParaRPr lang="pt-BR" dirty="0" smtClean="0"/>
          </a:p>
          <a:p>
            <a:pPr lvl="1"/>
            <a:endParaRPr lang="pt-BR" i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932810" y="3492600"/>
            <a:ext cx="3447286" cy="2592288"/>
          </a:xfrm>
        </p:spPr>
        <p:txBody>
          <a:bodyPr/>
          <a:lstStyle/>
          <a:p>
            <a:r>
              <a:rPr lang="pt-BR" i="1" dirty="0" smtClean="0"/>
              <a:t>Newsletters </a:t>
            </a:r>
          </a:p>
          <a:p>
            <a:pPr marL="0" indent="0">
              <a:buNone/>
            </a:pPr>
            <a:r>
              <a:rPr lang="pt-BR" i="1" dirty="0" smtClean="0"/>
              <a:t>periódicas</a:t>
            </a:r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</p:txBody>
      </p:sp>
      <p:sp>
        <p:nvSpPr>
          <p:cNvPr id="7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PROCESSO PARTICIPATIVO </a:t>
            </a:r>
            <a:endParaRPr lang="fr-FR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 t="10321" b="3899"/>
          <a:stretch>
            <a:fillRect/>
          </a:stretch>
        </p:blipFill>
        <p:spPr bwMode="auto">
          <a:xfrm>
            <a:off x="234132" y="3780631"/>
            <a:ext cx="568863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" t="27729" r="78531" b="29266"/>
          <a:stretch/>
        </p:blipFill>
        <p:spPr bwMode="auto">
          <a:xfrm rot="753281">
            <a:off x="7173629" y="4952110"/>
            <a:ext cx="3037740" cy="19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82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1640" y="1548383"/>
            <a:ext cx="10905040" cy="5249752"/>
          </a:xfrm>
        </p:spPr>
        <p:txBody>
          <a:bodyPr/>
          <a:lstStyle/>
          <a:p>
            <a:pPr marL="516005" lvl="1">
              <a:defRPr/>
            </a:pPr>
            <a:r>
              <a:rPr lang="pt-BR" b="1" dirty="0" smtClean="0">
                <a:solidFill>
                  <a:prstClr val="black"/>
                </a:solidFill>
              </a:rPr>
              <a:t>Arcabouços legais</a:t>
            </a:r>
            <a:endParaRPr lang="pt-BR" b="1" dirty="0">
              <a:solidFill>
                <a:prstClr val="black"/>
              </a:solidFill>
            </a:endParaRPr>
          </a:p>
          <a:p>
            <a:pPr marL="972262" lvl="2">
              <a:defRPr/>
            </a:pPr>
            <a:r>
              <a:rPr lang="pt-BR" sz="2100" b="1" dirty="0" smtClean="0"/>
              <a:t>Política </a:t>
            </a:r>
            <a:r>
              <a:rPr lang="pt-BR" sz="2100" b="1" dirty="0"/>
              <a:t>Nacional sobre Mudança do Clima </a:t>
            </a:r>
            <a:r>
              <a:rPr lang="pt-BR" sz="2100" dirty="0"/>
              <a:t>(Lei nº 12.187 de dezembro de 2009)</a:t>
            </a:r>
          </a:p>
          <a:p>
            <a:pPr marL="972262" lvl="2">
              <a:defRPr/>
            </a:pPr>
            <a:r>
              <a:rPr lang="pt-BR" sz="2100" b="1" dirty="0"/>
              <a:t>Plano Nacional sobre Mudança do Clima</a:t>
            </a:r>
          </a:p>
          <a:p>
            <a:pPr marL="521436" lvl="1" indent="0">
              <a:buNone/>
              <a:defRPr/>
            </a:pPr>
            <a:endParaRPr lang="pt-BR" sz="2100" b="1" dirty="0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3474494" y="302801"/>
            <a:ext cx="6924768" cy="540320"/>
          </a:xfrm>
        </p:spPr>
        <p:txBody>
          <a:bodyPr/>
          <a:lstStyle/>
          <a:p>
            <a:r>
              <a:rPr lang="fr-FR" dirty="0" smtClean="0"/>
              <a:t>CONTEXTO FEDERAL</a:t>
            </a:r>
            <a:endParaRPr lang="fr-FR" dirty="0"/>
          </a:p>
        </p:txBody>
      </p:sp>
      <p:pic>
        <p:nvPicPr>
          <p:cNvPr id="21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2772520"/>
            <a:ext cx="8630836" cy="3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5"/>
          <p:cNvCxnSpPr/>
          <p:nvPr/>
        </p:nvCxnSpPr>
        <p:spPr>
          <a:xfrm>
            <a:off x="4770637" y="3060552"/>
            <a:ext cx="926391" cy="987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8"/>
          <p:cNvSpPr txBox="1">
            <a:spLocks noChangeArrowheads="1"/>
          </p:cNvSpPr>
          <p:nvPr/>
        </p:nvSpPr>
        <p:spPr bwMode="auto">
          <a:xfrm>
            <a:off x="5154113" y="2951048"/>
            <a:ext cx="2274205" cy="4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4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CC00"/>
              </a:buClr>
              <a:buFont typeface="Wingdings 2" pitchFamily="18" charset="2"/>
              <a:buChar char="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2100" dirty="0" smtClean="0">
                <a:solidFill>
                  <a:srgbClr val="FF0000"/>
                </a:solidFill>
                <a:latin typeface="Arial" charset="0"/>
              </a:rPr>
              <a:t>36 a 39%</a:t>
            </a:r>
            <a:endParaRPr lang="fr-FR" altLang="fr-FR" sz="21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Ellipse 7"/>
          <p:cNvSpPr/>
          <p:nvPr/>
        </p:nvSpPr>
        <p:spPr>
          <a:xfrm>
            <a:off x="4050557" y="5796856"/>
            <a:ext cx="1938179" cy="544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5850757" y="6300912"/>
            <a:ext cx="4410596" cy="106181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0" lvl="2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Planos Setoriais de Mitigação e Adaptação às Mudanças Climáticas</a:t>
            </a:r>
          </a:p>
          <a:p>
            <a:endParaRPr lang="pt-BR" dirty="0"/>
          </a:p>
        </p:txBody>
      </p:sp>
      <p:sp>
        <p:nvSpPr>
          <p:cNvPr id="11" name="Bent-Up Arrow 10"/>
          <p:cNvSpPr/>
          <p:nvPr/>
        </p:nvSpPr>
        <p:spPr>
          <a:xfrm rot="5400000">
            <a:off x="4932761" y="6463035"/>
            <a:ext cx="539847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1" y="6444927"/>
            <a:ext cx="4410596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0" lvl="2"/>
            <a:r>
              <a:rPr lang="pt-BR" b="1" dirty="0" smtClean="0">
                <a:solidFill>
                  <a:srgbClr val="FF0000"/>
                </a:solidFill>
              </a:rPr>
              <a:t>Reduzir entre 1.168 e 1.259 MtCO</a:t>
            </a:r>
            <a:r>
              <a:rPr lang="pt-BR" b="1" baseline="-25000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>
                <a:solidFill>
                  <a:srgbClr val="FF0000"/>
                </a:solidFill>
              </a:rPr>
              <a:t>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090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Charlotte\AppData\Local\Microsoft\Windows\Temporary Internet Files\Content.Outlook\W0MZL6V3\Logo Governo + F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81" y="5004769"/>
            <a:ext cx="4372607" cy="15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076" y="6012881"/>
            <a:ext cx="1049338" cy="10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s2e2.fr/sites/default/files/illustrations/adem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1198" y="6156896"/>
            <a:ext cx="7397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66780" y="6516936"/>
            <a:ext cx="2395142" cy="415482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 O APOIO DE :</a:t>
            </a:r>
          </a:p>
        </p:txBody>
      </p:sp>
      <p:pic>
        <p:nvPicPr>
          <p:cNvPr id="9" name="Picture 12" descr="C:\Users\Charlotte\Documents\BRESIL\5. COMMUNICATION\LOGO BR\enviroconsult_pt-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901" y="5220791"/>
            <a:ext cx="173949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0197" y="1332359"/>
            <a:ext cx="9217024" cy="312391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endParaRPr lang="fr-FR" sz="4400" b="1" i="1" dirty="0" smtClean="0"/>
          </a:p>
          <a:p>
            <a:pPr algn="ctr"/>
            <a:r>
              <a:rPr lang="fr-FR" sz="4400" b="1" i="1" dirty="0" err="1" smtClean="0"/>
              <a:t>Obrigado</a:t>
            </a:r>
            <a:r>
              <a:rPr lang="fr-FR" sz="4400" b="1" i="1" dirty="0" smtClean="0"/>
              <a:t> pela </a:t>
            </a:r>
            <a:r>
              <a:rPr lang="fr-FR" sz="4400" b="1" i="1" dirty="0" err="1" smtClean="0"/>
              <a:t>atenção</a:t>
            </a:r>
            <a:endParaRPr lang="fr-FR" sz="3700" b="1" i="1" dirty="0" smtClean="0"/>
          </a:p>
          <a:p>
            <a:pPr algn="ctr"/>
            <a:endParaRPr lang="fr-FR" sz="3700" b="1" dirty="0" smtClean="0"/>
          </a:p>
          <a:p>
            <a:pPr algn="ctr"/>
            <a:r>
              <a:rPr lang="fr-FR" sz="2400" b="1" dirty="0" smtClean="0"/>
              <a:t>Mais </a:t>
            </a:r>
            <a:r>
              <a:rPr lang="fr-FR" sz="2400" b="1" dirty="0" err="1" smtClean="0"/>
              <a:t>informações</a:t>
            </a:r>
            <a:r>
              <a:rPr lang="fr-FR" sz="2400" b="1" dirty="0" smtClean="0"/>
              <a:t> no site </a:t>
            </a:r>
            <a:r>
              <a:rPr lang="fr-FR" sz="2400" b="1" u="sng" dirty="0" smtClean="0"/>
              <a:t>pemc.meioambiente.mg.gov.br</a:t>
            </a:r>
          </a:p>
          <a:p>
            <a:pPr algn="ctr"/>
            <a:endParaRPr lang="fr-FR" sz="2400" b="1" u="sng" dirty="0" smtClean="0"/>
          </a:p>
          <a:p>
            <a:pPr algn="ctr"/>
            <a:r>
              <a:rPr lang="fr-FR" sz="2400" b="1" dirty="0" err="1" smtClean="0"/>
              <a:t>Contato</a:t>
            </a:r>
            <a:r>
              <a:rPr lang="fr-FR" sz="2400" b="1" dirty="0" smtClean="0"/>
              <a:t>: 3915 1500 / pemc@meioambiente.mg.gov.br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7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0" y="1240958"/>
            <a:ext cx="7002885" cy="5924049"/>
          </a:xfrm>
        </p:spPr>
        <p:txBody>
          <a:bodyPr>
            <a:normAutofit/>
          </a:bodyPr>
          <a:lstStyle/>
          <a:p>
            <a:pPr marL="516005" lvl="1">
              <a:defRPr/>
            </a:pPr>
            <a:r>
              <a:rPr lang="pt-BR" altLang="fr-FR" b="1" dirty="0" smtClean="0"/>
              <a:t>Marco Regulatório – Instituições estaduais</a:t>
            </a:r>
          </a:p>
          <a:p>
            <a:pPr marL="972262" lvl="2">
              <a:defRPr/>
            </a:pPr>
            <a:r>
              <a:rPr lang="pt-BR" altLang="fr-FR" sz="2100" dirty="0"/>
              <a:t>Fórum Mineiro de Mudanças </a:t>
            </a:r>
            <a:r>
              <a:rPr lang="pt-BR" altLang="fr-FR" sz="2100" dirty="0" smtClean="0"/>
              <a:t>Climáticas</a:t>
            </a:r>
            <a:endParaRPr lang="pt-BR" altLang="fr-FR" sz="2100" dirty="0"/>
          </a:p>
          <a:p>
            <a:pPr marL="972262" lvl="2">
              <a:defRPr/>
            </a:pPr>
            <a:r>
              <a:rPr lang="pt-BR" altLang="fr-FR" sz="2100" dirty="0" smtClean="0"/>
              <a:t>Lei </a:t>
            </a:r>
            <a:r>
              <a:rPr lang="pt-BR" altLang="fr-FR" sz="2100" dirty="0"/>
              <a:t>delegada 180 de 20 de janeiro de </a:t>
            </a:r>
            <a:r>
              <a:rPr lang="pt-BR" altLang="fr-FR" sz="2100" dirty="0" smtClean="0"/>
              <a:t>2011- </a:t>
            </a:r>
            <a:r>
              <a:rPr lang="pt-BR" altLang="fr-FR" sz="2100" b="1" dirty="0" smtClean="0"/>
              <a:t>SEMAD</a:t>
            </a:r>
            <a:endParaRPr lang="pt-BR" altLang="fr-FR" sz="2100" b="1" dirty="0"/>
          </a:p>
          <a:p>
            <a:pPr marL="972262" lvl="2">
              <a:defRPr/>
            </a:pPr>
            <a:r>
              <a:rPr lang="fr-FR" altLang="fr-FR" sz="2100" dirty="0" err="1"/>
              <a:t>Gerência</a:t>
            </a:r>
            <a:r>
              <a:rPr lang="fr-FR" altLang="fr-FR" sz="2100" dirty="0"/>
              <a:t> da </a:t>
            </a:r>
            <a:r>
              <a:rPr lang="fr-FR" altLang="fr-FR" sz="2100" dirty="0" err="1"/>
              <a:t>Energia</a:t>
            </a:r>
            <a:r>
              <a:rPr lang="fr-FR" altLang="fr-FR" sz="2100" dirty="0"/>
              <a:t> e </a:t>
            </a:r>
            <a:r>
              <a:rPr lang="fr-FR" altLang="fr-FR" sz="2100" dirty="0" err="1"/>
              <a:t>Mudanças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Climáticas</a:t>
            </a:r>
            <a:r>
              <a:rPr lang="fr-FR" altLang="fr-FR" sz="2100" dirty="0"/>
              <a:t> da </a:t>
            </a:r>
            <a:r>
              <a:rPr lang="fr-FR" altLang="fr-FR" sz="2100" b="1" dirty="0" smtClean="0"/>
              <a:t>FEAM</a:t>
            </a:r>
          </a:p>
          <a:p>
            <a:pPr marL="972262" lvl="2">
              <a:defRPr/>
            </a:pPr>
            <a:endParaRPr lang="pt-BR" altLang="fr-FR" sz="2100" dirty="0"/>
          </a:p>
          <a:p>
            <a:pPr marL="516005" lvl="1">
              <a:defRPr/>
            </a:pPr>
            <a:endParaRPr lang="pt-BR" altLang="fr-FR" b="1" dirty="0" smtClean="0">
              <a:solidFill>
                <a:srgbClr val="000000"/>
              </a:solidFill>
            </a:endParaRPr>
          </a:p>
          <a:p>
            <a:pPr marL="516005" lvl="1">
              <a:defRPr/>
            </a:pPr>
            <a:r>
              <a:rPr lang="pt-BR" altLang="fr-FR" b="1" dirty="0" smtClean="0">
                <a:solidFill>
                  <a:srgbClr val="000000"/>
                </a:solidFill>
              </a:rPr>
              <a:t>Marco Regulatório – Arcabouços legais</a:t>
            </a:r>
          </a:p>
          <a:p>
            <a:pPr marL="972262" lvl="2">
              <a:defRPr/>
            </a:pPr>
            <a:r>
              <a:rPr lang="pt-BR" altLang="fr-FR" sz="2100" b="1" dirty="0" smtClean="0">
                <a:solidFill>
                  <a:srgbClr val="FF0000"/>
                </a:solidFill>
              </a:rPr>
              <a:t>Projeto </a:t>
            </a:r>
            <a:r>
              <a:rPr lang="pt-BR" altLang="fr-FR" sz="2100" b="1" dirty="0">
                <a:solidFill>
                  <a:srgbClr val="FF0000"/>
                </a:solidFill>
              </a:rPr>
              <a:t>de Lei sobre a Política Estadual sobre Mudança do </a:t>
            </a:r>
            <a:r>
              <a:rPr lang="pt-BR" altLang="fr-FR" sz="2100" b="1" dirty="0" smtClean="0">
                <a:solidFill>
                  <a:srgbClr val="FF0000"/>
                </a:solidFill>
              </a:rPr>
              <a:t>Clima</a:t>
            </a:r>
            <a:endParaRPr lang="pt-BR" altLang="fr-FR" sz="2100" dirty="0"/>
          </a:p>
          <a:p>
            <a:pPr marL="972262" lvl="2">
              <a:defRPr/>
            </a:pPr>
            <a:r>
              <a:rPr lang="pt-BR" altLang="fr-FR" sz="2100" b="1" dirty="0">
                <a:solidFill>
                  <a:srgbClr val="FF0000"/>
                </a:solidFill>
              </a:rPr>
              <a:t>Plano </a:t>
            </a:r>
            <a:r>
              <a:rPr lang="pt-BR" altLang="fr-FR" sz="2100" b="1" dirty="0" smtClean="0">
                <a:solidFill>
                  <a:srgbClr val="FF0000"/>
                </a:solidFill>
              </a:rPr>
              <a:t>de Energia e Mudanças Climáticas – </a:t>
            </a:r>
            <a:r>
              <a:rPr lang="pt-BR" altLang="fr-FR" sz="2100" b="1" dirty="0">
                <a:solidFill>
                  <a:srgbClr val="FF0000"/>
                </a:solidFill>
              </a:rPr>
              <a:t>PEMC (Decreto)</a:t>
            </a:r>
          </a:p>
          <a:p>
            <a:pPr marL="711544" lvl="2" indent="0">
              <a:buNone/>
              <a:defRPr/>
            </a:pPr>
            <a:endParaRPr lang="pt-BR" altLang="fr-FR" sz="2100" b="1" dirty="0"/>
          </a:p>
        </p:txBody>
      </p:sp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3474494" y="302801"/>
            <a:ext cx="6924768" cy="540320"/>
          </a:xfrm>
        </p:spPr>
        <p:txBody>
          <a:bodyPr/>
          <a:lstStyle/>
          <a:p>
            <a:r>
              <a:rPr lang="fr-FR" dirty="0" smtClean="0"/>
              <a:t>CONTEXTO MINEIRO</a:t>
            </a:r>
            <a:endParaRPr lang="fr-FR" dirty="0"/>
          </a:p>
        </p:txBody>
      </p:sp>
      <p:pic>
        <p:nvPicPr>
          <p:cNvPr id="8198" name="Picture 6" descr="banner-entrada-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4893" y="1404368"/>
            <a:ext cx="3618508" cy="925836"/>
          </a:xfrm>
          <a:prstGeom prst="rect">
            <a:avLst/>
          </a:prstGeom>
          <a:noFill/>
        </p:spPr>
      </p:pic>
      <p:pic>
        <p:nvPicPr>
          <p:cNvPr id="8200" name="Picture 8" descr="banners site f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659" y="2330204"/>
            <a:ext cx="3618508" cy="906786"/>
          </a:xfrm>
          <a:prstGeom prst="rect">
            <a:avLst/>
          </a:prstGeom>
          <a:noFill/>
        </p:spPr>
      </p:pic>
      <p:graphicFrame>
        <p:nvGraphicFramePr>
          <p:cNvPr id="14" name="Diagram 13"/>
          <p:cNvGraphicFramePr/>
          <p:nvPr/>
        </p:nvGraphicFramePr>
        <p:xfrm>
          <a:off x="954214" y="5724847"/>
          <a:ext cx="612067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/>
          <p:nvPr/>
        </p:nvPicPr>
        <p:blipFill>
          <a:blip r:embed="rId9" cstate="print"/>
          <a:srcRect l="12314" t="33488" r="56070" b="53644"/>
          <a:stretch>
            <a:fillRect/>
          </a:stretch>
        </p:blipFill>
        <p:spPr bwMode="auto">
          <a:xfrm>
            <a:off x="7074893" y="3996655"/>
            <a:ext cx="36185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4893" y="4932760"/>
            <a:ext cx="36185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5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PLANO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4266580" y="1692399"/>
            <a:ext cx="6426820" cy="561662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Diretrizes para mitigação e adaptação às Mudanças Climáticas em Minas Gerais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Incorporação da variável “mudanças climáticas” nas políticas públicas estaduais</a:t>
            </a:r>
          </a:p>
          <a:p>
            <a:endParaRPr lang="pt-BR" dirty="0"/>
          </a:p>
          <a:p>
            <a:r>
              <a:rPr lang="pt-BR" dirty="0" smtClean="0"/>
              <a:t>Promoção de ações de uma economia de baixo carbono e redução da vulnerabilidade do território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8" y="1692400"/>
            <a:ext cx="3681596" cy="520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1242244" y="2354746"/>
            <a:ext cx="2232248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40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3474494" y="302801"/>
            <a:ext cx="6924768" cy="540320"/>
          </a:xfrm>
        </p:spPr>
        <p:txBody>
          <a:bodyPr/>
          <a:lstStyle/>
          <a:p>
            <a:r>
              <a:rPr lang="fr-FR" dirty="0" smtClean="0"/>
              <a:t>ARTICULAÇÃO E COERÊNCIA</a:t>
            </a:r>
            <a:endParaRPr lang="fr-FR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6217568"/>
              </p:ext>
            </p:extLst>
          </p:nvPr>
        </p:nvGraphicFramePr>
        <p:xfrm>
          <a:off x="594173" y="1908423"/>
          <a:ext cx="6138788" cy="504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Rounded Rectangle 64"/>
          <p:cNvSpPr/>
          <p:nvPr/>
        </p:nvSpPr>
        <p:spPr>
          <a:xfrm>
            <a:off x="810196" y="5940871"/>
            <a:ext cx="280831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dirty="0" smtClean="0"/>
              <a:t>Eficiência Energética</a:t>
            </a:r>
            <a:endParaRPr lang="pt-BR" dirty="0"/>
          </a:p>
        </p:txBody>
      </p:sp>
      <p:sp>
        <p:nvSpPr>
          <p:cNvPr id="66" name="Rounded Rectangle 65"/>
          <p:cNvSpPr/>
          <p:nvPr/>
        </p:nvSpPr>
        <p:spPr>
          <a:xfrm>
            <a:off x="4482604" y="5940871"/>
            <a:ext cx="273630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dirty="0" smtClean="0"/>
              <a:t>Programa Energias de Minas</a:t>
            </a:r>
            <a:endParaRPr lang="pt-BR" dirty="0"/>
          </a:p>
        </p:txBody>
      </p:sp>
      <p:sp>
        <p:nvSpPr>
          <p:cNvPr id="67" name="Left-Right-Up Arrow 66"/>
          <p:cNvSpPr/>
          <p:nvPr/>
        </p:nvSpPr>
        <p:spPr>
          <a:xfrm>
            <a:off x="3762524" y="4284687"/>
            <a:ext cx="504056" cy="208823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  <p:sp>
        <p:nvSpPr>
          <p:cNvPr id="68" name="TextBox 67"/>
          <p:cNvSpPr txBox="1"/>
          <p:nvPr/>
        </p:nvSpPr>
        <p:spPr>
          <a:xfrm>
            <a:off x="1674293" y="6588943"/>
            <a:ext cx="936104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dirty="0" smtClean="0"/>
              <a:t>CEMIG</a:t>
            </a:r>
            <a:endParaRPr lang="pt-BR" dirty="0"/>
          </a:p>
        </p:txBody>
      </p:sp>
      <p:sp>
        <p:nvSpPr>
          <p:cNvPr id="69" name="Rounded Rectangle 68"/>
          <p:cNvSpPr/>
          <p:nvPr/>
        </p:nvSpPr>
        <p:spPr>
          <a:xfrm>
            <a:off x="1602284" y="1908423"/>
            <a:ext cx="2016224" cy="86409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dirty="0" smtClean="0"/>
              <a:t>Agenda Estratégica (Bioenergia)</a:t>
            </a:r>
            <a:endParaRPr lang="pt-BR" dirty="0"/>
          </a:p>
        </p:txBody>
      </p:sp>
      <p:sp>
        <p:nvSpPr>
          <p:cNvPr id="70" name="TextBox 69"/>
          <p:cNvSpPr txBox="1"/>
          <p:nvPr/>
        </p:nvSpPr>
        <p:spPr>
          <a:xfrm>
            <a:off x="2106340" y="1476375"/>
            <a:ext cx="1008113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dirty="0" smtClean="0"/>
              <a:t>SEAPA</a:t>
            </a:r>
            <a:endParaRPr lang="pt-BR" dirty="0"/>
          </a:p>
        </p:txBody>
      </p:sp>
      <p:sp>
        <p:nvSpPr>
          <p:cNvPr id="71" name="Left-Right-Up Arrow 70"/>
          <p:cNvSpPr/>
          <p:nvPr/>
        </p:nvSpPr>
        <p:spPr>
          <a:xfrm rot="10800000">
            <a:off x="3762524" y="2484487"/>
            <a:ext cx="432048" cy="1584176"/>
          </a:xfrm>
          <a:prstGeom prst="leftRightUpArrow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  <p:sp>
        <p:nvSpPr>
          <p:cNvPr id="72" name="Rounded Rectangle 71"/>
          <p:cNvSpPr/>
          <p:nvPr/>
        </p:nvSpPr>
        <p:spPr>
          <a:xfrm>
            <a:off x="4338589" y="1908423"/>
            <a:ext cx="1944215" cy="86409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dirty="0" smtClean="0"/>
              <a:t>Mitigação e Adaptação</a:t>
            </a:r>
            <a:endParaRPr lang="pt-BR" dirty="0"/>
          </a:p>
        </p:txBody>
      </p:sp>
      <p:sp>
        <p:nvSpPr>
          <p:cNvPr id="73" name="TextBox 72"/>
          <p:cNvSpPr txBox="1"/>
          <p:nvPr/>
        </p:nvSpPr>
        <p:spPr>
          <a:xfrm>
            <a:off x="4914653" y="1476375"/>
            <a:ext cx="936104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dirty="0" smtClean="0"/>
              <a:t>FEAM</a:t>
            </a:r>
            <a:endParaRPr lang="pt-BR" dirty="0"/>
          </a:p>
        </p:txBody>
      </p:sp>
      <p:sp>
        <p:nvSpPr>
          <p:cNvPr id="74" name="TextBox 24"/>
          <p:cNvSpPr txBox="1"/>
          <p:nvPr/>
        </p:nvSpPr>
        <p:spPr>
          <a:xfrm>
            <a:off x="5490716" y="6588943"/>
            <a:ext cx="108012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dirty="0" smtClean="0"/>
              <a:t>SEDE</a:t>
            </a:r>
            <a:endParaRPr lang="pt-BR" dirty="0"/>
          </a:p>
        </p:txBody>
      </p:sp>
      <p:cxnSp>
        <p:nvCxnSpPr>
          <p:cNvPr id="76" name="Elbow Connector 75"/>
          <p:cNvCxnSpPr/>
          <p:nvPr/>
        </p:nvCxnSpPr>
        <p:spPr>
          <a:xfrm>
            <a:off x="3978548" y="4140671"/>
            <a:ext cx="4536504" cy="1656185"/>
          </a:xfrm>
          <a:prstGeom prst="bentConnector3">
            <a:avLst>
              <a:gd name="adj1" fmla="val 63438"/>
            </a:avLst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4050556" y="1980432"/>
            <a:ext cx="4392488" cy="2160240"/>
          </a:xfrm>
          <a:prstGeom prst="bentConnector3">
            <a:avLst>
              <a:gd name="adj1" fmla="val 63878"/>
            </a:avLst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AutoShape 2" descr="data:image/jpeg;base64,/9j/4AAQSkZJRgABAQAAAQABAAD/2wCEAAkGBxQQEBURExIVFRUXGBcXFxgYFxcXGBQaFxQYFxcWFxgYHyggGR0lGxQVITEhJSorLi4uGSIzODMsNygtLisBCgoKDg0OGRAQGCwkHyQsLCwsLSwsLCwsLCwsLCwsLCwsLCw3LCwsLCwsLCssLCwsLC4sLCwsLCwsLCwsLCwsLP/AABEIAOEA4QMBIgACEQEDEQH/xAAcAAEAAgMBAQEAAAAAAAAAAAAABgcDBAUCAQj/xAA7EAACAQIDBgMHAgUCBwAAAAAAAQIDEQQhMQUSQVFhgQZxkQcTIqGxwfAy0SNCYuHxUpIUFzNyssLS/8QAGQEBAAMBAQAAAAAAAAAAAAAAAAECAwQF/8QAJREBAQACAQQBAwUAAAAAAAAAAAECEQMEEiExQRMyURQiQlJh/9oADAMBAAIRAxEAPwC8QAAAAAAAAAAAAAAAAAAAAAAAAAAAAAAAAAAAAAAAAAAAAAAAAAAAAAAAAAAAAAAAAAAAAAAAAAAAAAAAAAABzts1KtODqUkpOObi/wCZLVLqaGyPF+HxGW97uf8Apnl6S0ZT6kl1RIAfIyTV1mj6XAAAAAAAAAAAAAAAAAAAAAAAAAAAAAAAAAAAfJK+RR3iGgqeJrQWSVSVuiuy8ioPaDS3cbUtfPdduGcUc3UzxKitHZW3q+H/AOnUkl/pea/2vIkOC9odaMv4kIyXT4X2ef0IPNZWTdxF5pHLMsp6qu1o/wDMOjl/CqescvmdCj4zw7XxKceyd/R3KfqVnfXMyPGO/wBbcC15+WfKdrdXjTCPLflf/skdHBbcoVnaFSN9LP4X2T17FIRxKvnxf+TqTq6Z2tr5pFJ1nJPcidrsBXPhrxjUjBKp/Fjwd7SXTe49yTU/F1B6767X+jOvDquPKe9J2kAI/U8YYVX+OTt/SzFW8aUF+mM5c8kvqy96jj/tBJQcTZ3inD1nu725LlOyv5O9jtJ3L4545fbR9ABcAAAAAAAAAAAAAAAAAAAKl9o893GS43jFr0t9UW0Vd7Vtmy9/TrLSUdzvFt/SXyOfqZvBFQanXV2nl9z1HNZPPU13hnfrz+x4+KPlx6nHFG27PXn9Twqln0PjnvdOTMT658fMtrYxuvZ2fr9/Q3FXytnmuHlwOdiMnft+fnAzb7cUlfLl65mfZ8Ds0MVuxS5K39zdoYpJcdfn28zg0HdZ/ublGav2+xW4DfrYu/d314jead7W5/L/AB3OVUqPV5tZcfzkZ6WIukn69Pz6mXYs6Mq0dOLyXS3+Dbwm1atFXp1pRa/lTyducdDiYZu+ry6Xv19LGT3uV7Z66W1+nAp5x9JTDZ/j6tBpVoqpHi0lGS5tWyfHKy8ye7M2pSxMN+lJPmuMejXApO9uTuvPz/c6OyNp1MPONWD0SuuDV84vzsdPF1eeF1l5iV0A52xNsU8XT34ZNZSi9Yvk/wBzonq45TKbgAAsAAAAAAAAAAAAAARb2i4T3mDb4wkp/Z/JkpNHbNBVKMoPRpp90U5JvGwUVVg+aX5xMO9wa+htbQpSpzlDim1pyNKSv5/U82Vm9yhF56fmiRinDuj5nHX98x73XXvwNINTEJqNnnpn8s/3MVCaUs/7K5uySbXH7nqjs+VWcVBatdub7AMIpTbUFJ+SdkbTwNWOfu35/wCCR1sTT2fBQUVOo87cF/VO30OVLxXiE7vclF/yuCtbzVn8ydJ1HPxD+fqufy+pio187J6ZPmmySV8JHG4d14Q3JwbjKPKSSd0+TuiJ73DLPW606Mzyx0N+TafDO/W3K/zDmlrflm7dfzzNX3uWV3bm83bNJW8j4629Z38jHPEdOLTjplvafL9szapSduf5xOZv/Do7cXnbJZZ+ht05tRbd+2TZjYs6OxtqzwtRVaT0/Wr5Sjxi7/iLg2TtCGJowrQ/TNX6p6NPqmmuxREql/gXG99ckmSzwb4gnhHuSblSbu1ybzvHl5cTp6bn+ndZekrWBgweKhWgpwkpRfFfR8mZz1pdzcAAEgAAAAAAAAAAB4qxumj2AKY8e4P3WJ3kmlNXy4tZP7EOqYhrTTzv8i3Pafszfoe8Svuu78nk/s+xULpdPkebyY9udUr1HFdL9dDLGtvLVeRpOEr5q65vh2NiFHlZ+ZCGdU48v2Jj4UwkKOHnipfEkm0uSjwXdELhaLz4/P0J3sCrDEYKphr7st1pK9s9Y58mzTD2mIVjZ+8qSqyl8cm5Oy58F0/MjDJtR+K3R8/Pl/fU2Z0JRupxcWtb3TPVHDOrlBfsQOt4U8QwwsakKsJSVRp3TjlZOys+d9b9jm7D2HPFb1TKMLu7et3m4rjlc1K+y6iqxppWm2kovOMrvJrl56eRLfEGOWCoxw9LKVnbnzlLzbfzJvmJc+ps3CYf4Z1c+MY/E+9vLiZ8NsfB4mNqNVb9n8H6ZK2vwvXsRFStnq88/wA6mLfcal4uzTUk1lm87p+d/QyuvwbdnF4WdFum07apnyjX+Dn9PXmd/bMlWwcMQ1aThGT89H9yIQr/AANX0/LWM+TCS+BtYSs3lFZtu/TXV/Y6mHle0Vfz59zi4GpeCXNu75ZnRws1vpcErZdjHKJTvwDtR06/uZZRq3suUkm0152a7osco+GIcJRnFtOElbo00/8A1Lto1FKKks00mu6ueh0Oe8bj+EvYAO4AAAAAAAAAAAAAGLFYeNSDhJXTTTXmUD4h2PPC4ipSknk3uvhKL0a7H6DIn478P/8AFQVSK+OHzXK5hz8fdNz3EWKX9y7r8sZ4qyXH85s3MThnB5prg1yNaass3fp36Hn9yjH7ky0a86ct6MrPua06zS/S8tOPfIxvFXeWfXgXlEjo7fcl/FpRn10+tzFiduStanTjT5O97eWVvqcGOIk9frZHyWJtm/qX2nddvwhSbx9OdSpKTe+83q9yVr/nI+eNKLliXfkt3O3Hg+D/AB3OFHabjJTpv4otNPPKzvwJTLH0sfGO89ysl1WfHdbyenmW34TEPq05rW8lra3xemkvOPojzFOq4e7V23u2Tvrp9yUVPD1RvhbubmD2dSwjdap8VR6JJOc3wSS1fV+pWw08+I6iw+Dp0b8FHss2/wA5kOpzb0878kbPijFV61V1alNxhpBWktyPVSSafN2OVQxF+N75fnqimU2V18I/htr2069Dcw07N8Vp5anOo1UoWStpfm1Y2VKzWq176GGcQ66q/CrcX201Lq8N1N7B0Jc6VP8A8EUZSn9L+V7/ANy3fZ1i9/BKF7unKUO195fKSNuiy1yWf4ulAAPVAAAAAAAAAAAAAAPM43Vj0AK/8Z7DTvNR8+vUrjE0nF2062/My/8AGYZVI2ZW3ifwxODc4RvHlyOLn4f5RFivKsONm7c72X7n3cfK3mdGdFq6t68DH7pnJ3aV1Wp7hPVX81ZD3S5ZmwrNacdDVq3/ANVrcEvkX7kPcacUuCPSqRj5mCnQcr2bXWyPkdnt5b7y1dkNobL2i1lGbSs+Lyv0Oh4erYiVRzw9NVGlbekvhd3zbXyZxqWzY6tuVmrXeXXLiTDAeJ6UIqnUptKSs5U5OLXlbNdmXxs+UxqeJaVVUoxxE4zr717Qy3F1cVlxz43tmRLFbM47tm+Md3ev1jlF9rM3dqbTh76TpOShd7u87vPi3xdzn0qlSecYtLm+XYbm07YqSlH+pLW17x6uL+JGxTxSdmn09dPobkaWSU5XfPTd8nqu3qYa2FjN3Tu/R/71r3TKZYS+jbYw1e33+5aHspx6lCrS4qSn5qSSfzivUp/clDLN+f7rJ97E79lm2adLFShUahvwsnJpK6adr6Z3+RThlw5ZVpVyg8xkmrp3R6PYSAAAAAAAAAAAAAAAAHirTUlZnsAQnxL4TVS84ZP6kCxuzZ0XaUS8pRvkzj7U2NGonlc5uXp5l5gpetSvxszUjg87tJ9yb7a8NShdwXYi9ahKLs00cOXFlijUrSquytn+5inVaySdvM32YZ0U72yuU3flFxaE6kpZJLzbRhnh203KWXTj6m3Wpbq6LuzXqvfaVrLImZKvuGw8ILe3Vd6XzdurNqVZSsrGBLNs90ZW6Fu8e3Q3v1PLlw78z1CnfTIzSovLRHT2TsmdV2iu5Xzl4iZi5uD2POrLdhdt8+HU7tT2ZYjd36dWLlyaa+ef0J14b8N+5Sb14ktjGysd3F081+5dRUMftHZT+ONSMef6oP6r1JXsL2qQnZV4W/qj/wDLy+ZY9WhGatKKa6oh+3vZrhMTeUYujN8YZLvHQv8ASyx+yiS7L2zRxKvSqRl00kvOLzN8o/aXs82lhJb2GmqyWm7Lcmu0svmW74aoVaeEpQrycqqit9yd3d5tN8badjTDLK+MoOmADQAAAAAAAAAAAAAAAAYauHjLVHNxWwac/wCVeh2ARcZRC8f4Mpz0jbyI9ivA1Vfod/MtU+WMsuHG/Aqah4BxEnnKMV3Z4xvs5xEc4bk/L4X88i3QV/TYClqXs7xkk3uRj0c1d+lzJhPAuK3rSpqPVtP0sXKCP0uCNIBs/wAALJ1Jt9FkiW4DY1OikoxOkDXHjxx9RL4lY+gGgAAAAAAAAAAAAAAAAAAAAAAAAAAAAAAAAAAAAAAAAAAAAAAAAAAAAAAAAAAAAAAAAAAAAAAAAAAAAAAAAAAAAAAAAAAAAAAAAAAAAAAAAAAAAAAAAAAAAAAAAAAAAAAAAAXAAAAAAAAAAAAAAAAAAAAAAAAAAAAAAAAAAAAAAAAAH//Z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 descr="C:\Users\Felipe\Google Drive\TEMP\download.jpg"/>
          <p:cNvPicPr>
            <a:picLocks noChangeAspect="1" noChangeArrowheads="1"/>
          </p:cNvPicPr>
          <p:nvPr/>
        </p:nvPicPr>
        <p:blipFill>
          <a:blip r:embed="rId7" cstate="print"/>
          <a:srcRect t="13440" b="19361"/>
          <a:stretch>
            <a:fillRect/>
          </a:stretch>
        </p:blipFill>
        <p:spPr bwMode="auto">
          <a:xfrm>
            <a:off x="8550276" y="1476375"/>
            <a:ext cx="2143125" cy="1440160"/>
          </a:xfrm>
          <a:prstGeom prst="rect">
            <a:avLst/>
          </a:prstGeom>
          <a:noFill/>
        </p:spPr>
      </p:pic>
      <p:sp>
        <p:nvSpPr>
          <p:cNvPr id="6149" name="AutoShape 5" descr="data:image/jpeg;base64,/9j/4AAQSkZJRgABAQAAAQABAAD/2wCEAAkGBxQTEhQUEhQWFRUXGRwaGBgXFxwaHhccGB8cHBwcFxwaHCggGBwlIBwYITEhJSksLi4uGCAzODMsNygtLiwBCgoKDg0OGxAQGywkHyQsLCwsLCwsLCwsLCwsLCwsLCwsLCwsLCwsLCwsLCwsLCwsLCwsLCwsLCwsLCwsLDcsLP/AABEIAOgA2gMBIgACEQEDEQH/xAAcAAABBQEBAQAAAAAAAAAAAAAAAwQFBgcBAgj/xABGEAACAQIEAgcFBAcGBAcAAAABAhEAAwQSITEFQQYTIlFhcYEHMkKRoRRSscEjYnKS0eHwFTNDgqLSU7LC8QgWJGNzdJP/xAAZAQADAQEBAAAAAAAAAAAAAAAAAQIDBAX/xAAkEQACAgEEAgMBAQEAAAAAAAAAAQIRAxIhMUEEURMiYTJxQv/aAAwDAQACEQMRAD8A3GiiigAooooAKKKKACiiigAoork0Adpjxni1nC2mvYhwltdyfoABqzHkBqaelqwr2sDG37huX7F23h7ci2PeUD77lCQGYTvtoPEtKwPXTD2xYg9nAqLKyRmuKGcxOoE5F9ZqnHplj3ukvjb/ACkC4VHoqwO7lUJxfDlUUkGWMzpEQTy386SU6s/jAPow/wCmr2AteF6cY63EYu+Toe02cbmdGkRtVi4d7YcZaYLft27w74yNp4jSfSs7uLopE693cI7/AFrrrBEj+UgT51VIWx9A9HPangcTlV2bDu2y3RAPk+3zirxbcEAggg7Eag+VfHAt7eY18Zird0b6ZYvAsRbuFkETbftLOs6ctuVQ4+hn03RVG6Fe0vDY7sP+gvbZWPZYj7jfkY9avNQAUUUUAFFFFABRRRQAUUUUAFFFFABRRRQAUUVH8a4ibFpnCF45Ax9aAH81V+O+0DA4YsrXhcuD/Cs9tp7jGinzIrKOmfSHGYturN5wjR+itqUXuKuQZaIOhJBJAGtVfh/CjLKSqOvZVDuTDDReY212idaANPxvtXvXA32TDQMsq1ztMSCAewsAASNZ5+FQf/mviN0gXrpgL2hbGXMQZBXJBJ0Gm2p8KkOi/R64lnPcBZURs4mASqyNTqNMokd1VPiRuXLjEKAxYxHeBKi3l0VBqfGaLEcxy4gAl2LtqQGaWIzSOe0H8O6prg/Si/buG3YuOpQdq1d/SI5K5ssM3ZHujskE60ywXBrt8JcQMt2TpvByhYA1IB97WfiHOm3EeGrhuue8/wCmaItgnPDaZoj3dCdtNppJjF+lfD7XEME2PwS9W1g/+pw2kWwoINy3pqvONoB2IIqmdWCgBPJCREatEnujtmrJ0b48cJjLOKJJs3iUvqfdyMYbs7Qp7X+Xxpx0h4MmHxuMw+bKluyrWp5rmt5Y7yBK+h8aq6DggnIsqC4PZ1XYx2kb82+dO1sB2LAQMzAk665SfKrFjuBpkdkuFgEGkyykuBp9/RZjfzpzhcMpwa3TdIzDXaAT2DpE76UvlQrXozpbAyXCJ7F1PECSwg/hU2cIn2ty8ogQOJg6qGkeXvVF3boyYo6jNlZo2EXeY58qmel7jrWliFZEUTrAeCcpWYEZj603LcBzwLgK/ZluGZZM23MgmB68zVg6F+0u5hbNpcXnvWi2QP8AGoCKdATLAE7eIg8qkrGHC4e4OsTKDdUHv7bZYPkRWb4m6roCmotZYywJLhQdTsf0a6+JqIz1Cs+nsBjrd5FuWmDK2xH59x8DTmvnzgfSV8BduNZfNmXDhrZ9xjmdG/ZMBYP41t3R3jtrGWUu2jEqrFD7yZhIDD8+dUUStFFFABRRRQAUUUUAFFFFABTLiPE7dkAu2/Ib+fkO/wAKds1MrnC7bMWZQSdySeXrpQArbxAcBkYMp2KmQfXnXnEWA6lWEg13C4NbYIQQCZPnSrLQBQ8Z0FV8SbmgUERJ30jUDc+fcKkMP0Nspd6wbd0a7zBO0VaormWihFK6fLeK5EZltFDnVV1bXafLSNtaoeExDrcshrLvaVgsE5WC5QuYSJbLmOpgmPKtuvWQylSJB0I76qWC6HgYl2fM1ozAZpEHkkGVkmT60mMfcSezgMO91UEiABzdjoBJ9THcKwninEHxN2H3dpa4yjXU5YI1K7CSJERX0ZxLhiXlVXGgM/l+dVLjPRrC4c3MTd0BIUZULHWIEelDYGdcH4Nba2LRuC8FZoRSDuToNdozeHvVLe0TCE4bDYk5ZOGu4e4SNSbcMnkdHpBOnNm1cKYTDqFkBblwHMSSAcyLCrJOknv25L43H38XwfiDYmOuw2ILQqhQFZAuy7iHY89RSV9ikrRDpxNBaJAthjaX4SD7zmmNplODthSM0IxG8kuvfs2o18DM154hdyIYZS3U2dgOfWzMnlofWmaXAbGHADZ1QNt8KQ5y82gLE/jTikYqMiExNwFb+ghmEbzBY6AjfQa+VPcRiBdvJICiEJ5xFsA+MZiaTvYZDh7twMJDwFJjMIUyO8wT5RSvBsIhuXixKhFtwe7rCup8InWqdGrLfg3tFHEqDmU9k6ElEzdkmD2s2sVUOE3IwpBUdplBJgwGYCCsgx2G5/KpngFtbi3nkBF17WhOtw+mkfSo/AYVBhVdtl6rMddMxfeI8KlaU6M42rETfhrzbL2MviFvSf8Av/Orv0Z4r9nYXLbwyph0gkwVMAgj1+lUPE20CLmkZzofvAOTqPi0K+UzU/hFhGzRCtYGbkOxbcyJnnvqN9qqVDlfRvXRPpHbx2HS9b0JAzpMlCeR+utTdfOfQXjL4W9hrlskdaQjLyZQ13MD3aAEdxjlW73ekWGVbbPdVBdXOhbSRpz25jTxoq3SNL23JWim+Extu6JturjvVgfwpekM7RRRQAUUU3e6aAFWMUm16kWJrzSbHQ6sNXpzTVWiuPdjnRYUKs1dRgRpUbdxetcGMj+vKp1oRJlqM1Q2L4lB0M6jmK7b4oJM948vnTU0BJ330035edZT0r4Nj77sjuGUkBGjYHUhI0kExJg6nuFWu3xhi3aOmY/j4V7u8Z7gY8jSbsChYXoL1NtGKybc3HJ7ObKDA15DePCp7CcOVcNxS1CZDatuAInZies3gggiI5VM3eJKylH2ZSD+XPvilcXh1GFx5U5s9piDtupgHuA2E8hURb1IpNGV4XA23ftMsZLYjcnsk/CDETz8a8cbsWVyhLigrZvQAH0AtwgJKjfQeutdwmUSYkjskjUaFvnoQflTDibBr4TlkIkH77R89K6ddnZLL9aVBg8HYbD3bPWMJvZVAtsZWU1kwJChjG+nKu8M4XYLXMzuAHKA9UpDJbCLJBcZTIfn89I9YK4LVsllJB7Ygje4FMakEmI7tJqOwl8DD9aCNA0zpLMxJCkmCQB6loocjBz080JcXCg3hbY9V2VRTHIgDNrqRmme8eFKW4GFt2zKi8yzOiwQwU6iBBg+u1Nr2MS71aqICtOu5B38gIGpPfS3F7OXB4cyCITNA1jK2kz5/Ki32hL7JujvEMAxa390BjEbb7Ty7O/j4U/wOKvw6giC8e6oOdbWggjSEUDfkdJ1rmIUHQMAepYgETIEgH67/wAaUwvDWCKM3aPaIjUHqwh8Y8xzpWVGKk7oQ4feu9ZY7XZtBngKvZ7NySIXxJM8zO9aCWNzhGGa7BZLrIDEaMC3IeXyqiYXBMlpM7avbOgHKJ+u1X7jNnqMHg8L8YXrbg7mYQoPkJHpWvj28iObyKjjdlfw1x0YNbZkYc1JB+YrROh/TM3GFnExnOi3Ngx7m5Bjy7/xz2KUttA5zyNejlxRmtzzseRxdo3cUVX+hnGDiLHaP6ROy/j3N6j6g1P15MouLpnoRlqVoG2psFpywpqFqGWgKVwrTTiXFbFj++uqh+7Mt+6NfpUYnTHBEx1rDxNt4/5aahJ8IlzjHlk/Apnia7heKWLulq/bY9wYT8t/pS19I3qJRa5KUk+CAxIJNeCrb/Pb6VLOUPOkmVe+sdH6OyDvqxnQR5/xpneJKnltzHfU/fVYOoE0h1SQdd6NH6FldNkxy+Y/An8qk7CDKozCQNRmFLtg0MQw08v4V5NpB8Q9atbCIviNgaEEaAyARzinucjA4sgwepAB5DNI29a8diTJUiudJsUtvht8hcwY2UhdfeccucTMVUVvYudjOPtCrIJncnSTvr5amfSKgcS7rde5IzHLoVzBgZKjSIgad9WO1g1KlAwKnMQToQTGp9dKc/2WCIInUQQdpJOWecEz6+dXubRw5Gutik3sfeKkZRl2kDUTtvOgGm1NEuuEVNNCQDI7IO+472Ovh4Vfzw9Ms6RrIHMSTzGh8aSvcPyuR1AdPhbIAfMTvodxpNPf0N+NNcoqeE4dGX4hmGYHRhppEGRExvzp/isA1xcpc3LeaYbRlElQVYb/ALJFSyYVjevuwhAqgRHvJvA3Ig784NSOGwIGVdGUjWVza96kc9dJ5+dU0yvhlTvYjXsrnUknNkZddRrA2566evylLmATU/AO4+8YJAE+tKfYVWOs0EdkQdQNtxIAE67b91WbhPBAFXEYqVtD3LUybm0BRyGknvnzJz0WyfiUI3KWwy6LcCRLaYzFiUtherUiOscDQAHkDt5dwNMOIYp71x7j+8xk+HcB4AQKkuOcQuX2BZcqLoiDZB+Z8ajMlen42FY1b5Z5GfLrf4I5K5lpLiOJK5baa3bmiA7CN3b9Vd/HQU9CV0WYtUtyf6BYk28Tlns3BlPmNR+Y9a0ush4dcKXEYfCwNa8pnWvP8pfazt8Z3Gj1TFsYouNbXVwASJEw0xE77GddNO+nd64FUsdAASfIamsn4hx7EM7MSjoWJ6u6gcLM+4RDCPBudc1WdDkkaNicNYv9i4isY2cQw5SJ179RWZcVYWr922qDKrsBPcDUvg+kval0dSVC/wDHSATGjZbg1J2Y1B8c1N7ELcssks5AcgoJ1lHAffTSa2wNRl9jDPFyj9Twt62fetj0/oVL8N4rct/3N9gPuP2l8obb0NRH2ZgASpEifn40LbrtajJHBrlFl5wnHkbS/b6s/ft6r6jcfXzqWa0MuZSGXky6is5sXWXY+h2qY4XxRrZlTkJ3G6t5j8/rXJk8Vf8AJ1Y/K6kWK6qnekriLFL4e9bv/qXDyzEK3l3f1vSGJslCRBB7izCfWT+FcUsbjydqmpK0IgIvLemuKReVe7lxh8B07rm59Tt5U/4Xw1rsMytbWObSSe4Du8ajQOyn4i1JOnlFS3FeHXv7NAt2wzG6hZWBHZAiRoYMxyNXvDYC2nuqJ741+dKvcA3IHma0hDS7Y4yp2YZbt5VyXg9lhm0urKkEmIcdmdRpodNqcX0n4hMaRtv3/Otpu2EcQwVh4gGqjxroMhl8KeqbfIdUOkac0O2vhtWyaO7D5OP+ZooGIIUSTqTrlETOob6T6+FNrWIDA3MjkD9UqRBiAG1IMeg8qeYzCXUOR7YJA1EkNI2G0FTtPjSmF4fed1Tq2YMIyqJMGD2oPYHn3VVI6ckMaeq+thjiLh0RlIbsjQcp1iD3CIIGtL4DCPdbq7Fp7zzmhSoRNwQ5LePloN9Kt2H6Ie62LulVBkWbZlm30uPz3jTTSZqZ+0pbXq7QW0oPurpM953NHJx5vKh0RnB+jCYY9bcIv4mI1JKoASRJ3aJ2iBtpvSl57j3D1vbM7xoB3DuHhSzYh2MW7ZMfdn+FLCxfA7SZRuY7vGrS08nnTm8jtkfisErnlA9PlUfx+1h8Nh3vXCBlHLWZ2UeJOn/arD9jtOCRdRW8WFUziXC/teMAzrdw+EAZ8mqtfacq+OVRJ5DbmapZOkyNC5aI/o3wm64bEXVAu3hIX/hWx7qDu7z4mp4cEfvqWwmII3SfSAf40tfx06D90A1prktkZOMJbshl4Uw/nWh4O/8Ao0/ZH4VRMTdbUBSO4kH86s+CJ6tP2V/AVOVNpWVjai3Ql7Q+LfZsGzc2ZU9GPa/0hqz9wDEbEgzygjl5mKmvbBfzNhLP/wAlw+arC/Umq10exOdGt/EmnodVnyIYelc0GbzXY/wyjn/2/ofjRicAl1WVgCrAyD+tpp3awZpe0ozDeCPxP8/pTprPdy38j/DerMx8tqEGU8h8gJ/KkbmBBYyB6aHlTrhuqEcxPyhvzmnty32mPgfwFRrcStCktytvYgTB3Gkd5A/OuogO1J9NcccPhg6e91iATzAILA+BCketSODxSXsOLyGVC5vIDUg+IP4Gt4Zn2c2Xx1VxErBK7fKrFgeIq4CXhmHInUr5Hn+NVDh/SGxcUuDAAY66aKY+ukVH2unVjIpg5yQCvd2gDry0M/OnPS+THG5x4NTscItmGDZhvsNae4rFhMqxLNoqjcx+AHfSXAyDYtsJhlDCe5tR9Kbi8qM9x5LuxS2oGuVNAqjuJBYn9bwFcjVHpp2txycKzj9IxA+6hj5nc/SkjwHDne0D+0SfxNKizccdpur8F39TtSNzgdpveDN5u35GlX4DGV/ojY3tG7Yf71q6y/6SSp+VNf7SxGCIGMYXsPMfaVXK1qdvtCjQL+uNBzA3p8/RwDWzfvWT4OWX1V5mmx4ndsHqseqNafsDEIOwc2mW+h/u52nVdeVLgRI8X4ZaurndS2UT2DBYDWNNxURcx9wABAtq33JE+p/hVjwGEW1bS2s5UGVZMmBsJ5wNPSqNxUlLtxOQbTyOo+hrowx1MnLNxQ4Oa5AWR3sef8TTi3wS0c2d2OmpzQRPcRqDUYMWx3JAiIFOrWNAjfy7/Ot5QkuDBZIvk9Dofhsvv4qCeWLvj6C5FNbvsxwTjtfavM4m4R65iakE4mx0UQPClHx1xtJAXlJrF4n2a/MlwV+17NcBYLPaXr7kEIt9g6A98Ze16zVH4TxG5wjiV220iy5ti9t+jDjOIjsyuZh4gGte4eGBzSJHMnTXuqi8R4UuK4tj8NcE9fhbbKdOy6ZcrDy/M1Eo0aQnfJoIsoCMhWTqGmdO/eAIrmNxgCwmVm79jVY9n/E7z4VsNfkXsI3U3FG5A9w+IywJ5xVlw9jXMbZ12zSdfAcqpe2Q30hlauPdH4DQfMnerFYw5yrtsPwppZw1xmgyqxrAA9BrUuloAAClKQ4oyL2l4jNxJV5W7Sj97MT+Iqt4fE9TiFufC+jeWhn0MHyLVIdNrs8VxB3hkX5IlQ+MxC9Ww5ggr/XlWMeTSXBer1iDM6TPod/pTsqOyDuZH8KiujHFBdsIrCT7szvE5SfOCs96HvqXUSsGS3PvBG+3Mia1syoUwByt5yD6wPXWpXEmP3iPrFMTakkwRpI35/zB+dI8S4kqhQzdqZIjkYM/13VlP2a4+KK17RWlMOh2ksfUx/GjoLjhbfqDGS5JSdswmVP7Qn5eNQPSfjlq/cyo05coBjSFgnXzmmicRUCFeHVgyEfCVMg1fSJ7dknx7on1F51RSyNqg6wDskzABImCI9BULc4G6z+gcE7Qkz5ETWptbtcSwdu4AM4GYb9ltnXskHcH6VS14GvWButVQNgJGpO+rTtHOptg0jauDLGHsjaLaaH9kU2wYU3muORncsloHklsw2Ud5aWPhl7qR6HYpXwtsBs5tjIT+ztPpFN7mHS893DXZW4jG7ZdTDZXM50PerllI7gJ0YUMZZKKgrWIxVns3EGIUf4luFb/ADIdJ/Zp5b4uh3W4p7mQijUgskaa8Ta0LVzr8vVZTnzbZY1mvD40x2EZjy0gfM6UxuYAuetxbrkt9oWxoiZdczz75HjoKLGO+BIRh7QbNoogN7wX4Q362WJ8ZqrdJE/9S/kv4CrjgcR1ltXAKhhIB3g7SOWmtU/ioLXXY7E6emg/Ct/H/o5/I/kjQlKolKhKUW3XW2cdHlVPfSqWY3r2i0rbskmAJNQ2Wj3btTAHM7n+tKqmKi10htQdLmFif3/9oq6W+GXO75mqR0otG1xrhzXPiXLvyzMP+qsZNPs6cafok+LH7NjExiGEugWcTpEA6W7p/ZMKT3EVZLnETEe947U6utYynsg8u78aQvY20moQsZ3P5VNx9DqT2sb/ANoXCYzROmlWcGoHh/FxcuKuQAse7kNfyqfqJu+jSEWuXZ849Nbjf2jioMTebXxDBR+AqGCxOZx5TJ+GPxPyp77QMPcPEsWArMBdZtFJidZMDTSoPDYS457KMax1Vwi69lo6KcfOHxFs5HKK+dsmrBYh4HxcjHdI51ruP4rhLghriGROrhZ0KyCNQfGs59n3ALy4g3XQQLbKpLDQtG/1qb4hwbEWAM1ssqAHMvaEE7THlQm+x0i03elVnOfiJGUkB2EDUSQIOpPzNVbprwo8RFpcGpF22SHGbIptsJBMtqQ3h8RqEOIKkmDM6gA6edKdCeMXmxV+5b9yFWWMQNeW86CjnYHsrIFPZzjmGlhgdZzQu3jOtdX2e48EBbBJPOV0jxn8K2N+kgy5so0GonfbakuFYi9fJNsQB4Qo9e/5mq0r0Z6itdDuiHEcKGi+tpX1KgC52tp7WgMAag93dUlb6EdZo/WMZLFoRASxLaxmnU7ctqvSWhAznMRvyE/nXtrlCRTVkdwnhWHwSsU7AYDN2jl05mdAddTpTjjPCVxCqcxS4hzW7qe8hPd3g7FToRUD0wxqdWELgZjDa8oruG6W2rVq32blwCFIC9oDv1iRV/HaC+iRs8QxNkZcRZNwD/FsCQfFrfvKfKRTy1xyyfjg9zAg/UUpw7i1m+JtXFbvAOo8xuKfRUU0AzbiC/AC55ZRP12FNH4e98g4iBbBkWQZBI2Nw/FH3dvOpDGYy3aUtddLajdnYKB6mss6be2WzbVrXD4vXNuuI/Rp4rOtwj93xO1CTGTHtT9on9nBLWHyPiXIYh5Itp3sAQZbYDzPLVn0N6f4fiUW7gXD4s/4ZPYu/wDxsfi/VOvnvWAYzFvduNcusXuOczMxksTzNIho238N9O6tFa4E4pqmfVjcNMmND3H8q8XMPlMc6yboR7XHtBbHEA160IC3hrdtj9b/AIgH737VbFgr9q/bF2w63rR2ZDPoRyPhv4Vosj7OeWGuBO3gmIkLIqTwFpl0yx8qRRm+E6d1LJinG4mlJthBKI8yt3z6Vk/tgbq8dw24eRP+m5bP51qlvFjcn0rKvbwwIwVwTo10d33D+VZbo6I0y28RxFxSQiwDMEgE/Xao+bjxmLHvG1Wxbym0jlM2ZVb5gGqvxfG3NTGUTAgUJyfAVFD7ojhCb7OdlWPVv5A1cIqE6IYcrh1Zveudr0Pu/TX1qcpO+x/4V/Futu+RAHWakmO0QO/nTHH2cNcIBtozAiYER5kR+dK9KS63EYKShGpDBcuuu5B27qirXFLSKZYMZkgQfkRAPKkZvkfWVtKw6oKhJ0hSdOek6U/TGFZB0I8c2npUIeNnMOrssx17UbEaax/RqQwNkgG5cJZjBgD3e7Y6/wAqQIffZLNxSXS2c2slQM3npvUThuj1i2D1NtVD76cxpod++pHGXGuaAaSNCN+fyoxWKGGUTButMQCQs6+p/raqSbew+RHDdGbIA61ddOyCRMd+tTikKoCgKo2UaAfKq3wXGG5DO+ZxIJ76lmfSrcWgVLgek0U2RhSi3wKVFJlW9oqxYUhAYaZ8q9WL9y5hbZuJbUFdWmD4QKjfaRxJ4S2oJ1kkd3jUlw7jM4UOyggADL4jzrVJ0iG0NOBkW7mSwouLMs0QRO5FWt+JBLgQz7juTyhRVP6M8VIu3c6qikjKNyPMipLi/FITGaaW8JdafEgR+Bomgiz5y49xG5iLz3LrvcLGe2xaJgwJ28hUfS2KEO3p+FImoNXyFdAp7wnhdzEXBbtCWP0HjWgcL9lTsAbtxR4AT+NbRx7WxX6M5wuEa4wVASTsKmuG47G8NvZrLtac6kAyrjuZfdb8RyIrZeA9BMPhu0ozP94/kOVTSdELN55v21dcpADDmYgjuIg61T+JLcVSKp0Y9sWHuwmPt/Z7mg622C1s+JGrJ9R41oX9pK1oXbAOKtnnYZW/PXyFZ90v9l2EVC9otb7tcwnu7Un61k2KtYnh189Vde024e2xXMOUxuPA1m8aa1RJpXubzjunVtGKiw6sPviCPMDWqF7QOP8A2y3aFxlUI5IgRuIjXlUHg/a3jAAmKt4fGJ/7tsBvmun+mnd/pzwu+oGI4W6mZ/Q3yB+K/KKyZSVMlf8AzVeNq2PtL5VRQAgA0AjkKX4Ng2uo2JxLtZwNvtXbjsc10D4EnfMdDHfAkmoce0Ph9lAMLwvMw0U4i7mA8x2pqn9Kel2Kx7A4h+wp7FpBltpyGVRuY0kyapS2pBpVn1P0e4pbxWGs37P93cQFRzXllPcQRHpUjWS/+HfihfC4jDkz1NwOvgt4HQf5kc+ta1WQyC6X8O66wQPeUzJMQOfIz5Gs+wmEw9pgXZrjDYZsonyWJB217q1y4gIIOoIg+tZtxXo66X4mEmVIiSOWnnzPdSZnNdknhMVtltwd4jkPM/Wnd/isAhkykgxBB9PGo+zCNlYkCJA07Q8Tz1mmHDrb3cWEKMFLcjIABkyeQIkeopEosPXGzbDkA3XHYDMoyr945m/r51CcTuXjaVbZQufebrbcjXxbWoTpHiftGIu3CYCHLb8ANFj5THjVdxEhZaABpmGgY/kfCujGqRo4ouPAcC9t87lZ1J/S29fKHq0Pjly6MhPdnT/dWOY1ittXVkhmCyQSB3zFebOLLJmlZ20nWO6at7io2i3jUI1dB4dYn5GuXcfbVQzOoXvkR86xqzJOa4YVdT4AeW5rmJ461y31Ztk4eAMwVs2X7wJME89o0qdI0i8dKuI5lz2StxDKlhrlO0U0t8ZtDCm3eUoumYjX1AqncFxjtbazbXNEsSDGnjNereOzWcsZpYKJ3rS6QlCy1dFMThxcfLcP6ubY/PerH0jdTw/iLggn7Ky6eIasjTE3EvKjiMpgr3VfLbluF8V/+uCP9dRN3GxKNSMUxw/SN6fgKbinXEPf8wD9KaioNSx9CuKjD4gMw7LDKfCvoXh1kFAxcagEa9/gB/CsG9nPV/af0gBMdie/T6xW4YTNGiV0T/hEx5JdL6j7zeAAUepkmojEcOY3uutXb9liZYC87q0cijkoB5AU+Wxdj3co8dPxrzfw1zKShDtyUGAf88MBWKSL2GeMtZjmuuXI2zcvIbD0rGfafj0uX1RP8MEMfE8q3m3gbYALrJ5hjm17tgI9Kxn2y2bYvoygBmBkDTQbGtscrTREkZo1AoNArnYwrtcFdpAbX/4cMKYx10+6TaQeah2P0ZfnW0VUvZb0cOB4fatuIuvN274M8aeihV9Kt1ZsApnxHALdWDoRse7+I8KeUUAZzxvhPVMDctyuxf3hy1B+E0+6NYpjiAp7CrII17ROgmd2q7kU2fh9onMbazIMxrI2M94oI0bmT8WwuQusbXWB/wAsxUTjbiiywuCFmZPftWldLOEGTdQaN73g2mvkQI8/Osq6W2rlwL1alkWc0CdfzgTW8XaNGiGa+9wIoNtbYaYLKTqI7YmTAnlPrTnCYgYYReUFnIZf2CdYjbZvPTup57PeGWr2Idb9okdXKySNZHcde71NXtuh+CbU2BI/Wf8A3UEWVPjd+0tlri5Dby+ENOgB0Op2qLwHCHvowW2DcUDOJY+6BEzqGUMNB4HbWrtxborhup0sBsk5AWbs+A7Wnf5k1DYIhb4W4rdW4CAgkECMoPZIzQPoCPCq03uNTrgqfDABh7hgfpSFB7gDr56wKsXAOFJ9mvljPVXTHccgB5/Krc3Q/BoGRLORuRVm3Gx1b+tKe4Pgtm3aNtbcBtXEk5idyZM60ugcltRm/FsGEy3oBN0Zog9nw8anOj2d+H8TtlSAcK+XTeA34VaMbwDD3FUNb7IXKpDGUHgZ5b61G9FcK1vEXcK5/vLFxBpoZAII8CAac8n00kKKcm0YPi9RbPev4U1FO3tkWgDvbYqf686ams0astHQbggxV4gsVVYJIMH0I286+gOFEW7aorGB+sSfUkyfWvmXhXFbmHbPabKdtp+lWjA+0C8D+llx3Byn/KtdG041ZCdM3/rkGpjzprjOO2balnuKqjcswUepJiqZ0R6WYbEsQMMQyrJLubgmQBBY+fIVYbmAwt66L1zD2WuAABmQEgDYCdt6zcK6LTsfYHHLiUz2rqFD8S9qfLlWM+1rhht4jrM7Or/e5FeQjlz+dbLxPidqxaLOyoo74HyFYP7QOkoxd0BP7tJgnme/wq4bJvoUiotQK4a7WDAK1b2MdAmxFxMdiFixbM2lI/vXGzfsKdfEgcgZT9mvsrfElcRjVZMPuts6Ne8+ap9Ty01r6AsWlRQqgKqgAACAANgByFQ2B7oooqQCiiigAooooA83EDAgiQRBB5is56bcIuWAWsWy6sCNPh8CB/XrvpFeXQEEESDuDzpp0BifRG09tiZKsykKjaaiDJ08DV7S+DDSBmEkTtNRHTro82HVsThwWChyw3jMpAPkCdT8++qvaxTG3bMkTbSR45Rv41unqJkjQM66gssHxFM0w1rfsSDIMiqDiuIXBs3n4+dMm4tcnVuUbVaJo1m5iEKg5lBGnvDXu5/1pXhsUkyGXxGYfxrK7vG7h+IgHuNC8Xf7x2ippBRqX2lJIzLB/WGlM7rILtq9mAay0yGHaQ6OD5Akj176odrGufib50YrFEW3JY6I3M7QfnQ0mh8FU6bcK+z8SxtjZWcunlc/SCPDtEf5aqVaV04tHGYDCcTt9q5YAw+K7xl/u3Pgc2p/9wd1UDG2p7a+630PdWRp0M4r0poA9KlsJg7J95/yrXHBy4JbJv2f44W2uzoCF/OnfGOmN85jZYqo7p7IMxsd9Oc1Urt4ozLaHZ2BgyR46+dOeEXAcyXpVCJ0GpM6b8t63jk30k12M8ZxG5cMu5bzNMmardgOj64p8mGt3LjfqA6ftHYetX3oz7ERmD465p/wrZ18mfYenzFZZrXLHEybgXAr+LuC3h7bOx7hoB3sdgPEkCt26Beyazhct7F5b17cLuiH198+J08OdX/hHCLOFti3h7a20HJRv4sd2PiZNPq5myjgFdooqQCiiigAooooAKKKKACiiigDkVU+kvQ9bozWQEYfCIAPl3eW3lVtopp1wB8/8U4ZctsyMDI37LaecCoxcKXzZTmymDAY5T3GF0NfQ3FOGJfQq8juZTBHkfyOlZH0j9n+Nw5ZsI2dGYscsgyebrPlqs+QrRZA0oqv9l3Dyf0tv/tr0nDn7n//ACuf7aSuLj094eEzoaUXGY37oPhP86rWPQPbeHYfC/7jfmKQ4wpWxczBgCsTH3tI+tKW8df+K1I8G/jXMdfe5aa2bTajTVTqDI5+FGoNIt7N+Ji0l5LidZYu9i7bPxKQdhtIk/P5NOO+zy9azXsADjMG2oCa3bY+66bsR4CTzApPgaNatMHUhmYnltAA1+dSfDMdfW4Bhi63GIACHVp2EbH1qGhmeYjhnaIEo3NHBBHodR8qWwPRPGXiBZw9x55qjR88sD519WcGw1xbKDEMLl6O22UDU8hAGg2nnT+KnUI+ceDexniF6Dd6vDr+u2dvRUkehIrQ+AexbA2SGvs+JYcnOVP3V39Sa0yihzYhvgcDbsoLdm2ltBsqKFA9BTiiipAKKKKACiiigAooooAKKKKACiiigAooooAKKKKACiiigCP4hweze99BP3hof5+tVbiPQXnaYeR0P5j6CiinbQ7K/i+iuJQ/3ZbyE/8ALNR9zgmJ26i5+4aKKakxpjrA9DMXdIm31a8zcMfQSav3RnonZwnaHbuka3CNp3CD4R9T30UUnJsVlhooopCCiiigAooooAKKKKACiiigAooooA//2Q==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1" name="AutoShape 7" descr="data:image/jpeg;base64,/9j/4AAQSkZJRgABAQAAAQABAAD/2wCEAAkGBxISEhUUExQWFBUXFhobFxgYGBgYGhwcGBQYFxgXGRgfHyggHB0lIBcWIjEiJSkrLi4uGh8zODMsNygtLisBCgoKDg0OGxAQGzImICUvLCwsLzQwNCwsNCwsLCwsLCwsLCwsLCwsLCw0LCwsLCwsLCwsLCwsLCwsLCwsLCwsLP/AABEIAKsBJgMBIgACEQEDEQH/xAAcAAABBQEBAQAAAAAAAAAAAAAAAwQFBgcCAQj/xABNEAABAwIDAwcFDQUFCAMAAAABAgMRACEEEjEFQVEGEyJhcYGRBzKhsdEUFSMzQlJTVHKSk8HSFmKCsvAlNGNz4SRDRIOzwuLxF6Kj/8QAGgEAAgMBAQAAAAAAAAAAAAAAAAIBAwQFBv/EADMRAAIBAgMGBAYBBAMAAAAAAAABAgMRBBIhExQxQVFhBSKh8DJxgZHB0VIzQmKxBmOC/9oADAMBAAIRAxEAPwDcaKieU+PWwxnQnMrMBEE69gJqqNcqMUr5AT25/wBFWQpuSuU1Kyg7NGg0VRxtzFfueJ/TXqNtYom5bA6pP5Cm2D6iLEp8mWvbOJLWHecT5yGlqE8UpJHqrHzynxevuhz70egVc9s7TcVh3kzMtrGnFJFZTz1bsHTik8yTM+IqOTVtC2K2ttAAkvOgJAJJWB5yA4NTclJBgXrh3bWPTGZ54SAR0joSUjsuCIN6ZN8rnk7kGAmJBMZGw2N+/LJnfXrnK50lMBIAIMZnDMBYhRKpPxhvNiAREVfr/BFf/pjxjbeOWrKl54mSIzRcAkiTYGAbdVe+/OPy5udeKYSqQomyiQkmNJgxNMzyxeiMqIn97TKEgEzJ80XN66PLJ4qCilFshgZgJQvMDAO8zbro1/gg0/kxwvbuOES+7cA2VOpKRMaGQRBvSSuUmMBg4h0HhmNNWuVDgShJSleQpIKiuSUkmV9LpTmOs8aj9pbULzinFQCqJA0skJt4U0Ur6xQrbtpJmreTnazz7bodWV5FJgnWFA2nfp6auFZ95IJLeIO4rQAexJn1itBrk4lJVXY6NC+zVworL+W2IdTi3QlxYHQgBagB8GkmwPbVcW7iPpnfxF+2rIYRyinch1rO1jc6Kw/DOv5HnC86QhIA+EX5zhyjfuSHD2pFRRx+JSZ5978Rftp1gm+ZG37H0LRXzo9tXEmfh3Y/zFj86j3dqYmbYh/8Vz9VMsBJ8yN4XQ+m6jeUmMUzhXnEWUlBIOsHSY6pr5w99cVP94f/ABnP1UuztF8kBb7yknUKcWQeogmDTLANNNsiWIunZFzw+3cc4SEvuGAVGVhIAGpJJAAvSjO1doLgpecIIJB5xIslSUk3OkqAnTXgYgNl7VUwpSkicyCg3UkwqJIUkgg2p/h+VbqAkBCISEi+c+YEBPyrWbTMRNyb1qktfLFGOL6yY6PKDG/Tvb7ySIBgmdInfUxyM5RYleLbbW6paV5gQozohSgRwMgVXUcqnBm+DQSpsIJOcwAgtgpBVCTl1gCTc0t5PlFW0GIvBUT1Dm1CT4ilmk6crxS0Gg3nVm+JttFZ27y3dyugKRnRmjo65TwOtVNflSx/yVNEdbd+/pVzY4acnY2SxMIq/I3CisM/+Uto8Wfw/wDyrpPlQ2id7P4f/lVm41exXv1I3GisdwXlA2i4YloTp8H/AK1Pu8oto5AoFu8ao047+o1XLDTi7Ow8MVCavFMkfKPtd5hLKWllGcqzEa9HLAnd53oqlNbdxygpQfdhI6RzwBMwLm5MGALmDwpjyj5Q4jEqSH8sInJlTl86M036hTPZu11M58oBzpynNmKYgi6Jyq1kZgYIBro0aahTSaTZknUzzum7E2nbePIJDz0ApHnGZUFKSI1MhCj3UkeUeMEEvuwdOkaSPK93NmyNm8wc5v8ADE3KidX19kCKjtq7aXiFArgQFQATAzOKWSATa6vQKsjx1ghXw0kzTPJxth5/nkurK8mQpKtRmzSJ3joiiovyPyTiVbvgxO6Rzkj0jxorlYpJVXb3odDDt7NXLhyr+I/iTVMzVceV5/2f+JNUmZFJB6FdZeYSxe12GvjHUIPBSgD4a03/AGuwMTz6D2T7Krj/ACNQVlZQHCpZUokybnzYVYJ36z3CknWMIzLS0NWM5eiTJm0iTHVMWqNo78CVSi+ZZlcr8MNOcUL3CDFtbmBakl8pMNqMOsjiUoAEiRJnfUNj3w2vLneZTc5UBKUATcBQaJOthNIsu4N03eccn5z7xmx1SVAWjhU7dDbFImntvgAFODsdCspQIiZKiIA76htqcpXEqgN4NPUp1BOgMjpCZBERrT7CbBwazKUNqIMHogkEbjmuKeu7HRGUGBrEADQDdHAcdBUZ5PgRaCK+xtLFLufc6RE9BvOYjWM59IpwGcUoA86gTuQwOOsmfCKmhstvJBAmPOAgzxHCoDF4pxpeQiJN1hWWY+UE3Em3squpOaWgeW2iFU7PxBEqfUOHwbSfWmtj5N7MaOEw+ZCVq5luVFKZJyCVGBqax7C7SCpAdWojUEIHiQLirngfKCpptDfMJORITPOETAiYy02HpYiss1tPmKq1OLszR2WUoEJSEjgBFKVnf/ySv6un8Q/oq2cltujGNFzJkKVlJEyJABkGBuUKtqYepBZpIthXhN2iyo8q25xbtp823/LTUQzs65lQbH7xv90Aq9FWvlHk59RIvafuCq+8yE3AtWynJuCXYomvMxljUhLGUEFPOkqMESoJASBO4BRN79JVrVXHsOtZORJVF4Fz2xqR11Z3jDKZEpcccCx1JS0UkcFJKlR2kaGoV5gAyDpoRYyN44GtFLQqmyAIJsBJJgRckncBvNc43BZDCiM3ygLhJ+aToVcQNO2QLklalMqfMc5JbzgQ5EAhWbQnzgTGYj5VQ2HwqVpW2RFipsncpIuCdAFJEdoQd1Wxn6CtFbW31V0GSdRapd/Za06hIPArRP3c0+iucdhcri0R5q1JHcogeqrbp8BCGdRSZST/AEalzgFWneJ64robMqfKF2QjrfROuh3nhX1Exg20GUISk8QAK+ccRgbG40Pqr6Vrm+JW8tu/4NWFd7/T8nzpjX1OYhWYzC1jhYE2MdlVtlU3FrT4k1ZH2VF9YSQk51wSMw1VukT4iq/hUCBF7CBqfMTlEa/KBNiBxqytpJfIz4OV4S56iiVcbGlEovTZZ7wdDuPWKc4bEW4lO7q6uz1Hqp4V+UhK+Eus0PsXLkm1cTMdcR6a1Z5DPufdp6d9Y1sfGTcGSN3DuqzPbXUEBIOkf6+us9ei5yui3DVlCFmiE5TMN5jcT1zVZSi9Te1SVdYpNnDYYBJLilKm4CISO+ZrbTSjHXU51eTlPTT0JDkktvnCXIUpQypzJKgCSN2mgFWXGP4dswvmwRqEgcOAqjMiPNJHGLDXcZml8lV1MPGUrj0sXKEMqRvrDCUCEJCRwAivKVorhnoCseUbaCGMEXHDCQtA46mBWTM8ocXiTkweGUo/OVeNYnRO7jfQSbHTvKwwV7PUkKCCXEdIiYvwrOdjcmSCl0lThAkKcUUpHYhIgdtVzrKDsVSazWtdjpjkPtF5SvdzrzTc2DSSsEW0Dcxv85M+NpnYvIXA4dRlbLxVbm8SktdwCgTPYOFrCmyts4lCpGIeP7qUqKf/ALK/KpDDcr8QEnnCVJ0+GQgp7CUhH599VrFLg0PF34qxYNo8m8E6kJfwOUDRTQJTfgGiFnvQBUSz5PsISThMQUkapMORbzVAZVDvqvYbyiYdD2RTKmhNl4VeVIuQSWSShZHWDWgbPxYxTYW0tnFpAsHE826k8VKAMHqyJ7atvGQyaeqKTiPJ9i2lFSAlYuQWl5VSRrlVA9JqX5I8pmseFZGwlSQkmcpBzAm1ptlNWpKVCEpOIYJMAEB5J7VQvKntKawjYWwHFIQ6y7zRgEFKlSm3GLU9Py8CHE3ZOH/cT90Up7kSdUIP8IP5Vhz7O0Ln3Q8Z3y9fwm1R7DuIWspdWsRoStY3wbzPjTOaDJJcjSvKQ6wltCEFoOhwSlOXNlyKmQLgTGtVjZnKNbLaWwmU51KVeCcyUAZTBylJTmCoJmN0zD7Q2SxzcoXmVO++/W2nbVedwS9xEd/srRTxUYwytXM9TDvNmuXbGbfztc1lMQkZ1KClnK46vpKygn4yI3RO+tC8k0nCOHi8Y6/g0C3eDWa+TXZ0bSw+YBwEOSfk/EOfJ8K31ppKRCQAOAEVFTEqcMqViadBxlmbKrt1sF9czu/lFQz2HG4kdtTW31fDL7v5RUK6o8a0Uk8qK5tXZzi8KCw39tzT7LfsqHdwabiT4VO4r+7tX+W56kVELPXV1O9vuVzseNYU+5nEjctsjvz+yutlIyuNjKcy3EBRj5OcGO8x93rpdhX+zvmdFNetdIbJcnEMi/xiN8/KFM7tS98iNNPfMhiUi+TMrduSnrjVR8B20rim2S8oFKwedIV0+iOnBI6JJGpuZHXXQduB10+Wr/bctv7zH/7RVj/BXcjXkKclZQUKCik5RIMCwAkZcotMxAG8GUsXh1Z5ghuAc1iPNBIEWmTEcTSuYqZcncpsb/8AEN69dZgudTLfpDI/7qdaP32Ib099yHW4YOmh/qa+hq+f1tiD2V9AVi8S/t+v4NGCd830/JhORIecBRcqXB7ydPR31nzZMJi/RTGmvNrAjvQm2tbBtPCNGVoKivnIMyZlUWt7ayDDkBDZOgQlUccr5tHRBsT87u3RKaqO67fkMLTdKLT6jkPRqMwPHUxYGewTeYoQsAgpsRuO/dHWNZ07KSynS5i1rzEoIEWvzaRqfP30Adk/13Af11lTUSWHxK2VhxpSknVKgbgcD6oOvCDU+3tznj8IEpUQLpGVJtExuPHdVXwyiQW+JlI/eiI/iFu3LSmFdG/gYPA+yractdTLXp3WhaHUWpqjC3p3yaxDTnwbpUlU9FViPsEceBniNYm0s7NZ0mTxyqjvvV7xChoc/dHU1KwxhDuBPYKfYbAT5xCI1mZ7hv8ARVoSVkSFqSN0ItHYKZYjBFSpzBU/KNu4jcaoeJzdi/dFHuajRRRXKOuUvyuY1TOz1LSQCHWxJ61RXz/jNvPrM844ZtYknx3V9GeUfYbuNwRZaCSsrQqFHKOiqdayN3yS7TJs2xHAvH2UrV+RVJXZTF7XxJEF1UdoT4mx8KYPYhaolw34knurSm/JTtAD4nD9zl9OMUkvyT7SmQzh+900qVuRCXYz1hpFrqVF4SqLd8+qpjZe03W1gtFbagbZSu24nOIPpjqq2p8le0tzWHSZvDg/NOter8l21TbK0R1vD0AJqGmw1LTyT8pKkpDeM6UABLiR0ra573PWBXHIXYy0sJDrYASIAN80xc9QHr6qrzPkv2nlhSWfxM35VY9j7SU35pJ6ibd4p6ba4jxu+JalYJqI5uPskjwrk7Ma3FY/imkMJttJ+MEfZFSGGxCHBKT3GxqwcjHdhNqNnT2EA+2mb3JomY5hfahH5jsqwFsGYsKq+2uU+Hw6FLSrnY1ykEC+s7+oDhUaASXJvY7zWJQopbCBmnKlI1QoC47avNZXyF5ce6sY20UZc+bLCp81paiTIGsbq1SoAy/lryubYxjrSkElOS8gatpV+dV5XLZo/IV94VsmI2Th3FFS2GlqOqlNoUTAgSSJ0pP3iwn1Zj8JHsrbDFRjFLKZZ0JSbeYzTaPKBAwGGeIMLddSBI3GP+01XjymbO4+IrbzsfDRHMMwNBzaI8Irn3jwv1dj8JHspoYxR5Cyw0pczJ8DthCsHilcFsWtJ6Spgb4m9NuT22W/dTJUcqQ4klRgAAHUncK2L3lwv1dn8NHso95ML9XZ/DR7KnfVZq3H9WDdnda8DDhtNGcDdm1tpOtSKtrtDH583wfunNm3ZedzZuOl+NbB7yYX6uz+Gj2Ue8mF+rs/hI9lS8cny7ELCtczE2tothp5JPSKmykWuElc+sV3idsNFTvSspltKbfKSGZnq6CvRW0e8mF+rs/hI9lHvHhfq7P4SPZRv2t7e9P0G6u1r+/bMBd2m2Ab7j/WtfR1R3vDhPqzH4SPZUjVGJxO2tpwLaFDZ314mHbT5QKXzzbTbgcQok5kSnoKzQpIMwqw/iBtVMDKkiDhAkQRAGKFiZ150+qKntpMYt1xwBhSSFKhQaVcBaiLwNZFQbvJ3GpuG3TNz0FTG+DGvVXNWJqN9DSqSSO14RSj/dX80k2Uo3OVRPTZWfkg3O/ga5b2aVD4nFDgQC4NwGjaAbD0njSa9h7QFyh+AQBlC57oFu/SvV7D2gEykYk/OGRy4vBERcWt4Gn3mr1RKppHGKwnNCXEvoTuJYCBxsVO3rvEZCcwXFulmEX3qtNjY9prr3lxy8ocQ+oA2lLhgGQYMDx9VXDkzyBaSM+JaKjfKkpVaQbr4zOmnGaZYupHiwdJMqrAKYMwYBFliRqCDl7IjqpXaDmJcUv3K8+4ldy2lxUyPtGYq/8AK3ZYLLYZaUkoVlAQlVgBbu/rdVeGzcSo9MO+C9fy9tU1vEqklZpCRwkIu6Km5sPHOBMtPG2hWOwwCe+vWdjbTSOil5I4B8J9AcirerYjyoUQ7IBggKBExO6vHNjPJIjnVCPmH2VmWNn7uXbvA3aiiiukVBRRRQAUUUUAFFFFABVYa5EYdIgLe8Ufoqz0UAQLXJRhO9auolP5JFPjslGXKkqQP3cs+kGpCigCH/Z9OUpDzyZESFJkdYlMTVTd8kGCUkJL2Jtvliewnma0SiosTcovJnyXYTA4hvENPYlSm82VK1NFHTQpBkJbB0Ud+sVeqKKkgKKKKACiiigAooooAKKKKACiiigAooooAKKKKACiiigAooooAKKKKACiiigAooooAiFcomQSIXbqHtoHKJngvwHtqpur6R7T667Qa17GBl2si2DbrXBXgPbXQ221wV4D21VkqrsKqHSiNtJHPlB20eYQltS0ZnOlFpASTEg8Y8KpOCD7qXChxXwaCtQK1SQNco3nUx1VM8tGlKZTlBVC5MXtlIqq4HFYlky2FoJKTOWfNUFJ1B3jv32rdQtGnZWuZK15TuyZxOAxaFFMrURknK4TBWQEi5BmVAHdJ1pP3LjODkSROe3RCiZOaABkXfToq4Gmbe2cakQCuJSfi0kygpKTJTOqEdsXmkfd+KyBHSygKAGRNgsKChOWYIWu02m0WqxTl2EcY9yRVhsYCQQ7IEnpHioRrcyhfR16JtalHMFiklWZSgEg9IOEiUtc6RIOuXuE3io47XxkkyqSSfi0alS1FQ6PRVLjlxBGYxApNe0sUSCZMBQ+LRottLa56N5ShIvOnGjPLsGVdxxiX3m1FK1rChEjOTqARcGNCDWr8hcUtzBNKWoqV0xJMmEuKAk77AVj2LaxTq1LW04VKMkhopk8YSkCtf5AYZbeBaS4kpV0zB1hTilCe4is2MknTXC9y/Cxam+hYaKKK5hvCvFKAubV7Vc8og/s7EfZT/1E1MVdpESdk2T/AD6PnJ8RRz6PnJ8RXzGpkcB4UkpkcB4Vs3Tv6GTe309T6h59Hzk+Iqu8vceUYNRbXBKkiUm8FV4IvXz6WhwHhUhsPZrjillpGbIgqVAvEgab9d1TDDqMk2yJYhyTSRacAl96crigAUjVxRKlZiEhKApRMJUbDRJrpOGxhywHekJT0jecsb9TnRA1OYWvUQ1j3sNf4uSkjOhMZkGUqAWCMyZMEXEnjTxnauNOVSc6oCQk80lVklJSZymSMiYVqIsa3ubvpaxlUOtyQTgcWQSCswltQhZVPOBJSBB1hQJnQdong4PGQTDtp+XwKgbZuKVDtFM28fjgAAlyBkj4JJ+LASgzkmQEpE6kJAMxSTGPxieinP0d3NgkdJar9GdXFn+LqELnl/iNkXckV4XFBQSCsyYT0ymTlzWCiD1TpNqT2XtJ5GIb+EWCHEggqV88AgjxEUijaWPBCglcgEAllJIB1ElGltNJvreudlYHEuYlslpwlTqVElBA88KUZiBvNTn0ea3AjJrpc3euSsV1TZ9NzeuIlc6c5OKuhbnBxo50caZCjjFPkRn3h9DLHeWeNUSrnimTOUJRA6hanGJ29tJuy3VgzEfBEzKhAAF7oUDGhEGDVMU7lMGxFiDuI3VPYjli4sqJQjpEz0l5ukHgQF5sw+PVEebAA3z2JQirZYL7GRSk+MmPP2sx2vPrj7KN2vyaDysx3069J81GnHzdKZK5ZPGbJvMgFQF1PKNp/wAY9uVNeucsVkRkbHRSm2YeaoqChfXpG+t995i3/WvT9E3/AM2PFcrMcNX1i8eajXh5utT3IjlNiXcUGnXOcSpKrEJEECQQQBwqn4/lQp1tbZQ2kLUFEiZtHX1dl9BUh5NF5se3F4SueroEUtSMdlK8UmTCUtorSbNmooorjHUMke26znX0jZRmx+dFt5p1h9ptKEhVuJBAt1kVD4ptGdZj5St3XXraUxA8K23Zh0Jv3zaBjOJ4dtctbZYVo4PSPXUOMO3wHhXqcMgfJH3ahyYysTJ2wxMFxIjWTHrr1O1WDJDiCB1ioRTKPmg93dSZwrZtzYPdSOUifL1Jp7bmHSJLie7pH0U0c5UYYb1HsQajl7ObizYHWRb2GmuKwcA5G2lqn5Q07BlPrpXKXQZKL5j1fLJm8NuHtCQPGaQd5aIgkMqMfvJFUtW3COg8hPQ6Nki17i14nge6njm1CoJVzaVhCegOmAL5o1vJk34mozsnIfSzYEC24V3SDL6Mo6SdBvHCu/dCPnJ8RVJouKUUn7oR85PiKPdCPnJ8RRYLilV7ygD+z8R9lP8A1E1PIdSdCD2EVCcuxOAf+yP5009P418xKnwP5GCqRSSkVJLZrljArcWENpK1HRKRJPdXXZykRzbBUoJSJUogAcSTAHjWqeT7YL+DDpeYCVKMBeZJITlBgASInrpbkryGaYSHMUhKnpkJzZkgRboxBVfr0BFWjHYrKkyRHprnV66flib6FFrzMjnti4fEOoU+2FlucoM5bkTKdDoNalcU+EwEgGTu3DjVbf24hJAChJ6/VXmF22haylEqXvSAZ8KzWk0aLpFizgAqr1lAJzAXOtqgmcUX1ZG1TzZ+ESkSR1HhvqeS0uITbrNQ1Ym4htB8hJygSBpxPbUxgFS2g8UJPikVX1sLXMiY3cb7qseFEIQCI6It3UIBWo7GkBUkgCwva5gAd5ipGs55Z4NC8UsqEn4MjtSAUnTUG44VRicXHCwzyV+Rlxk1Gnd9S3e6EgwVp7JH9bx40mvazAF3mgJ1zp14a1mr2w8KslS20KO8lIJN5ua7b5P4Qeayjt01B9Nc9+P0+UGc3eFyL4V4JSjJYUrU9JBPWdaXRs/DkSG2z2AVnbnJ7DH5CRPWq860thtjNtEKbUUKAgGTYRljXSLRUR/5BT5xZG8Gg+9rH0SPuivPe5ifimx3CqTjGXXEFCniQVBWkGQABBEFNgNKbIw+JSFJS9AVOY5l5jNjKj0vTarV49h+j9/Uneexf1bOZ+ib+6KX2fh0IWMqUpnWABuNZdsnZb2FKjh1hvOZVC1EE3vCpG81OcmkYheOw6nVhYQXYEzGdtUxO+QL6gSNCZtp+MUKjUFe70+/1LKddOolrxRplFFFbzsGF4p/4RcR56v5jXgxFtaZ4pRLqxPy1bj84+NKrYyjpQk/vLSDEedkPSjhatlzm3HHuodnjSyF6SIB0PRPr76YoxCREJJvreD4gU7awylW+EE7t1769/ClbC5JM7OzJzZpHBJTP3QqfRSrDCCrKlQJ1+UDbWRB3UyT0PPZdgb8yVW7MsaHfFPmc0Z8jq0jQBAJNj/hiwtpP50pJ6+2G/OXlOoEajTNwi2lR+NxiSLTTjaeAUrphp0JSIJVqNToB0ReotATper4Urq410iv4rYeZ4PSIBBKYN4/oVYNn4Iu3zpQC4htJVmMrcnKmwMDomSdLVxikykwSbUywuKfanJmTME2GomFCdFCTChcSYNaqSyRdtGVVPM1clW9hvFSQUJSFESStuACW7q6Vj8K3AME5hFc+8j02QCOOdsWiQVSroyLjNEjSo5rbOIREOKERwOgQkbtwbbj7IOtee/WIIjnFREbvTa/AToLCrNpU6oTJDoyQXsd8TLYsJ89u8ZyQDmhRHNuSBJGUzSr+w3EFYUEdHPcLbIJRGbVQIAkSoi03qKVtjEEEFxXSBB03lZMWsTzjlxeFEaUvhsfjHV9ArWsAmyQTBKSoxF5KUyd9G0qdUGzj0Y82albOMaSegtLyAYIMSsAiQSNDB7xWrcsxOCe7B/Omst2RsfGOYtpS2Vg86hSlFISICgVExA3Vo/lIP8AZuJ+yn/qJrBjKicoy42NeGh5ZLqZWW0kxInhInwqw8mtpt4RJKmCVqKgHQRMAJJQBMjUXi81lacMM2YQSdZ/q1WHmHDhWozk888bSfkMgd1vRWapjFNZWi2GGyO6Zcdr8tHFCE5W+tRBP/uoVrEKeB5x9WXNEgFQmCQCRpobeiq2GHAbpOYXNiDGkxGldnEK5oovHOBV+IQoeFz41XHEr+2P5LHQb+KRZsBsvDqVLjq0IHnHLJMmExw6yatOysRs3CKzNBS1memvpFIO5NoHrrO9l4xQbdANyERN5hwEwN/sp01tNQICm5tukHtq3eIz0k2ivYyhrFJmkscpcMjOWEhBcUVKzQJUAlJMTwy9uvGo53lK4CYUFDh7Kq7O1GzAUcqQTlBAsTGb1CnQxzI+dHHKY8aEqL1cgzVeUSdZ2+sJnQ9pq/7KdK2GlHVTaCe9INZJ774YGCsj+FXsrWNhrCsMwUmUlpsg9RQIpZqmvhY8HN/Eh7WbcsVKGLcjgjs8wE7uFaTWW8uXCMY8EjVCD3hIsBvMD0VyfFI5qNu6/Jk8R/pfX9jVWe8XJiBvki0DjF49tNVY3zRMdK568p9E1y4xmy5VgEkKgkgklRBGmoQBF5nulLbpVlDtpBBjioOFCyLDWUntmvPQpR0RxbXHIxitT/7kEyOvXxrtGLtfW/rGvjXKXwlpUwpQSTaejGYR1iRPf30yxrp5oEaKVOlzMZrTa/sqNim+A0KbnJRT4kmXiInfJEdWn5eNcl9UEiTFoF+IHYZrkPQgDKVJyLvviMpjfN5t+VcpA1TYyTrqTBjuhUH1UipxFasLrfV16A7ovG/qqR5JYknGNJg/LnubVr261ELxGVMzoQZEedIEdf8Apvp7yPdAxmHAtmUoak6YZwkTpMgzV+FpLawdua/2WUP6sfmjVaKKK9gelPnrHbVAdX0bhxXZZR3TFc+/Klbp7TO+dKiNpH4Vz/MX/OaQS/8A1/RrQ5GJQ6ljTtK3mgfvBUG/ExNrW1/PrC7STBCkm51KvWRBO+q+w8CR+VdvOpBjU0uZj5ETStpJBmBY65z6pNdI24sEwtX3req9QIf7BXSsTA0mocidmjQOSTbbra1uqCVc4QJKpIyJOveamve/DH/eI4aqqm8inhzC1LCj8IYypUo+Yk/JnjUmp1JMhK7cRl9cGrIV2tLjPCpq9tCZcwGFT/vY6k5z6gaZuN4QGwdV2T+ahUWp2T5sdeYQPTXpkHUdxSfTNXRqy6sqlQS5+/UfpeZBsyvqzK/1il07SSfklPZzY8DYnxqG6X73hPqoKwNZ+6fzps9+KE2SXMlF4lm5UFHiStH/AHGPTUvyFxSF4not5fg1QZSZEp4CqecRe8AcZ8bRVm8nv961B+CVx+cmknUvFqxZCjlknc0qq/y/H9n4j7I/nTVgpDHYNDyFNuJzIVqLibzuvurBLVaGs+dG8MkHzT2kk/l+dWbAOsZMM2p3mgCsuKSVA9IqPSjsbAjrrTf2LwH0A+8v9VB5F4D6AfeX+qsqpVV09R7opiXNmqPx6RI84hwGYgkqKpmAL9dRbA2epLZWgZekXEZ05ivIAFJOecs5rT3Vo37F4D6AfeX+qvf2LwH0A+8v9VTkq9vUMyM12h7iS40vCt9FObOOcSCdMoBK+3fXqtpshJzIlZEBScxIHWoLubC40jqFaQORWA+gH3nP1V0ORuB+gH3l/qqctXt6kXRke1jhnW0hGdKgpSsxQ4tasyUjKSYEAg75AG+o1hkQbvD7La/CP616r7gOSOC+hH3l/qr39ksF9APvL9tGSr29SbowzKozAdgcWnJ9Vb1yV/uWFmZ9ztagg/FJ1BuOw0gOSeC+hH3l+2pdhlKEpQkQlIAA4ACAKelGSfmIbuKVmPLFYTj1kjQNkdwE33nS1adTZ7Z7KyVKabUTEkoSTbS5FJiqDr08idjLiaLqwyp2Mgw6lZFLhJKUXFpUQkKgbpAuaiNp4pRUADCQEKSIP+YocDCgZ7uBrdEbLYFgy0B1ISNdd3Wa5c2Phlecw0YECW0GxMkaaXNYoeGuLvcxx8Pa5mFYR8uEoMZFqWCdbFeUERrBk9dPH8SFNIABAWJvrbQSSTcEHdv3CtmTsPCjTDsi8/FI146V17zYb6BnSPi0aCYGnWfGpfhrfBjRwFpXuZPing020SSoFUqzbkyCbbwRfrt2142sFDic0ZUnKTFylKlQN8Sk+BrWnNk4YjpMtEDi2iPVXg2XhjfmWjrfIg667qqXhMv5CPw5t3zGPvLSkl42iSlINk5SUpKv3gTH8JN6meSMe7cKDqecUi8kI5laAFH524m46I1ma0c7Gwx1YZP/AC0dfV1nxpRnZzKFZ0tNpXEZghIVHCQJirqXhzhJSzcGWU8C4STvzHVFFFdQ6JCucktnqJJweGJJJJLLZMm5OleDkhs76lhvwW/01N0VNyLIhxyUwAEDB4eP8lv2Vz+yWz/qeG/Bb9lTVFQFkQw5J7P+p4b8Fv2UHkns/wCp4b8Fv2VM0UE2KJyk2a0wsJYaQ0kpkpbSlAJkiSBF4A8Krby1DqqycvHyl9A/wx/OqqwrHEawoVdBx5lE73Gz2LKTBImJggExxgiaZPbUAtkSo+HqNd4hhpxSjmUnMSSJlMnUwTrTY4HL5sEcRaoe0vxsvv7+xphsLcG33dvRa+ouMU2QCWyk74M+A9sUgYJtiFpvpkIHilRPopXmiBpSZSN4q1wTWv8AspjWcX5Uvt7YsGmzotBI3qH5kVbPJ4Fe6ySUEc0q4yz5yN4qkqaTVq8mTYGNP+Sv+ZFTJJRdhc8pNXZq9FFFZC4KKKKACiiigAooooAKKKKACiiigAooooAKKKKACmm1NotYdtTrqghCdT6gBqSeFO6oHlPw7jzuCYSYDi19k9AA9yVL9NPCKlKzFnKyuiGx22MPtB0j3NjHhNsrnmjqb8wd5vvNI4zAYnZKm8Rh1LLCiJSsZT/luo0k3hQ/9yO1sdzWz3E4IFtDeJLLi0+eUpTdZULjMqL8CONM+R3ujG4bF4da1LbKAUKcJUELCpEKO60kdXXWlaK/LoZnq7c+ppOz9rNvKypsebQ4Ad6HAYI7wQe7jUhWbcmMeHdqgMnM01huZB3FLcdLsKiY6q0ms045XY0QlmQUUUUg4UUUUAFFFFABRRRQA2xWzmXTLjSFkCJUlKjHC466Q94sL9XZ/DR7KkKKAI07Awn1Zj8JHsr0bAwg/wCGZ/DR7KkaKm7IsMPeXDfQNfhp9lcnYOEP/Ds/ho9lSNFF2FkRv7P4P6sx+Ej2UrhNk4dpWZtlptURKUJSYO6QNLCntFF2FgoooqCQooooAKKKKACiiigAooooAKKKKACiiigAooooAKY7T2al4tKNlNOBaT2SFDvSSPA7qfUUAZQMa7snGvJcQV4d5RPaCSQpM2zJkgg6+FGPcOLHNt7SaDKtGubLSz1KQkAr7NDwrUMXhG3U5XEJWngoAj00hgtj4dky2y2g/upAq/arjbUp2T4X0IzkhyXawSDlOdawMyyItuAG4VYaKKpbbd2WpJKyCiiioJP/2Q==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data:image/jpeg;base64,/9j/4AAQSkZJRgABAQAAAQABAAD/2wCEAAkGBxQSEhQUEhQUFBUXFRQVFxQVGBUVFhUVFBcXFxQUFBgYHSggGBolHBQUITEhJSkrLi4uFx8zODMsNygtLisBCgoKDg0OGhAQGywkICQsLCwvLCwsLCwtLCwsLC8vLCwsLCwsLCwsLCw2LCwsLCwsLCwsLCwsLCwsLCwsLCwsLP/AABEIAJUBUQMBIgACEQEDEQH/xAAbAAABBQEBAAAAAAAAAAAAAAADAAIEBQYBB//EAEEQAAEDAgMFBAcHAwIGAwAAAAEAAhEDIQQSMQUTQVFhInGBkQYyQqGxwfAUI1JictHhgpLxFjMHU6KywtIVQ4P/xAAaAQADAQEBAQAAAAAAAAAAAAAAAQIDBAUG/8QALxEAAgIBBAEBBgUFAQAAAAAAAAECEQMEEiExQVEFExQicaFSgbHh8BUyQmHRI//aAAwDAQACEQMRAD8A9OXUl1dJyiCcE1OCQzoTlxdCAOpJBJAHV2VxJAjspZk0lNLkwCZks6AXoZqp0KySaiaaqiOrIbq6dCsmGqmOrKA7EIL8SqURNk99ZN2jVy5W8m+8/wCFE2e7PUaPE9w+goe28X96/ocv9og+8FUl81Cb4s7XxCj0aoLhKra2KUJ+LhdMYmEmbnE0WbvhosPja0OMJtbbLyIlVVXEStMcXEyZLOJhNdizzUB1VMNRbWKi2pbVe0QHEKPVxZdcmVXmommolSRVtqiYaydTrqvNRJtRFio12xsVBBBgrZ4bGZrkyV5bg8ZC0GE2xA1WOXHu5CLcTaV6k2VNj6JF1Ewm24cCrHF7SY5hi5PJccnLG6SOvFCM1bKllZT8LWE3KzrsRcqRRxS1lGyUzZYXEqcawhZPDYxT242ywcDRSLV9ZC3qrjilz7QjaFllvUt6q4YhL7Qigssd4kq7friKCy7XUyV2VmWOXQmyuygB4K7KHKWZIYWUpQ8y4XIALK5mQS9DdUToRIcSgvqIDqyE/GEcfmqSE2FfWQH10J+P/E1p9xQXYuidQ5vcSfryVJP0JY9+JUd+JT9xSf6tXwME+Vig1dkP9l7T3gt+EqlKPkmmCfilHqYtKtsmuNGtd3Ob/wCUKM7Y+JOlF3u/daJx9SWn6Gm9EiCKlQ8LeAElY/E47MS46klx7yZK2uxNn1KOFqMLZqODzAI1LYaJ04DzXmVaoQSDIIJBB1BFiCjDUpSaHktRRLq4hRKlZRn1UJ1RdSRg2GfUQnVEIvTS9WSEzrhehFybKYBC9cL0OUkAOLlzMmriACtqI9PEFRAutSAusO15uOHUKcca71S2DpbQSqnDYoBsSQeiPTxfEkHosZJvstOiQQe9FpuKiOxYNrBMFZKh2XVKtfVS2YjqqBlZHZiIUuBSkXf2lOGJVM2ujiqpcR7i0GITvtCq/tP0E5tXkp2jsst/3pKBviklQWbqUpTCVwuXPRuFzJFyFmXC9FAGzLuZBzJpeigsOSmkoBqrhrIoVhXFBcU11VDdU6qkKx76J4KFVpu6qc3GDQm6nsh0CxRuaCrM47CuPVQcTIsVumYAdFx+yGH1mgoWZeQeJs84eZSZiarPUc7uFx5FegVfRii7gR4qp2v6K1GsJwdYUatoc4NIPNpLg6AeYV/ERron3M0Rdk4fEuh1VwY38JaM58PZ8fJH2ltHdODWSTqb6D91i6uN2zTfu6tJ1X8zWsgjpUpWb/Utn6MbG3lPPWZkdeWkhxn9XJck5Nu6o3Ua4C08dVfDWkSdSTA6R9cV5xtZjm1qjalnh7sw6kzPcZnxWudQfQxhcw9hriA2PZPXvRvTLYoxAZiWWMBtTqPZd4aeI5Lp0793JbvKMMvzxdeDzxxTHFXZ2MB7Q80M7MC9FTichSkJZVcnAhMdhO5PehFTuylkViaC63CynYFZkSyK2GASOzijcgKnIlkU+phSOCFu07CyMGLoYpO7S3aAsAGp4CMKa6KakLBtCI1ODF3KkFnWlEDkwNTgEqHYZr04VEIBHo0C4gAFQ+Ckzm8RadQm/DyRGYIOMNkkanRWVH0fqPiwaPM96ylOK7LSb6K37Ukr7/SA/EV1Z++x+pfu5+hoZXFB3pHGF1uM53WJrZLJTHOhMbWadDHQ2XHnmmhWOdVQPtCE9x4ITnSrUSXIk5ydE1zo1Q6FTmuvKKFYnORqDgbShAc0J+HMyAgVlu7BB3QqThqWXqqWnmGhIUum+pzlZtP1LU16GhoYgRdPqYwDj81nqjngcearau0ndfEqVist59pqa21ANJUCrtocZ9yzVXHOOonxKiPcD7K1jg9TGWofg0dXa7OIH/Sr3Yzw6kCNDJHmV5y4/kHvXoXo62MNT4dgW71nqIKMVRpp8jlJ2ZHb2PDa1RvJ37K12Di21KeV12PBaR10cPros96RMccTVj8XyC7sHEFjsjj2XRB/C/gfHTyWs8V4k12Ywy1lafRB2xSdQqupngbH8TT6rvL3yq41itv6TYDf0RUA+8pet1Zx8tf7ljNwujBNThfkyzR2Sojl5TFLNBLcrfgxshwkGqXuV3cpjsBTqEKbRxXNB3SW6UumG4nENcFAxGDjREY0hGD+aXQ9xV7pd3SnupLm5VWKyDu13dqZukt0lYWQ92lkUzdLrcOSiwshZE4MUv7OeSezDc/mk5IdjMDg85PRXVHDODdJPlZO2Vhm9B8fBaKhhO9cebLydGKFkDAYDi7y/cq2bh40lSadGEVtNcUp2dsYJIhbk8ykp+5SUWXtMsa54377+/gmOe08S33j9x70yuxw1BHwUWo8LrOUPUpn2RmHNt/MajxUduNc3j4aoDqp4W7rR4pr8d+INf1dr/cIJ8SVQic3aYPrCO7TyR2V2u0Id8VSvNN18xYeT+0D/U0SB/T4plTBVAM+WWD22EOaPFpOXxVWTRoWOgqS2D1WZw+03i5IcOR/fVXmzMTvG5ojtZO90TY9wQxckzdjVGp9UFj8wBbBHMQfgjtNtFDBMMxjDrZSKDKY5KEIhBrgxIKnbZXvK8F7UyloymPn4KuxGFB5/wBhVI6pUboT4plTaFU6vPw+CtYX4ZEtRF9osK+GaBJB/tHzUOqAPZPjlHzUJ9d51JPiUItd1W0cb8s55ZE+kSHmeniPkttscRQp/ob8F58WFeh7KbFGn+hvwCw1SqKOnRO5Mw+3I39T9XyCr3AKx22ya9T9XyChbpdeP+1fQ5Mj+d/Vmi2Fj84vdzRDp9pvB3Xkf5VHtrZ25qED1HdpnceHhp5JYR5puDm8OHMcQVpMZhxiKPZuR2qfPqz5d4C53/5ZL8M6E/fY68oxe7XDTU3dJbpddnHZC3SW6U0Ul3dIsLIO6Xd0pu6XdyjcBC3SW6VgzDTyRxgANXeQlS5pDSKgUkRjCFZ7tg9knvP7LorkeqGjuAS3WPo5gaI1dSnhpaPmUGvg25iTDRym/wA055cdSSm7pQlzdlOfFHGim3gSiOxjOFId6ZuUtynSDcxjsY7gAPNCc5x1lSmYdWeBw3QfFKUlEcU5OiJsfB9oF0zPZvYdStRQpGblBwuEDeF/JT6bQNVw5Z7nZ6WDHtQVsJjyuprlgdBzMkuQkgLMV9sc3RxjkbjyKG/EsPrsA60zB8W6fBR6lWNPf8lDeZ69y6zlJlSi1/8At1G/pf8Adnz0J8VBxtB9L/cY4d4t3zohvqAdT14dyHQ2hVpn7t7m8Y1b4g2VIloBnzcbcTwCfRxLmnsFzeEtJHnCmVtp06sirRY4/wDNozSdP4sujvEBDpYNhvSqidA2r924c7zlPnxTsmh78YDZ7Gv/ADN7DiedhB8WlallDdMDW23dF9Q5iAd4+Q0OOloeJ6rP7G2PUdXY17CGjtEnQgaQdDcjwlW21MTOGr1BMPqbtv6WOFMeBDKh8UmxooGbylftMkiHDR2ujhZ3grfBbfeCA8B4jUdl3usqHCYhzQcpIkieR11Gh8VNGJaQC5gB5s7Btzb6vHgAmSaihtek7QweToHlwRH1hwasbUpAyGPaTMgOhjvecp8CmNxtWiYBc3iGuFu6D8uSEkZyi30bCqCdAPrvUWrSKr8J6UD/AOxkdW8u4q4wtelV9RwceXEed1alRhKLIJaU4UTyVu7DAC48UyoQJgT8lW++jNquyp+zrc4ERTb+kfBZQtla7DjsDuC59U7SO7Qdy/Ixm1Kc1qn6lF3St8bTmo/9RQd30XRCXyo4sv8Ae/qyv3SsNk1yw5ToTbo79jolu13dInUlTFCbhJSQtsYKHZ2iztejuI8dfNQNytDhyHtLHe/nwcoLqMEgiIWePI62vwbZ4q98emVoop4ojkSpu76LuUrTcc5FbR6R3p7WsGonuH7o26XRSSbKTAGr+FoHhdBcwnVThRSFFFpA22QNyu7lWAodE7cRrZRPNGC3SdIqMJSdJFbuU4UVcNw7cpIIMAnyUb7SC0RY3BHLT+Vxar2nh08bk/Fr/f8ALOrFocmQhswhPBSaeyzxCPVxMsbz4+H1KNTxuZzogNaNTzn/ACsIe18WSe1Ouvum/t5N/gHFW+RtHZwGqnUsMAiMcIaSYzQB1J0hSRTXS8u7pmsMKj4BNYnQihqWVRZrQEtTSEchMLUACjuSRMqSQUeXuJMwJ484HM8go9SqBpM8T+3JWGM2VUaYbBvaeyT4PjyBKqsZh6lP/cY5v6gR7yus5wTzPVDqHLa4dcO/9Y4df4TXVABec3DkB3c+V0Nh6qkSwlKnJix+pKfVqd8CwBvA5Sunst7TYLoIOnZ6dD8uqAbkAakwB1KBGt9GWbvDVq5uCCGtN2yLAxwJc7X8hXPSKuyjSoUHNLxlzOAflcHNsCLHi59lPrYXdsw2GMS54L44tpXcf7ifNZv00q5sTAIOVjARpd3bP/cEgG06VJwO7qwZHZrDIePtjs+afi9n1abA4sOXXM2HtggXzNkcOKqZOTjGblbRFwmKexpNNzm3HqugGQZlvFMk4+roekHwsR5dy7Sxb2AtDrC+Uw5vXsukdZUk41r2/e02PM+s37p9+4ZToeCY/DUnQadXIdMtYZdOGdsjSNYQIFvabtWlnGadxPEFjz/5DhZFo4Ym9NwfyDTD7cMroJI/LKDX2dUYLsJYbte3ttPKHNt0TKBm/n0PA/XVNCZodn4p05KhcORJiOjgeHfpxtcSKz6jTBJ9/wBc/KFAwuIcRDjmA4O7QHdyHcrOlVDwGEQ7Rpme5vPoNZsOAjny6aGTnr6Oi45GgDcY8H1j716PSHZ8F5piaD2khtyL9m57wNSOsKThvTWtS7NQCoOvZd5iyxxaOcL+bcv9m0c8fKr6E3amOc2tUAiA7ogN2m7p9eKrK23sPWqOM5HOOj7e/Q+ak7pvW/VeRny6rFN25JW6NFDDPwmTG7VPIfXiit2p+X3qsNAcCfcmuonn8lC1+pX+X6A9Li/CXVParQZyn3KxxFdrqYqiYsDzHC/jbyWRcx30VY7DxuRxZUvTfYzoCbT8vLkt8XtHK5VJ/nQnpse3alwWQx1L8XmCitxFM6Pb5x8VQ47DOpVHMJJjQ8wbg+SBn5qv6pmi6kl9zJ6HH4bNU0NOhB7iCibqNVkN6ByCW/8AzLT+rvzH7/sT8DH1NZmYNXNHiE5uJoD1nz0E/ssj9oHMphrDqspe1cj6SNIaTHHvk19TaOHGmc9wHzKi4zFNcyGtN4IMi3uvZZ1rifVa53cCVYYNxLYIII5iJC8/We0c8oON8Phr6nXgwY991ySMNjC0OGoIIg9R8UKm+EKqYuqvEbV4UxPUmw1kW5fXTx0p5Eo+F9rPTjjXaLl1eyLRqwOp+v3WZZtV06NcJOhvE274H+bK5wmLD2hw7o4joeqU8MocscoFm/EvzNcCJbGXNcCOiZ/qWt+T+3+UM0w5pzuyjpA8JKqccGt9Vxg2AMX7ui7NJqZxtKT5OLNDyvBcj0mr/k/t/ld/1PW/J/b/ACswcRwSFe+q71qM34mcxqP9S1vyeX8pH0krcqfkf3Wa3/1dc35R8Rm/Ew4NJ/qOryp+R/8AZJZzfdUkfEZvxMOAVHb1dmlRxj8UPHvuPNWtP02dlivTY8GIAtMcSHSswHgdpwkA+q72jy4Hvv8AEKJXrZiTa5mBoOgDpt4r6qjkNVisdgcQQSBRcZzFzXw4njmpu77nmms9GWv7VF+dvE03Mqx5FpHvWQj6v8pU57DT7IIkQSWkOvFhLTw075TEydi9jVmngegOU9wa/KT4SjeiuzHuxTc9Nw3YNQhzXNu31LfqLT4FRaPpFiadhULx+F8VB3dqT71s/R929w2+eNy+HuG5LmNLWnKCWSRJM6ygQLCnfbSqxduHototP56pGf4sKxG265fiarhDhncARxa3stPkAtd6GUK7KVeu/dtL6tWpUbWlrgGGxLwYbDQ0+qqE+ipcM1Co2oNZaRUHi6mSSf6AkgZUir2BqDmPdoP3RaFw6wNp5HUC3PVExOzq7GhuXNDnHKIc4SG3yesNPwjRAw7gCQ5pByutcEECRM31HRXZAamBDhMWm4nS+vdK6xhLSLn2rXFtZHd8EzDv7QgjxHA2NtPNEAym40MGD530TEMo1XMuxxY4WJYS0kHnzE/EKadoA3qsY+Rcxu39QHNt5hQi6HEEgi4uOHP5qLiqkAtMjugjMP301TQi+w2OoGxLqZHB4zNPQPZr5BTBhy4SztiNWEPEeGhWIoYgxIIkdYJHjr+yscJiMsES2dHXaWnjcfUQihGpY4Vxu3mKonI4+1za7jPx1F5zZ7aOKewubUGYixD7npDheNCIMGU6rtt+rw2pGucXB/EHsId5qQ+qzaYLJFGvTEhxOcPp+04kQXCbkWLZzSRmR0HZl6jqTyTLqZ6/eM8xDmjwd+0vZuIrUL04q09XNYcwjnA7TD1IHio1XYtXM5rMlZzSQW0z942Nc1J0PBtyMqC8ljocCxwPtAtdPO8O9w/e2ozW18oz5TtG7wW0hVbmYQRo4GA5p5OH1Kkb437pWIw+16jXZyQ9wF3Pu6OReIce4k93K9wW2G1SbBjo9Q3mBPZMXFtD/K+d1vs14rnj5j+n7Ho4NQpcS7LY1nfL3prap58/8LhMu7Mat5jUkD3iPBBZz9k6k24a6815R10glJ5GYji6Txvz8UnV3FRRiQWkaEx4FxN/DX/C62pMReQSDpOsR9cU3fbB89hnPd74QzVdH1wQvtBBcDrE2mIEeX8oZrjjYkE915HeJRQqQY1j1TRWPO3chmrz098g/t/2pZ25dfoGT9dAmFIuNkMe52YPygagEZj/AE8u9X29B5z1WMoVDIh2QSBmvabknjyC1lGlLRBzGLuEDN1tZefrI8p2dOCuiu29iHNYdCCYkEgj671mMVL3BgsLyOF7Xt1d59y0+3sAXUyRwvqdOKytF4kO+XxA077Dmt9HWy0dfceDuI2duzLbHmNfHmp+xsUWPB1ziCOB1g20v8SmYrFB3Ie//KbsunmrNAm0362MHznyW8+YPcTCLrk1YBfwPeRAHcEDHbPsXufpoI8gLq2oUra/D9kLaOADhOZxIBi9hPT/AAvKw5Kl3SMMvzcGYLe7W3xSI+rfFGdRiZns5bCO1Bgk9C4hMDYLi4CJyjhpPajyt1XrHHQsi5lPmJ/f9kWn60SDYTJFpLojqYPmFyrIBJ5jU2ymCbcv2CApDcn1BSToqcneTUkBtKbF4trjIa1oiA1jnAAf1yojy3mR3tt5tPyTHt/Se5wHuN0EUXEgNa+SYAg696+vOAm4ej2TUBZDSABnaCXHSGugkDXw6rlxrP8AUCJ8VBr1tA1zSBa/E+07tDj8AE6lXI0kdWkj+ExE1lN1RzWNElzg0QQRLiAJ15r1WvlpU2MEAZmMEWGSjc2/UD5rA+gZzYg1C0OFNpiQJ3jgcl9Zs5X3pNiycdhcKwzDHF3fAaCe8uPiEvIn0WG3a+TAVyTBfT6yTXf2hYW7LmLyxjyDIJB58R4i63//ABEqgUMuYNzV2gA5rtpNcLEAxrTN158WmLX7i1/uF/chAXdH0kxLGNBqbxuZ3ZqhtQGAy33gLuPA8VbYL0vY/IzEYak5tmgs7MA2s0zNjpIWOrVXCmwGwz1IBlomKcwHQJ8E2ji4IJFgQe+L6iFVCs2L3YGqZY40Z9l4cL/raXtA8Ai1fR9zu1ReHg3lpDx1gsJdrPshZKs9ud0WAc4AWMAHT2VIcOw1wcJBI4gjiDJAHE6HgihFhtDA1xqwuMQQLu7Nh2R2gIjUBZ/H17izmkWPMOHGNRaNeRVvQ2/imtLRUc8RID4qt7NyPvA4ARJtGiVP0wFTsYjDUqjTpllgm+Xsuzs1P4RqgCkNW4dLXTJIMi/tBxtrrY+0j77LY5mtdcHUcQD1vI81ZU8Rsyv2Yq0C4i5BLQeBBYXAD/8AMap7fRhtSRhsVTqHg3MMwngRIf8A9HBOwopatYn8OZov7JI+Z+XcorK7mPa9jnU3NdmpvOrXC8Zhr4iL9SrTaHo/iqfrUgS2NIBIGhAMPcR3aRyVRWGQ9ptSkHRLSDY9GmOsT1HNUmTRqcZQZtKlvqTWtxNIAVKXB40EXkAn1T7J7JtlIoKW16wGRzjUExkqgVROmXLUEtd3FAwGOfRqipTLM7J1AAez2mOFg4EajiO5abbGzWY2l9rwzTnNqtI9olwElpPF8Xa72x+YdouhNFCcRQd69I0z+Ki4ieu7q/J1kjgwT93WY4zOWpNF88PX7JP9RUBjgYANjyOvSHe18V2LWOve2Y6CR4cFdk0aLD419OG4ljmE5QKpFoEwCdDczI5X4lTaeJNNuUk6AWESOg0dIv4FZjD4qpSnI5zRNw09k94bLT4j9lLo7YkBtRrS0OmWNDHAzMty9nifZEybiSV5Or9mxn82Lh+nr/w6cWoa4kX9VggWAIIGadSS0h2kcIj8xTaT8jmuAloaIJI7EvyF0dG/VlKpVab2TTdmOaQ7TQEgAey6YBB0lMzh4yOs4tMyLy9pMW6Fp/pXz73Re2SPRvhNAn0XNm4D7sLSZmQI7rmdUJjzkjNlyiTrcFp1OurhCdXqgwcsF1n8Ygdg2gAtyjnMLlak0SCTGaJto6mMsA3IEoBoDh2l8DoQCO0c8NJnpLnHTiF3ISNNezmjpIERbjf9k+k/M17j2XNcHAtAOYPmW9NITc8AHKeDbTmBaZ8+wOHgmNUNxUtLgDbMIJ7JzgAyRytP9S2ux6LaTQwvzVHS4jUgWsANALSeJWOqkN3cdokOe5xAHE0wAOY7In8qs9kbRbRYcjdc5LjBszLDSBcWIssNRBzhSHFpM1rmsNnxBGhWa2r6OBzi6iYnhFuM++6lbFrGsX1anrSabOTWdkui/EhsnpHBTam12Me1guRJIF4aAZJ69FwQjkx5NsO/sdMcm1WZVmwa5cQcog63vPHr/HlodibG3Ik3cfa5/wAq3xeIa3I6xDrTzkS34FdfjGi3AhLJny5FtKeVtCq4oMEm0amLKj2pVbUh7HElsk02k9rSIHAzHmiYra+TOHNMN0cDOadBBWfw1YlzwyzHNzgGcwjOXTyEENjk08QJ202Bp7mYTlHomvJJJNjEQJjRtzPC0youJfJ1AId2QeN4MxqSQ0JmGqSxz2ku7LQNILTAYAOBhot70ypSIM6EO4+1lzB9ptO7eQY5LuS5MOyWW5RzJJv0DSR8POOk9pHNE6l2UchGhPl/lcwdQEHN7YzE3d2pIZa/tF3kOBQ2UXMqvzZS1xtBBOU2Ga1ol1uiQAv/AJYcj5lcS+wH/mH+/wDlJVaFtkZ99ToPh8E/D4p1MOfTLmOsyWOLSM4JJB10bHikkvr0cDI1QuiSZ/UAT5lAFYfh8iQffISSTEeqf8OcCw0KdQZpe5z3BxDvVOUAQBYFgd581W+jz99tnFVH602ta3uLXVP+5oSSUvsCN/xHpuBw7c2lN9QnmahaOfAMCwdSob8e9JJNAPqY5wpMEuyh1SGhxyiRTnsmQmsqGJhvllPmwhJJUST6lZtSqcrcs5TBOaJaCYJE6k8UaoMocOQDpFr5g3r+IrqSBMhmo5hDwbjwPUTqq/E1iHEawSJME2MamT70kkDQ/aDm5sxaBmgw0kDQT62bjJUjaOByU6VWZztzRyIe5us39WdBqkkgB1LbeJohrqVeo0EepmJZa12HsnTkrCl6a1bNq0qNVhykgt3ZMgHWmWt48WlJJNITLv0c2XhNph0Yc4dzJu2oXAkcYhsdyWz9jfZKzn0ajso7NWk8Atqt1I7OXIeINyDcckkkvNCZF/4ibJbQqOqNgzVNJ4IAzndtqCrI9V0PgxYkTaSFk6UOMXBmCQbdDB425pJJwfA5I7iW5HEGDciYy872PuSZ2gT3et2iZ62PD61SSWpkEwGMcxwLSRcGJOU5SSLazY3nj3zoq9aXNqNGW1M6ybsB1PQtH9K4kvH9r447Yzrm6OvSSduPga2tBeIBkP8AeA8T3THh4ITqxcy5MRTMT0c34N96SS8aK5O7tlziBZxt26ZNgBBYYkde06/VZwuOQHM71i6JOrgwE/8AUSkkph5Cb5NI9vrm3ZpgRA9sEkjkZdPeO8GkNcimORaTHLNkzDx/ZJJKHMRvr+epM+2uL2tBIDXTE2tT3keZ8kTYZ+8E3JY+/LsgnTWZXEkJU0J8luMSRRe3UNqhzZvB9ca8nXU7ZdQvpMeTqBb+fBJJPBjjvbryLLJ7UPxOFa8EOGoI6+B8B5KoxOEFMucCTJYALWzkNcbakwkkts0VRjib3UcwwADWAAA6xx3Twz3hxUetVLn3ghr3htrgtOTMSNZgyNLlJJckezqRJxZyhjoH+2+bXOQCLk63F+/pA9on7prxY75zSATBAeabdZ0a33pJKY8smXlFtuPze5v7JJJKNzKo/9k=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5" name="Picture 11" descr="C:\Users\Felipe\Google Drive\TEMP\download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75094" y="3204568"/>
            <a:ext cx="1602811" cy="1705744"/>
          </a:xfrm>
          <a:prstGeom prst="rect">
            <a:avLst/>
          </a:prstGeom>
          <a:noFill/>
        </p:spPr>
      </p:pic>
      <p:pic>
        <p:nvPicPr>
          <p:cNvPr id="6159" name="Picture 15" descr="https://encrypted-tbn3.gstatic.com/images?q=tbn:ANd9GcRlUeYBR_Vy-Jw7SxEiLRLFiK_vACOGFxKXY27TZsjuRGi-9z6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9108" y="5292799"/>
            <a:ext cx="1334542" cy="1389138"/>
          </a:xfrm>
          <a:prstGeom prst="rect">
            <a:avLst/>
          </a:prstGeom>
          <a:noFill/>
        </p:spPr>
      </p:pic>
      <p:cxnSp>
        <p:nvCxnSpPr>
          <p:cNvPr id="112" name="Straight Arrow Connector 111"/>
          <p:cNvCxnSpPr/>
          <p:nvPr/>
        </p:nvCxnSpPr>
        <p:spPr>
          <a:xfrm>
            <a:off x="6858868" y="4140671"/>
            <a:ext cx="1584176" cy="0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3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65" grpId="0" animBg="1"/>
      <p:bldP spid="66" grpId="0" animBg="1"/>
      <p:bldP spid="67" grpId="0" animBg="1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hevron 63"/>
          <p:cNvSpPr/>
          <p:nvPr/>
        </p:nvSpPr>
        <p:spPr>
          <a:xfrm>
            <a:off x="4914652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219672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ELABORAÇÃO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209785" y="1198952"/>
            <a:ext cx="9745428" cy="8348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hevron 7"/>
          <p:cNvSpPr/>
          <p:nvPr/>
        </p:nvSpPr>
        <p:spPr>
          <a:xfrm>
            <a:off x="2652930" y="2907238"/>
            <a:ext cx="2735541" cy="3096267"/>
          </a:xfrm>
          <a:prstGeom prst="chevron">
            <a:avLst>
              <a:gd name="adj" fmla="val 2133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800" b="1" cap="small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ZoneTexte 27"/>
          <p:cNvSpPr txBox="1">
            <a:spLocks noChangeArrowheads="1"/>
          </p:cNvSpPr>
          <p:nvPr/>
        </p:nvSpPr>
        <p:spPr bwMode="auto">
          <a:xfrm>
            <a:off x="3662861" y="1404368"/>
            <a:ext cx="2441288" cy="4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4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CC00"/>
              </a:buClr>
              <a:buFont typeface="Wingdings 2" pitchFamily="18" charset="2"/>
              <a:buChar char="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300" dirty="0" smtClean="0">
                <a:solidFill>
                  <a:schemeClr val="tx1"/>
                </a:solidFill>
                <a:latin typeface="Arial" charset="0"/>
              </a:rPr>
              <a:t>18 </a:t>
            </a:r>
            <a:r>
              <a:rPr lang="fr-FR" altLang="fr-FR" sz="2300" dirty="0">
                <a:solidFill>
                  <a:schemeClr val="tx1"/>
                </a:solidFill>
                <a:latin typeface="Arial" charset="0"/>
              </a:rPr>
              <a:t>MESES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5274692" y="2112605"/>
            <a:ext cx="1507472" cy="654609"/>
            <a:chOff x="3767" y="400"/>
            <a:chExt cx="1897" cy="861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3886" y="400"/>
              <a:ext cx="1551" cy="197"/>
              <a:chOff x="3886" y="400"/>
              <a:chExt cx="1551" cy="197"/>
            </a:xfrm>
          </p:grpSpPr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026" y="441"/>
                <a:ext cx="31" cy="128"/>
              </a:xfrm>
              <a:custGeom>
                <a:avLst/>
                <a:gdLst>
                  <a:gd name="T0" fmla="*/ 19 w 31"/>
                  <a:gd name="T1" fmla="*/ 2 h 128"/>
                  <a:gd name="T2" fmla="*/ 12 w 31"/>
                  <a:gd name="T3" fmla="*/ 0 h 128"/>
                  <a:gd name="T4" fmla="*/ 7 w 31"/>
                  <a:gd name="T5" fmla="*/ 0 h 128"/>
                  <a:gd name="T6" fmla="*/ 2 w 31"/>
                  <a:gd name="T7" fmla="*/ 1 h 128"/>
                  <a:gd name="T8" fmla="*/ 0 w 31"/>
                  <a:gd name="T9" fmla="*/ 5 h 128"/>
                  <a:gd name="T10" fmla="*/ 0 w 31"/>
                  <a:gd name="T11" fmla="*/ 9 h 128"/>
                  <a:gd name="T12" fmla="*/ 3 w 31"/>
                  <a:gd name="T13" fmla="*/ 13 h 128"/>
                  <a:gd name="T14" fmla="*/ 4 w 31"/>
                  <a:gd name="T15" fmla="*/ 13 h 128"/>
                  <a:gd name="T16" fmla="*/ 2 w 31"/>
                  <a:gd name="T17" fmla="*/ 19 h 128"/>
                  <a:gd name="T18" fmla="*/ 0 w 31"/>
                  <a:gd name="T19" fmla="*/ 27 h 128"/>
                  <a:gd name="T20" fmla="*/ 0 w 31"/>
                  <a:gd name="T21" fmla="*/ 34 h 128"/>
                  <a:gd name="T22" fmla="*/ 0 w 31"/>
                  <a:gd name="T23" fmla="*/ 44 h 128"/>
                  <a:gd name="T24" fmla="*/ 2 w 31"/>
                  <a:gd name="T25" fmla="*/ 53 h 128"/>
                  <a:gd name="T26" fmla="*/ 5 w 31"/>
                  <a:gd name="T27" fmla="*/ 53 h 128"/>
                  <a:gd name="T28" fmla="*/ 5 w 31"/>
                  <a:gd name="T29" fmla="*/ 56 h 128"/>
                  <a:gd name="T30" fmla="*/ 8 w 31"/>
                  <a:gd name="T31" fmla="*/ 57 h 128"/>
                  <a:gd name="T32" fmla="*/ 8 w 31"/>
                  <a:gd name="T33" fmla="*/ 67 h 128"/>
                  <a:gd name="T34" fmla="*/ 9 w 31"/>
                  <a:gd name="T35" fmla="*/ 68 h 128"/>
                  <a:gd name="T36" fmla="*/ 9 w 31"/>
                  <a:gd name="T37" fmla="*/ 85 h 128"/>
                  <a:gd name="T38" fmla="*/ 9 w 31"/>
                  <a:gd name="T39" fmla="*/ 96 h 128"/>
                  <a:gd name="T40" fmla="*/ 7 w 31"/>
                  <a:gd name="T41" fmla="*/ 108 h 128"/>
                  <a:gd name="T42" fmla="*/ 5 w 31"/>
                  <a:gd name="T43" fmla="*/ 124 h 128"/>
                  <a:gd name="T44" fmla="*/ 8 w 31"/>
                  <a:gd name="T45" fmla="*/ 125 h 128"/>
                  <a:gd name="T46" fmla="*/ 8 w 31"/>
                  <a:gd name="T47" fmla="*/ 127 h 128"/>
                  <a:gd name="T48" fmla="*/ 14 w 31"/>
                  <a:gd name="T49" fmla="*/ 127 h 128"/>
                  <a:gd name="T50" fmla="*/ 14 w 31"/>
                  <a:gd name="T51" fmla="*/ 126 h 128"/>
                  <a:gd name="T52" fmla="*/ 17 w 31"/>
                  <a:gd name="T53" fmla="*/ 126 h 128"/>
                  <a:gd name="T54" fmla="*/ 17 w 31"/>
                  <a:gd name="T55" fmla="*/ 127 h 128"/>
                  <a:gd name="T56" fmla="*/ 21 w 31"/>
                  <a:gd name="T57" fmla="*/ 127 h 128"/>
                  <a:gd name="T58" fmla="*/ 28 w 31"/>
                  <a:gd name="T59" fmla="*/ 126 h 128"/>
                  <a:gd name="T60" fmla="*/ 28 w 31"/>
                  <a:gd name="T61" fmla="*/ 125 h 128"/>
                  <a:gd name="T62" fmla="*/ 21 w 31"/>
                  <a:gd name="T63" fmla="*/ 123 h 128"/>
                  <a:gd name="T64" fmla="*/ 21 w 31"/>
                  <a:gd name="T65" fmla="*/ 121 h 128"/>
                  <a:gd name="T66" fmla="*/ 27 w 31"/>
                  <a:gd name="T67" fmla="*/ 119 h 128"/>
                  <a:gd name="T68" fmla="*/ 27 w 31"/>
                  <a:gd name="T69" fmla="*/ 118 h 128"/>
                  <a:gd name="T70" fmla="*/ 22 w 31"/>
                  <a:gd name="T71" fmla="*/ 115 h 128"/>
                  <a:gd name="T72" fmla="*/ 22 w 31"/>
                  <a:gd name="T73" fmla="*/ 98 h 128"/>
                  <a:gd name="T74" fmla="*/ 25 w 31"/>
                  <a:gd name="T75" fmla="*/ 82 h 128"/>
                  <a:gd name="T76" fmla="*/ 24 w 31"/>
                  <a:gd name="T77" fmla="*/ 66 h 128"/>
                  <a:gd name="T78" fmla="*/ 24 w 31"/>
                  <a:gd name="T79" fmla="*/ 57 h 128"/>
                  <a:gd name="T80" fmla="*/ 25 w 31"/>
                  <a:gd name="T81" fmla="*/ 54 h 128"/>
                  <a:gd name="T82" fmla="*/ 25 w 31"/>
                  <a:gd name="T83" fmla="*/ 42 h 128"/>
                  <a:gd name="T84" fmla="*/ 30 w 31"/>
                  <a:gd name="T85" fmla="*/ 39 h 128"/>
                  <a:gd name="T86" fmla="*/ 30 w 31"/>
                  <a:gd name="T87" fmla="*/ 37 h 128"/>
                  <a:gd name="T88" fmla="*/ 18 w 31"/>
                  <a:gd name="T89" fmla="*/ 20 h 128"/>
                  <a:gd name="T90" fmla="*/ 13 w 31"/>
                  <a:gd name="T91" fmla="*/ 18 h 128"/>
                  <a:gd name="T92" fmla="*/ 13 w 31"/>
                  <a:gd name="T93" fmla="*/ 17 h 128"/>
                  <a:gd name="T94" fmla="*/ 17 w 31"/>
                  <a:gd name="T95" fmla="*/ 16 h 128"/>
                  <a:gd name="T96" fmla="*/ 17 w 31"/>
                  <a:gd name="T97" fmla="*/ 15 h 128"/>
                  <a:gd name="T98" fmla="*/ 18 w 31"/>
                  <a:gd name="T99" fmla="*/ 15 h 128"/>
                  <a:gd name="T100" fmla="*/ 18 w 31"/>
                  <a:gd name="T101" fmla="*/ 13 h 128"/>
                  <a:gd name="T102" fmla="*/ 19 w 31"/>
                  <a:gd name="T103" fmla="*/ 13 h 128"/>
                  <a:gd name="T104" fmla="*/ 18 w 31"/>
                  <a:gd name="T105" fmla="*/ 13 h 128"/>
                  <a:gd name="T106" fmla="*/ 19 w 31"/>
                  <a:gd name="T107" fmla="*/ 12 h 128"/>
                  <a:gd name="T108" fmla="*/ 17 w 31"/>
                  <a:gd name="T109" fmla="*/ 9 h 128"/>
                  <a:gd name="T110" fmla="*/ 18 w 31"/>
                  <a:gd name="T111" fmla="*/ 7 h 128"/>
                  <a:gd name="T112" fmla="*/ 17 w 31"/>
                  <a:gd name="T113" fmla="*/ 6 h 128"/>
                  <a:gd name="T114" fmla="*/ 19 w 31"/>
                  <a:gd name="T115" fmla="*/ 4 h 128"/>
                  <a:gd name="T116" fmla="*/ 19 w 31"/>
                  <a:gd name="T117" fmla="*/ 2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"/>
                  <a:gd name="T178" fmla="*/ 0 h 128"/>
                  <a:gd name="T179" fmla="*/ 31 w 31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" h="128">
                    <a:moveTo>
                      <a:pt x="19" y="2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8" y="5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9" y="85"/>
                    </a:lnTo>
                    <a:lnTo>
                      <a:pt x="9" y="96"/>
                    </a:lnTo>
                    <a:lnTo>
                      <a:pt x="7" y="108"/>
                    </a:lnTo>
                    <a:lnTo>
                      <a:pt x="5" y="124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14" y="127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8" y="126"/>
                    </a:lnTo>
                    <a:lnTo>
                      <a:pt x="28" y="125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2" y="115"/>
                    </a:lnTo>
                    <a:lnTo>
                      <a:pt x="22" y="98"/>
                    </a:lnTo>
                    <a:lnTo>
                      <a:pt x="25" y="82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5" y="54"/>
                    </a:lnTo>
                    <a:lnTo>
                      <a:pt x="25" y="42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3886" y="444"/>
                <a:ext cx="53" cy="147"/>
              </a:xfrm>
              <a:custGeom>
                <a:avLst/>
                <a:gdLst>
                  <a:gd name="T0" fmla="*/ 31 w 53"/>
                  <a:gd name="T1" fmla="*/ 2 h 147"/>
                  <a:gd name="T2" fmla="*/ 42 w 53"/>
                  <a:gd name="T3" fmla="*/ 0 h 147"/>
                  <a:gd name="T4" fmla="*/ 46 w 53"/>
                  <a:gd name="T5" fmla="*/ 3 h 147"/>
                  <a:gd name="T6" fmla="*/ 47 w 53"/>
                  <a:gd name="T7" fmla="*/ 2 h 147"/>
                  <a:gd name="T8" fmla="*/ 50 w 53"/>
                  <a:gd name="T9" fmla="*/ 9 h 147"/>
                  <a:gd name="T10" fmla="*/ 44 w 53"/>
                  <a:gd name="T11" fmla="*/ 13 h 147"/>
                  <a:gd name="T12" fmla="*/ 44 w 53"/>
                  <a:gd name="T13" fmla="*/ 16 h 147"/>
                  <a:gd name="T14" fmla="*/ 42 w 53"/>
                  <a:gd name="T15" fmla="*/ 16 h 147"/>
                  <a:gd name="T16" fmla="*/ 42 w 53"/>
                  <a:gd name="T17" fmla="*/ 20 h 147"/>
                  <a:gd name="T18" fmla="*/ 37 w 53"/>
                  <a:gd name="T19" fmla="*/ 20 h 147"/>
                  <a:gd name="T20" fmla="*/ 37 w 53"/>
                  <a:gd name="T21" fmla="*/ 22 h 147"/>
                  <a:gd name="T22" fmla="*/ 44 w 53"/>
                  <a:gd name="T23" fmla="*/ 26 h 147"/>
                  <a:gd name="T24" fmla="*/ 50 w 53"/>
                  <a:gd name="T25" fmla="*/ 47 h 147"/>
                  <a:gd name="T26" fmla="*/ 46 w 53"/>
                  <a:gd name="T27" fmla="*/ 52 h 147"/>
                  <a:gd name="T28" fmla="*/ 46 w 53"/>
                  <a:gd name="T29" fmla="*/ 90 h 147"/>
                  <a:gd name="T30" fmla="*/ 40 w 53"/>
                  <a:gd name="T31" fmla="*/ 92 h 147"/>
                  <a:gd name="T32" fmla="*/ 39 w 53"/>
                  <a:gd name="T33" fmla="*/ 98 h 147"/>
                  <a:gd name="T34" fmla="*/ 37 w 53"/>
                  <a:gd name="T35" fmla="*/ 114 h 147"/>
                  <a:gd name="T36" fmla="*/ 37 w 53"/>
                  <a:gd name="T37" fmla="*/ 123 h 147"/>
                  <a:gd name="T38" fmla="*/ 46 w 53"/>
                  <a:gd name="T39" fmla="*/ 128 h 147"/>
                  <a:gd name="T40" fmla="*/ 52 w 53"/>
                  <a:gd name="T41" fmla="*/ 131 h 147"/>
                  <a:gd name="T42" fmla="*/ 52 w 53"/>
                  <a:gd name="T43" fmla="*/ 132 h 147"/>
                  <a:gd name="T44" fmla="*/ 38 w 53"/>
                  <a:gd name="T45" fmla="*/ 130 h 147"/>
                  <a:gd name="T46" fmla="*/ 37 w 53"/>
                  <a:gd name="T47" fmla="*/ 128 h 147"/>
                  <a:gd name="T48" fmla="*/ 36 w 53"/>
                  <a:gd name="T49" fmla="*/ 130 h 147"/>
                  <a:gd name="T50" fmla="*/ 34 w 53"/>
                  <a:gd name="T51" fmla="*/ 130 h 147"/>
                  <a:gd name="T52" fmla="*/ 33 w 53"/>
                  <a:gd name="T53" fmla="*/ 124 h 147"/>
                  <a:gd name="T54" fmla="*/ 31 w 53"/>
                  <a:gd name="T55" fmla="*/ 96 h 147"/>
                  <a:gd name="T56" fmla="*/ 28 w 53"/>
                  <a:gd name="T57" fmla="*/ 96 h 147"/>
                  <a:gd name="T58" fmla="*/ 21 w 53"/>
                  <a:gd name="T59" fmla="*/ 121 h 147"/>
                  <a:gd name="T60" fmla="*/ 21 w 53"/>
                  <a:gd name="T61" fmla="*/ 136 h 147"/>
                  <a:gd name="T62" fmla="*/ 18 w 53"/>
                  <a:gd name="T63" fmla="*/ 143 h 147"/>
                  <a:gd name="T64" fmla="*/ 15 w 53"/>
                  <a:gd name="T65" fmla="*/ 146 h 147"/>
                  <a:gd name="T66" fmla="*/ 14 w 53"/>
                  <a:gd name="T67" fmla="*/ 141 h 147"/>
                  <a:gd name="T68" fmla="*/ 15 w 53"/>
                  <a:gd name="T69" fmla="*/ 137 h 147"/>
                  <a:gd name="T70" fmla="*/ 18 w 53"/>
                  <a:gd name="T71" fmla="*/ 127 h 147"/>
                  <a:gd name="T72" fmla="*/ 18 w 53"/>
                  <a:gd name="T73" fmla="*/ 92 h 147"/>
                  <a:gd name="T74" fmla="*/ 21 w 53"/>
                  <a:gd name="T75" fmla="*/ 58 h 147"/>
                  <a:gd name="T76" fmla="*/ 17 w 53"/>
                  <a:gd name="T77" fmla="*/ 55 h 147"/>
                  <a:gd name="T78" fmla="*/ 17 w 53"/>
                  <a:gd name="T79" fmla="*/ 51 h 147"/>
                  <a:gd name="T80" fmla="*/ 17 w 53"/>
                  <a:gd name="T81" fmla="*/ 41 h 147"/>
                  <a:gd name="T82" fmla="*/ 11 w 53"/>
                  <a:gd name="T83" fmla="*/ 44 h 147"/>
                  <a:gd name="T84" fmla="*/ 15 w 53"/>
                  <a:gd name="T85" fmla="*/ 49 h 147"/>
                  <a:gd name="T86" fmla="*/ 15 w 53"/>
                  <a:gd name="T87" fmla="*/ 55 h 147"/>
                  <a:gd name="T88" fmla="*/ 11 w 53"/>
                  <a:gd name="T89" fmla="*/ 51 h 147"/>
                  <a:gd name="T90" fmla="*/ 8 w 53"/>
                  <a:gd name="T91" fmla="*/ 48 h 147"/>
                  <a:gd name="T92" fmla="*/ 4 w 53"/>
                  <a:gd name="T93" fmla="*/ 49 h 147"/>
                  <a:gd name="T94" fmla="*/ 0 w 53"/>
                  <a:gd name="T95" fmla="*/ 43 h 147"/>
                  <a:gd name="T96" fmla="*/ 0 w 53"/>
                  <a:gd name="T97" fmla="*/ 41 h 147"/>
                  <a:gd name="T98" fmla="*/ 2 w 53"/>
                  <a:gd name="T99" fmla="*/ 40 h 147"/>
                  <a:gd name="T100" fmla="*/ 9 w 53"/>
                  <a:gd name="T101" fmla="*/ 34 h 147"/>
                  <a:gd name="T102" fmla="*/ 15 w 53"/>
                  <a:gd name="T103" fmla="*/ 29 h 147"/>
                  <a:gd name="T104" fmla="*/ 25 w 53"/>
                  <a:gd name="T105" fmla="*/ 22 h 147"/>
                  <a:gd name="T106" fmla="*/ 31 w 53"/>
                  <a:gd name="T107" fmla="*/ 20 h 147"/>
                  <a:gd name="T108" fmla="*/ 31 w 53"/>
                  <a:gd name="T109" fmla="*/ 15 h 147"/>
                  <a:gd name="T110" fmla="*/ 28 w 53"/>
                  <a:gd name="T111" fmla="*/ 13 h 147"/>
                  <a:gd name="T112" fmla="*/ 28 w 53"/>
                  <a:gd name="T113" fmla="*/ 7 h 147"/>
                  <a:gd name="T114" fmla="*/ 27 w 53"/>
                  <a:gd name="T115" fmla="*/ 6 h 147"/>
                  <a:gd name="T116" fmla="*/ 31 w 53"/>
                  <a:gd name="T117" fmla="*/ 2 h 1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147"/>
                  <a:gd name="T179" fmla="*/ 53 w 53"/>
                  <a:gd name="T180" fmla="*/ 147 h 1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147">
                    <a:moveTo>
                      <a:pt x="31" y="2"/>
                    </a:moveTo>
                    <a:lnTo>
                      <a:pt x="42" y="0"/>
                    </a:lnTo>
                    <a:lnTo>
                      <a:pt x="46" y="3"/>
                    </a:lnTo>
                    <a:lnTo>
                      <a:pt x="47" y="2"/>
                    </a:lnTo>
                    <a:lnTo>
                      <a:pt x="50" y="9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44" y="26"/>
                    </a:lnTo>
                    <a:lnTo>
                      <a:pt x="50" y="47"/>
                    </a:lnTo>
                    <a:lnTo>
                      <a:pt x="46" y="52"/>
                    </a:lnTo>
                    <a:lnTo>
                      <a:pt x="46" y="90"/>
                    </a:lnTo>
                    <a:lnTo>
                      <a:pt x="40" y="92"/>
                    </a:lnTo>
                    <a:lnTo>
                      <a:pt x="39" y="98"/>
                    </a:lnTo>
                    <a:lnTo>
                      <a:pt x="37" y="114"/>
                    </a:lnTo>
                    <a:lnTo>
                      <a:pt x="37" y="123"/>
                    </a:lnTo>
                    <a:lnTo>
                      <a:pt x="46" y="128"/>
                    </a:lnTo>
                    <a:lnTo>
                      <a:pt x="52" y="131"/>
                    </a:lnTo>
                    <a:lnTo>
                      <a:pt x="52" y="132"/>
                    </a:lnTo>
                    <a:lnTo>
                      <a:pt x="38" y="130"/>
                    </a:lnTo>
                    <a:lnTo>
                      <a:pt x="37" y="128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24"/>
                    </a:lnTo>
                    <a:lnTo>
                      <a:pt x="31" y="96"/>
                    </a:lnTo>
                    <a:lnTo>
                      <a:pt x="28" y="96"/>
                    </a:lnTo>
                    <a:lnTo>
                      <a:pt x="21" y="121"/>
                    </a:lnTo>
                    <a:lnTo>
                      <a:pt x="21" y="136"/>
                    </a:lnTo>
                    <a:lnTo>
                      <a:pt x="18" y="143"/>
                    </a:lnTo>
                    <a:lnTo>
                      <a:pt x="15" y="146"/>
                    </a:lnTo>
                    <a:lnTo>
                      <a:pt x="14" y="141"/>
                    </a:lnTo>
                    <a:lnTo>
                      <a:pt x="15" y="137"/>
                    </a:lnTo>
                    <a:lnTo>
                      <a:pt x="18" y="127"/>
                    </a:lnTo>
                    <a:lnTo>
                      <a:pt x="18" y="92"/>
                    </a:lnTo>
                    <a:lnTo>
                      <a:pt x="21" y="58"/>
                    </a:lnTo>
                    <a:lnTo>
                      <a:pt x="17" y="55"/>
                    </a:lnTo>
                    <a:lnTo>
                      <a:pt x="17" y="51"/>
                    </a:lnTo>
                    <a:lnTo>
                      <a:pt x="17" y="41"/>
                    </a:lnTo>
                    <a:lnTo>
                      <a:pt x="11" y="44"/>
                    </a:lnTo>
                    <a:lnTo>
                      <a:pt x="15" y="49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4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5" y="29"/>
                    </a:lnTo>
                    <a:lnTo>
                      <a:pt x="25" y="22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8" y="13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31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118" y="450"/>
                <a:ext cx="35" cy="106"/>
              </a:xfrm>
              <a:custGeom>
                <a:avLst/>
                <a:gdLst>
                  <a:gd name="T0" fmla="*/ 20 w 35"/>
                  <a:gd name="T1" fmla="*/ 1 h 106"/>
                  <a:gd name="T2" fmla="*/ 27 w 35"/>
                  <a:gd name="T3" fmla="*/ 0 h 106"/>
                  <a:gd name="T4" fmla="*/ 30 w 35"/>
                  <a:gd name="T5" fmla="*/ 2 h 106"/>
                  <a:gd name="T6" fmla="*/ 31 w 35"/>
                  <a:gd name="T7" fmla="*/ 1 h 106"/>
                  <a:gd name="T8" fmla="*/ 33 w 35"/>
                  <a:gd name="T9" fmla="*/ 6 h 106"/>
                  <a:gd name="T10" fmla="*/ 29 w 35"/>
                  <a:gd name="T11" fmla="*/ 9 h 106"/>
                  <a:gd name="T12" fmla="*/ 29 w 35"/>
                  <a:gd name="T13" fmla="*/ 11 h 106"/>
                  <a:gd name="T14" fmla="*/ 28 w 35"/>
                  <a:gd name="T15" fmla="*/ 12 h 106"/>
                  <a:gd name="T16" fmla="*/ 27 w 35"/>
                  <a:gd name="T17" fmla="*/ 14 h 106"/>
                  <a:gd name="T18" fmla="*/ 25 w 35"/>
                  <a:gd name="T19" fmla="*/ 15 h 106"/>
                  <a:gd name="T20" fmla="*/ 25 w 35"/>
                  <a:gd name="T21" fmla="*/ 15 h 106"/>
                  <a:gd name="T22" fmla="*/ 29 w 35"/>
                  <a:gd name="T23" fmla="*/ 19 h 106"/>
                  <a:gd name="T24" fmla="*/ 33 w 35"/>
                  <a:gd name="T25" fmla="*/ 34 h 106"/>
                  <a:gd name="T26" fmla="*/ 30 w 35"/>
                  <a:gd name="T27" fmla="*/ 38 h 106"/>
                  <a:gd name="T28" fmla="*/ 30 w 35"/>
                  <a:gd name="T29" fmla="*/ 65 h 106"/>
                  <a:gd name="T30" fmla="*/ 26 w 35"/>
                  <a:gd name="T31" fmla="*/ 66 h 106"/>
                  <a:gd name="T32" fmla="*/ 26 w 35"/>
                  <a:gd name="T33" fmla="*/ 71 h 106"/>
                  <a:gd name="T34" fmla="*/ 24 w 35"/>
                  <a:gd name="T35" fmla="*/ 83 h 106"/>
                  <a:gd name="T36" fmla="*/ 24 w 35"/>
                  <a:gd name="T37" fmla="*/ 89 h 106"/>
                  <a:gd name="T38" fmla="*/ 30 w 35"/>
                  <a:gd name="T39" fmla="*/ 93 h 106"/>
                  <a:gd name="T40" fmla="*/ 34 w 35"/>
                  <a:gd name="T41" fmla="*/ 95 h 106"/>
                  <a:gd name="T42" fmla="*/ 34 w 35"/>
                  <a:gd name="T43" fmla="*/ 96 h 106"/>
                  <a:gd name="T44" fmla="*/ 25 w 35"/>
                  <a:gd name="T45" fmla="*/ 94 h 106"/>
                  <a:gd name="T46" fmla="*/ 24 w 35"/>
                  <a:gd name="T47" fmla="*/ 93 h 106"/>
                  <a:gd name="T48" fmla="*/ 23 w 35"/>
                  <a:gd name="T49" fmla="*/ 94 h 106"/>
                  <a:gd name="T50" fmla="*/ 22 w 35"/>
                  <a:gd name="T51" fmla="*/ 94 h 106"/>
                  <a:gd name="T52" fmla="*/ 21 w 35"/>
                  <a:gd name="T53" fmla="*/ 90 h 106"/>
                  <a:gd name="T54" fmla="*/ 20 w 35"/>
                  <a:gd name="T55" fmla="*/ 70 h 106"/>
                  <a:gd name="T56" fmla="*/ 18 w 35"/>
                  <a:gd name="T57" fmla="*/ 70 h 106"/>
                  <a:gd name="T58" fmla="*/ 14 w 35"/>
                  <a:gd name="T59" fmla="*/ 88 h 106"/>
                  <a:gd name="T60" fmla="*/ 14 w 35"/>
                  <a:gd name="T61" fmla="*/ 99 h 106"/>
                  <a:gd name="T62" fmla="*/ 11 w 35"/>
                  <a:gd name="T63" fmla="*/ 104 h 106"/>
                  <a:gd name="T64" fmla="*/ 10 w 35"/>
                  <a:gd name="T65" fmla="*/ 105 h 106"/>
                  <a:gd name="T66" fmla="*/ 8 w 35"/>
                  <a:gd name="T67" fmla="*/ 102 h 106"/>
                  <a:gd name="T68" fmla="*/ 10 w 35"/>
                  <a:gd name="T69" fmla="*/ 99 h 106"/>
                  <a:gd name="T70" fmla="*/ 11 w 35"/>
                  <a:gd name="T71" fmla="*/ 92 h 106"/>
                  <a:gd name="T72" fmla="*/ 12 w 35"/>
                  <a:gd name="T73" fmla="*/ 67 h 106"/>
                  <a:gd name="T74" fmla="*/ 14 w 35"/>
                  <a:gd name="T75" fmla="*/ 42 h 106"/>
                  <a:gd name="T76" fmla="*/ 11 w 35"/>
                  <a:gd name="T77" fmla="*/ 40 h 106"/>
                  <a:gd name="T78" fmla="*/ 11 w 35"/>
                  <a:gd name="T79" fmla="*/ 36 h 106"/>
                  <a:gd name="T80" fmla="*/ 11 w 35"/>
                  <a:gd name="T81" fmla="*/ 30 h 106"/>
                  <a:gd name="T82" fmla="*/ 7 w 35"/>
                  <a:gd name="T83" fmla="*/ 32 h 106"/>
                  <a:gd name="T84" fmla="*/ 10 w 35"/>
                  <a:gd name="T85" fmla="*/ 36 h 106"/>
                  <a:gd name="T86" fmla="*/ 10 w 35"/>
                  <a:gd name="T87" fmla="*/ 39 h 106"/>
                  <a:gd name="T88" fmla="*/ 7 w 35"/>
                  <a:gd name="T89" fmla="*/ 37 h 106"/>
                  <a:gd name="T90" fmla="*/ 5 w 35"/>
                  <a:gd name="T91" fmla="*/ 35 h 106"/>
                  <a:gd name="T92" fmla="*/ 3 w 35"/>
                  <a:gd name="T93" fmla="*/ 35 h 106"/>
                  <a:gd name="T94" fmla="*/ 0 w 35"/>
                  <a:gd name="T95" fmla="*/ 31 h 106"/>
                  <a:gd name="T96" fmla="*/ 0 w 35"/>
                  <a:gd name="T97" fmla="*/ 30 h 106"/>
                  <a:gd name="T98" fmla="*/ 1 w 35"/>
                  <a:gd name="T99" fmla="*/ 29 h 106"/>
                  <a:gd name="T100" fmla="*/ 5 w 35"/>
                  <a:gd name="T101" fmla="*/ 24 h 106"/>
                  <a:gd name="T102" fmla="*/ 10 w 35"/>
                  <a:gd name="T103" fmla="*/ 21 h 106"/>
                  <a:gd name="T104" fmla="*/ 16 w 35"/>
                  <a:gd name="T105" fmla="*/ 16 h 106"/>
                  <a:gd name="T106" fmla="*/ 20 w 35"/>
                  <a:gd name="T107" fmla="*/ 14 h 106"/>
                  <a:gd name="T108" fmla="*/ 20 w 35"/>
                  <a:gd name="T109" fmla="*/ 11 h 106"/>
                  <a:gd name="T110" fmla="*/ 18 w 35"/>
                  <a:gd name="T111" fmla="*/ 9 h 106"/>
                  <a:gd name="T112" fmla="*/ 18 w 35"/>
                  <a:gd name="T113" fmla="*/ 5 h 106"/>
                  <a:gd name="T114" fmla="*/ 18 w 35"/>
                  <a:gd name="T115" fmla="*/ 4 h 106"/>
                  <a:gd name="T116" fmla="*/ 20 w 35"/>
                  <a:gd name="T117" fmla="*/ 1 h 1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"/>
                  <a:gd name="T178" fmla="*/ 0 h 106"/>
                  <a:gd name="T179" fmla="*/ 35 w 35"/>
                  <a:gd name="T180" fmla="*/ 106 h 1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" h="106">
                    <a:moveTo>
                      <a:pt x="20" y="1"/>
                    </a:moveTo>
                    <a:lnTo>
                      <a:pt x="27" y="0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9" y="19"/>
                    </a:lnTo>
                    <a:lnTo>
                      <a:pt x="33" y="34"/>
                    </a:lnTo>
                    <a:lnTo>
                      <a:pt x="30" y="38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6" y="71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30" y="93"/>
                    </a:lnTo>
                    <a:lnTo>
                      <a:pt x="34" y="95"/>
                    </a:lnTo>
                    <a:lnTo>
                      <a:pt x="34" y="96"/>
                    </a:lnTo>
                    <a:lnTo>
                      <a:pt x="25" y="94"/>
                    </a:lnTo>
                    <a:lnTo>
                      <a:pt x="24" y="93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21" y="9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4" y="88"/>
                    </a:lnTo>
                    <a:lnTo>
                      <a:pt x="14" y="99"/>
                    </a:lnTo>
                    <a:lnTo>
                      <a:pt x="11" y="104"/>
                    </a:lnTo>
                    <a:lnTo>
                      <a:pt x="10" y="105"/>
                    </a:lnTo>
                    <a:lnTo>
                      <a:pt x="8" y="102"/>
                    </a:lnTo>
                    <a:lnTo>
                      <a:pt x="10" y="99"/>
                    </a:lnTo>
                    <a:lnTo>
                      <a:pt x="11" y="92"/>
                    </a:lnTo>
                    <a:lnTo>
                      <a:pt x="12" y="67"/>
                    </a:lnTo>
                    <a:lnTo>
                      <a:pt x="14" y="42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0" y="36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4186" y="441"/>
                <a:ext cx="34" cy="130"/>
              </a:xfrm>
              <a:custGeom>
                <a:avLst/>
                <a:gdLst>
                  <a:gd name="T0" fmla="*/ 22 w 34"/>
                  <a:gd name="T1" fmla="*/ 2 h 130"/>
                  <a:gd name="T2" fmla="*/ 13 w 34"/>
                  <a:gd name="T3" fmla="*/ 0 h 130"/>
                  <a:gd name="T4" fmla="*/ 7 w 34"/>
                  <a:gd name="T5" fmla="*/ 0 h 130"/>
                  <a:gd name="T6" fmla="*/ 2 w 34"/>
                  <a:gd name="T7" fmla="*/ 1 h 130"/>
                  <a:gd name="T8" fmla="*/ 0 w 34"/>
                  <a:gd name="T9" fmla="*/ 5 h 130"/>
                  <a:gd name="T10" fmla="*/ 0 w 34"/>
                  <a:gd name="T11" fmla="*/ 9 h 130"/>
                  <a:gd name="T12" fmla="*/ 3 w 34"/>
                  <a:gd name="T13" fmla="*/ 13 h 130"/>
                  <a:gd name="T14" fmla="*/ 5 w 34"/>
                  <a:gd name="T15" fmla="*/ 13 h 130"/>
                  <a:gd name="T16" fmla="*/ 2 w 34"/>
                  <a:gd name="T17" fmla="*/ 19 h 130"/>
                  <a:gd name="T18" fmla="*/ 0 w 34"/>
                  <a:gd name="T19" fmla="*/ 27 h 130"/>
                  <a:gd name="T20" fmla="*/ 0 w 34"/>
                  <a:gd name="T21" fmla="*/ 35 h 130"/>
                  <a:gd name="T22" fmla="*/ 0 w 34"/>
                  <a:gd name="T23" fmla="*/ 44 h 130"/>
                  <a:gd name="T24" fmla="*/ 2 w 34"/>
                  <a:gd name="T25" fmla="*/ 53 h 130"/>
                  <a:gd name="T26" fmla="*/ 6 w 34"/>
                  <a:gd name="T27" fmla="*/ 54 h 130"/>
                  <a:gd name="T28" fmla="*/ 6 w 34"/>
                  <a:gd name="T29" fmla="*/ 57 h 130"/>
                  <a:gd name="T30" fmla="*/ 8 w 34"/>
                  <a:gd name="T31" fmla="*/ 58 h 130"/>
                  <a:gd name="T32" fmla="*/ 8 w 34"/>
                  <a:gd name="T33" fmla="*/ 67 h 130"/>
                  <a:gd name="T34" fmla="*/ 11 w 34"/>
                  <a:gd name="T35" fmla="*/ 69 h 130"/>
                  <a:gd name="T36" fmla="*/ 11 w 34"/>
                  <a:gd name="T37" fmla="*/ 87 h 130"/>
                  <a:gd name="T38" fmla="*/ 11 w 34"/>
                  <a:gd name="T39" fmla="*/ 98 h 130"/>
                  <a:gd name="T40" fmla="*/ 7 w 34"/>
                  <a:gd name="T41" fmla="*/ 110 h 130"/>
                  <a:gd name="T42" fmla="*/ 6 w 34"/>
                  <a:gd name="T43" fmla="*/ 126 h 130"/>
                  <a:gd name="T44" fmla="*/ 10 w 34"/>
                  <a:gd name="T45" fmla="*/ 127 h 130"/>
                  <a:gd name="T46" fmla="*/ 10 w 34"/>
                  <a:gd name="T47" fmla="*/ 129 h 130"/>
                  <a:gd name="T48" fmla="*/ 15 w 34"/>
                  <a:gd name="T49" fmla="*/ 129 h 130"/>
                  <a:gd name="T50" fmla="*/ 16 w 34"/>
                  <a:gd name="T51" fmla="*/ 128 h 130"/>
                  <a:gd name="T52" fmla="*/ 18 w 34"/>
                  <a:gd name="T53" fmla="*/ 128 h 130"/>
                  <a:gd name="T54" fmla="*/ 18 w 34"/>
                  <a:gd name="T55" fmla="*/ 129 h 130"/>
                  <a:gd name="T56" fmla="*/ 22 w 34"/>
                  <a:gd name="T57" fmla="*/ 129 h 130"/>
                  <a:gd name="T58" fmla="*/ 31 w 34"/>
                  <a:gd name="T59" fmla="*/ 128 h 130"/>
                  <a:gd name="T60" fmla="*/ 31 w 34"/>
                  <a:gd name="T61" fmla="*/ 127 h 130"/>
                  <a:gd name="T62" fmla="*/ 23 w 34"/>
                  <a:gd name="T63" fmla="*/ 125 h 130"/>
                  <a:gd name="T64" fmla="*/ 23 w 34"/>
                  <a:gd name="T65" fmla="*/ 122 h 130"/>
                  <a:gd name="T66" fmla="*/ 30 w 34"/>
                  <a:gd name="T67" fmla="*/ 121 h 130"/>
                  <a:gd name="T68" fmla="*/ 30 w 34"/>
                  <a:gd name="T69" fmla="*/ 120 h 130"/>
                  <a:gd name="T70" fmla="*/ 25 w 34"/>
                  <a:gd name="T71" fmla="*/ 117 h 130"/>
                  <a:gd name="T72" fmla="*/ 25 w 34"/>
                  <a:gd name="T73" fmla="*/ 99 h 130"/>
                  <a:gd name="T74" fmla="*/ 27 w 34"/>
                  <a:gd name="T75" fmla="*/ 83 h 130"/>
                  <a:gd name="T76" fmla="*/ 26 w 34"/>
                  <a:gd name="T77" fmla="*/ 67 h 130"/>
                  <a:gd name="T78" fmla="*/ 26 w 34"/>
                  <a:gd name="T79" fmla="*/ 58 h 130"/>
                  <a:gd name="T80" fmla="*/ 27 w 34"/>
                  <a:gd name="T81" fmla="*/ 55 h 130"/>
                  <a:gd name="T82" fmla="*/ 27 w 34"/>
                  <a:gd name="T83" fmla="*/ 42 h 130"/>
                  <a:gd name="T84" fmla="*/ 33 w 34"/>
                  <a:gd name="T85" fmla="*/ 40 h 130"/>
                  <a:gd name="T86" fmla="*/ 33 w 34"/>
                  <a:gd name="T87" fmla="*/ 38 h 130"/>
                  <a:gd name="T88" fmla="*/ 20 w 34"/>
                  <a:gd name="T89" fmla="*/ 21 h 130"/>
                  <a:gd name="T90" fmla="*/ 14 w 34"/>
                  <a:gd name="T91" fmla="*/ 18 h 130"/>
                  <a:gd name="T92" fmla="*/ 15 w 34"/>
                  <a:gd name="T93" fmla="*/ 17 h 130"/>
                  <a:gd name="T94" fmla="*/ 20 w 34"/>
                  <a:gd name="T95" fmla="*/ 16 h 130"/>
                  <a:gd name="T96" fmla="*/ 20 w 34"/>
                  <a:gd name="T97" fmla="*/ 16 h 130"/>
                  <a:gd name="T98" fmla="*/ 20 w 34"/>
                  <a:gd name="T99" fmla="*/ 15 h 130"/>
                  <a:gd name="T100" fmla="*/ 20 w 34"/>
                  <a:gd name="T101" fmla="*/ 13 h 130"/>
                  <a:gd name="T102" fmla="*/ 22 w 34"/>
                  <a:gd name="T103" fmla="*/ 13 h 130"/>
                  <a:gd name="T104" fmla="*/ 20 w 34"/>
                  <a:gd name="T105" fmla="*/ 13 h 130"/>
                  <a:gd name="T106" fmla="*/ 21 w 34"/>
                  <a:gd name="T107" fmla="*/ 12 h 130"/>
                  <a:gd name="T108" fmla="*/ 20 w 34"/>
                  <a:gd name="T109" fmla="*/ 9 h 130"/>
                  <a:gd name="T110" fmla="*/ 20 w 34"/>
                  <a:gd name="T111" fmla="*/ 7 h 130"/>
                  <a:gd name="T112" fmla="*/ 20 w 34"/>
                  <a:gd name="T113" fmla="*/ 6 h 130"/>
                  <a:gd name="T114" fmla="*/ 21 w 34"/>
                  <a:gd name="T115" fmla="*/ 4 h 130"/>
                  <a:gd name="T116" fmla="*/ 22 w 34"/>
                  <a:gd name="T117" fmla="*/ 2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30"/>
                  <a:gd name="T179" fmla="*/ 34 w 34"/>
                  <a:gd name="T180" fmla="*/ 130 h 1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30">
                    <a:moveTo>
                      <a:pt x="22" y="2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8" y="58"/>
                    </a:lnTo>
                    <a:lnTo>
                      <a:pt x="8" y="67"/>
                    </a:lnTo>
                    <a:lnTo>
                      <a:pt x="11" y="69"/>
                    </a:lnTo>
                    <a:lnTo>
                      <a:pt x="11" y="87"/>
                    </a:lnTo>
                    <a:lnTo>
                      <a:pt x="11" y="98"/>
                    </a:lnTo>
                    <a:lnTo>
                      <a:pt x="7" y="110"/>
                    </a:lnTo>
                    <a:lnTo>
                      <a:pt x="6" y="126"/>
                    </a:lnTo>
                    <a:lnTo>
                      <a:pt x="10" y="127"/>
                    </a:lnTo>
                    <a:lnTo>
                      <a:pt x="10" y="129"/>
                    </a:lnTo>
                    <a:lnTo>
                      <a:pt x="15" y="129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18" y="129"/>
                    </a:lnTo>
                    <a:lnTo>
                      <a:pt x="22" y="129"/>
                    </a:lnTo>
                    <a:lnTo>
                      <a:pt x="31" y="128"/>
                    </a:lnTo>
                    <a:lnTo>
                      <a:pt x="31" y="127"/>
                    </a:lnTo>
                    <a:lnTo>
                      <a:pt x="23" y="125"/>
                    </a:lnTo>
                    <a:lnTo>
                      <a:pt x="23" y="122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25" y="99"/>
                    </a:lnTo>
                    <a:lnTo>
                      <a:pt x="27" y="83"/>
                    </a:lnTo>
                    <a:lnTo>
                      <a:pt x="26" y="67"/>
                    </a:lnTo>
                    <a:lnTo>
                      <a:pt x="26" y="58"/>
                    </a:lnTo>
                    <a:lnTo>
                      <a:pt x="27" y="55"/>
                    </a:lnTo>
                    <a:lnTo>
                      <a:pt x="27" y="42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20" y="21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2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4" name="Group 25"/>
              <p:cNvGrpSpPr>
                <a:grpSpLocks/>
              </p:cNvGrpSpPr>
              <p:nvPr/>
            </p:nvGrpSpPr>
            <p:grpSpPr bwMode="auto">
              <a:xfrm>
                <a:off x="4810" y="423"/>
                <a:ext cx="99" cy="167"/>
                <a:chOff x="4810" y="423"/>
                <a:chExt cx="99" cy="167"/>
              </a:xfrm>
            </p:grpSpPr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4844" y="423"/>
                  <a:ext cx="65" cy="167"/>
                </a:xfrm>
                <a:custGeom>
                  <a:avLst/>
                  <a:gdLst>
                    <a:gd name="T0" fmla="*/ 25 w 65"/>
                    <a:gd name="T1" fmla="*/ 2 h 167"/>
                    <a:gd name="T2" fmla="*/ 12 w 65"/>
                    <a:gd name="T3" fmla="*/ 0 h 167"/>
                    <a:gd name="T4" fmla="*/ 7 w 65"/>
                    <a:gd name="T5" fmla="*/ 4 h 167"/>
                    <a:gd name="T6" fmla="*/ 6 w 65"/>
                    <a:gd name="T7" fmla="*/ 2 h 167"/>
                    <a:gd name="T8" fmla="*/ 1 w 65"/>
                    <a:gd name="T9" fmla="*/ 10 h 167"/>
                    <a:gd name="T10" fmla="*/ 8 w 65"/>
                    <a:gd name="T11" fmla="*/ 15 h 167"/>
                    <a:gd name="T12" fmla="*/ 9 w 65"/>
                    <a:gd name="T13" fmla="*/ 18 h 167"/>
                    <a:gd name="T14" fmla="*/ 11 w 65"/>
                    <a:gd name="T15" fmla="*/ 19 h 167"/>
                    <a:gd name="T16" fmla="*/ 12 w 65"/>
                    <a:gd name="T17" fmla="*/ 22 h 167"/>
                    <a:gd name="T18" fmla="*/ 17 w 65"/>
                    <a:gd name="T19" fmla="*/ 23 h 167"/>
                    <a:gd name="T20" fmla="*/ 17 w 65"/>
                    <a:gd name="T21" fmla="*/ 25 h 167"/>
                    <a:gd name="T22" fmla="*/ 8 w 65"/>
                    <a:gd name="T23" fmla="*/ 30 h 167"/>
                    <a:gd name="T24" fmla="*/ 1 w 65"/>
                    <a:gd name="T25" fmla="*/ 54 h 167"/>
                    <a:gd name="T26" fmla="*/ 7 w 65"/>
                    <a:gd name="T27" fmla="*/ 60 h 167"/>
                    <a:gd name="T28" fmla="*/ 7 w 65"/>
                    <a:gd name="T29" fmla="*/ 103 h 167"/>
                    <a:gd name="T30" fmla="*/ 14 w 65"/>
                    <a:gd name="T31" fmla="*/ 105 h 167"/>
                    <a:gd name="T32" fmla="*/ 15 w 65"/>
                    <a:gd name="T33" fmla="*/ 112 h 167"/>
                    <a:gd name="T34" fmla="*/ 18 w 65"/>
                    <a:gd name="T35" fmla="*/ 130 h 167"/>
                    <a:gd name="T36" fmla="*/ 18 w 65"/>
                    <a:gd name="T37" fmla="*/ 141 h 167"/>
                    <a:gd name="T38" fmla="*/ 7 w 65"/>
                    <a:gd name="T39" fmla="*/ 147 h 167"/>
                    <a:gd name="T40" fmla="*/ 0 w 65"/>
                    <a:gd name="T41" fmla="*/ 150 h 167"/>
                    <a:gd name="T42" fmla="*/ 0 w 65"/>
                    <a:gd name="T43" fmla="*/ 152 h 167"/>
                    <a:gd name="T44" fmla="*/ 16 w 65"/>
                    <a:gd name="T45" fmla="*/ 149 h 167"/>
                    <a:gd name="T46" fmla="*/ 18 w 65"/>
                    <a:gd name="T47" fmla="*/ 147 h 167"/>
                    <a:gd name="T48" fmla="*/ 20 w 65"/>
                    <a:gd name="T49" fmla="*/ 149 h 167"/>
                    <a:gd name="T50" fmla="*/ 21 w 65"/>
                    <a:gd name="T51" fmla="*/ 149 h 167"/>
                    <a:gd name="T52" fmla="*/ 23 w 65"/>
                    <a:gd name="T53" fmla="*/ 142 h 167"/>
                    <a:gd name="T54" fmla="*/ 25 w 65"/>
                    <a:gd name="T55" fmla="*/ 110 h 167"/>
                    <a:gd name="T56" fmla="*/ 28 w 65"/>
                    <a:gd name="T57" fmla="*/ 110 h 167"/>
                    <a:gd name="T58" fmla="*/ 37 w 65"/>
                    <a:gd name="T59" fmla="*/ 138 h 167"/>
                    <a:gd name="T60" fmla="*/ 37 w 65"/>
                    <a:gd name="T61" fmla="*/ 155 h 167"/>
                    <a:gd name="T62" fmla="*/ 41 w 65"/>
                    <a:gd name="T63" fmla="*/ 164 h 167"/>
                    <a:gd name="T64" fmla="*/ 44 w 65"/>
                    <a:gd name="T65" fmla="*/ 166 h 167"/>
                    <a:gd name="T66" fmla="*/ 46 w 65"/>
                    <a:gd name="T67" fmla="*/ 162 h 167"/>
                    <a:gd name="T68" fmla="*/ 44 w 65"/>
                    <a:gd name="T69" fmla="*/ 157 h 167"/>
                    <a:gd name="T70" fmla="*/ 41 w 65"/>
                    <a:gd name="T71" fmla="*/ 146 h 167"/>
                    <a:gd name="T72" fmla="*/ 40 w 65"/>
                    <a:gd name="T73" fmla="*/ 106 h 167"/>
                    <a:gd name="T74" fmla="*/ 37 w 65"/>
                    <a:gd name="T75" fmla="*/ 67 h 167"/>
                    <a:gd name="T76" fmla="*/ 42 w 65"/>
                    <a:gd name="T77" fmla="*/ 63 h 167"/>
                    <a:gd name="T78" fmla="*/ 42 w 65"/>
                    <a:gd name="T79" fmla="*/ 58 h 167"/>
                    <a:gd name="T80" fmla="*/ 42 w 65"/>
                    <a:gd name="T81" fmla="*/ 47 h 167"/>
                    <a:gd name="T82" fmla="*/ 49 w 65"/>
                    <a:gd name="T83" fmla="*/ 50 h 167"/>
                    <a:gd name="T84" fmla="*/ 44 w 65"/>
                    <a:gd name="T85" fmla="*/ 57 h 167"/>
                    <a:gd name="T86" fmla="*/ 44 w 65"/>
                    <a:gd name="T87" fmla="*/ 63 h 167"/>
                    <a:gd name="T88" fmla="*/ 50 w 65"/>
                    <a:gd name="T89" fmla="*/ 59 h 167"/>
                    <a:gd name="T90" fmla="*/ 54 w 65"/>
                    <a:gd name="T91" fmla="*/ 55 h 167"/>
                    <a:gd name="T92" fmla="*/ 57 w 65"/>
                    <a:gd name="T93" fmla="*/ 56 h 167"/>
                    <a:gd name="T94" fmla="*/ 64 w 65"/>
                    <a:gd name="T95" fmla="*/ 49 h 167"/>
                    <a:gd name="T96" fmla="*/ 64 w 65"/>
                    <a:gd name="T97" fmla="*/ 47 h 167"/>
                    <a:gd name="T98" fmla="*/ 60 w 65"/>
                    <a:gd name="T99" fmla="*/ 46 h 167"/>
                    <a:gd name="T100" fmla="*/ 52 w 65"/>
                    <a:gd name="T101" fmla="*/ 39 h 167"/>
                    <a:gd name="T102" fmla="*/ 44 w 65"/>
                    <a:gd name="T103" fmla="*/ 33 h 167"/>
                    <a:gd name="T104" fmla="*/ 33 w 65"/>
                    <a:gd name="T105" fmla="*/ 25 h 167"/>
                    <a:gd name="T106" fmla="*/ 25 w 65"/>
                    <a:gd name="T107" fmla="*/ 22 h 167"/>
                    <a:gd name="T108" fmla="*/ 25 w 65"/>
                    <a:gd name="T109" fmla="*/ 18 h 167"/>
                    <a:gd name="T110" fmla="*/ 28 w 65"/>
                    <a:gd name="T111" fmla="*/ 15 h 167"/>
                    <a:gd name="T112" fmla="*/ 28 w 65"/>
                    <a:gd name="T113" fmla="*/ 8 h 167"/>
                    <a:gd name="T114" fmla="*/ 30 w 65"/>
                    <a:gd name="T115" fmla="*/ 7 h 167"/>
                    <a:gd name="T116" fmla="*/ 25 w 65"/>
                    <a:gd name="T117" fmla="*/ 2 h 16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5"/>
                    <a:gd name="T178" fmla="*/ 0 h 167"/>
                    <a:gd name="T179" fmla="*/ 65 w 65"/>
                    <a:gd name="T180" fmla="*/ 167 h 16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5" h="167">
                      <a:moveTo>
                        <a:pt x="25" y="2"/>
                      </a:move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1" y="10"/>
                      </a:lnTo>
                      <a:lnTo>
                        <a:pt x="8" y="15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2" y="22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8" y="30"/>
                      </a:lnTo>
                      <a:lnTo>
                        <a:pt x="1" y="54"/>
                      </a:lnTo>
                      <a:lnTo>
                        <a:pt x="7" y="60"/>
                      </a:lnTo>
                      <a:lnTo>
                        <a:pt x="7" y="103"/>
                      </a:lnTo>
                      <a:lnTo>
                        <a:pt x="14" y="105"/>
                      </a:lnTo>
                      <a:lnTo>
                        <a:pt x="15" y="112"/>
                      </a:lnTo>
                      <a:lnTo>
                        <a:pt x="18" y="130"/>
                      </a:lnTo>
                      <a:lnTo>
                        <a:pt x="18" y="141"/>
                      </a:lnTo>
                      <a:lnTo>
                        <a:pt x="7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16" y="149"/>
                      </a:lnTo>
                      <a:lnTo>
                        <a:pt x="18" y="147"/>
                      </a:lnTo>
                      <a:lnTo>
                        <a:pt x="20" y="149"/>
                      </a:lnTo>
                      <a:lnTo>
                        <a:pt x="21" y="149"/>
                      </a:lnTo>
                      <a:lnTo>
                        <a:pt x="23" y="142"/>
                      </a:lnTo>
                      <a:lnTo>
                        <a:pt x="25" y="110"/>
                      </a:lnTo>
                      <a:lnTo>
                        <a:pt x="28" y="110"/>
                      </a:lnTo>
                      <a:lnTo>
                        <a:pt x="37" y="138"/>
                      </a:lnTo>
                      <a:lnTo>
                        <a:pt x="37" y="155"/>
                      </a:lnTo>
                      <a:lnTo>
                        <a:pt x="41" y="164"/>
                      </a:lnTo>
                      <a:lnTo>
                        <a:pt x="44" y="166"/>
                      </a:lnTo>
                      <a:lnTo>
                        <a:pt x="46" y="162"/>
                      </a:lnTo>
                      <a:lnTo>
                        <a:pt x="44" y="157"/>
                      </a:lnTo>
                      <a:lnTo>
                        <a:pt x="41" y="146"/>
                      </a:lnTo>
                      <a:lnTo>
                        <a:pt x="40" y="106"/>
                      </a:lnTo>
                      <a:lnTo>
                        <a:pt x="37" y="67"/>
                      </a:lnTo>
                      <a:lnTo>
                        <a:pt x="42" y="63"/>
                      </a:lnTo>
                      <a:lnTo>
                        <a:pt x="42" y="58"/>
                      </a:lnTo>
                      <a:lnTo>
                        <a:pt x="42" y="47"/>
                      </a:lnTo>
                      <a:lnTo>
                        <a:pt x="49" y="50"/>
                      </a:lnTo>
                      <a:lnTo>
                        <a:pt x="44" y="57"/>
                      </a:lnTo>
                      <a:lnTo>
                        <a:pt x="44" y="63"/>
                      </a:lnTo>
                      <a:lnTo>
                        <a:pt x="50" y="59"/>
                      </a:lnTo>
                      <a:lnTo>
                        <a:pt x="54" y="55"/>
                      </a:lnTo>
                      <a:lnTo>
                        <a:pt x="57" y="56"/>
                      </a:lnTo>
                      <a:lnTo>
                        <a:pt x="64" y="49"/>
                      </a:lnTo>
                      <a:lnTo>
                        <a:pt x="64" y="47"/>
                      </a:lnTo>
                      <a:lnTo>
                        <a:pt x="60" y="46"/>
                      </a:lnTo>
                      <a:lnTo>
                        <a:pt x="52" y="39"/>
                      </a:lnTo>
                      <a:lnTo>
                        <a:pt x="44" y="33"/>
                      </a:lnTo>
                      <a:lnTo>
                        <a:pt x="33" y="25"/>
                      </a:lnTo>
                      <a:lnTo>
                        <a:pt x="25" y="22"/>
                      </a:lnTo>
                      <a:lnTo>
                        <a:pt x="25" y="18"/>
                      </a:lnTo>
                      <a:lnTo>
                        <a:pt x="28" y="15"/>
                      </a:lnTo>
                      <a:lnTo>
                        <a:pt x="28" y="8"/>
                      </a:lnTo>
                      <a:lnTo>
                        <a:pt x="30" y="7"/>
                      </a:lnTo>
                      <a:lnTo>
                        <a:pt x="25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4810" y="424"/>
                  <a:ext cx="42" cy="160"/>
                </a:xfrm>
                <a:custGeom>
                  <a:avLst/>
                  <a:gdLst>
                    <a:gd name="T0" fmla="*/ 31 w 42"/>
                    <a:gd name="T1" fmla="*/ 2 h 160"/>
                    <a:gd name="T2" fmla="*/ 31 w 42"/>
                    <a:gd name="T3" fmla="*/ 6 h 160"/>
                    <a:gd name="T4" fmla="*/ 31 w 42"/>
                    <a:gd name="T5" fmla="*/ 7 h 160"/>
                    <a:gd name="T6" fmla="*/ 32 w 42"/>
                    <a:gd name="T7" fmla="*/ 11 h 160"/>
                    <a:gd name="T8" fmla="*/ 31 w 42"/>
                    <a:gd name="T9" fmla="*/ 11 h 160"/>
                    <a:gd name="T10" fmla="*/ 31 w 42"/>
                    <a:gd name="T11" fmla="*/ 13 h 160"/>
                    <a:gd name="T12" fmla="*/ 31 w 42"/>
                    <a:gd name="T13" fmla="*/ 17 h 160"/>
                    <a:gd name="T14" fmla="*/ 31 w 42"/>
                    <a:gd name="T15" fmla="*/ 18 h 160"/>
                    <a:gd name="T16" fmla="*/ 37 w 42"/>
                    <a:gd name="T17" fmla="*/ 22 h 160"/>
                    <a:gd name="T18" fmla="*/ 41 w 42"/>
                    <a:gd name="T19" fmla="*/ 55 h 160"/>
                    <a:gd name="T20" fmla="*/ 36 w 42"/>
                    <a:gd name="T21" fmla="*/ 61 h 160"/>
                    <a:gd name="T22" fmla="*/ 38 w 42"/>
                    <a:gd name="T23" fmla="*/ 79 h 160"/>
                    <a:gd name="T24" fmla="*/ 36 w 42"/>
                    <a:gd name="T25" fmla="*/ 81 h 160"/>
                    <a:gd name="T26" fmla="*/ 34 w 42"/>
                    <a:gd name="T27" fmla="*/ 109 h 160"/>
                    <a:gd name="T28" fmla="*/ 31 w 42"/>
                    <a:gd name="T29" fmla="*/ 138 h 160"/>
                    <a:gd name="T30" fmla="*/ 32 w 42"/>
                    <a:gd name="T31" fmla="*/ 139 h 160"/>
                    <a:gd name="T32" fmla="*/ 40 w 42"/>
                    <a:gd name="T33" fmla="*/ 144 h 160"/>
                    <a:gd name="T34" fmla="*/ 39 w 42"/>
                    <a:gd name="T35" fmla="*/ 145 h 160"/>
                    <a:gd name="T36" fmla="*/ 36 w 42"/>
                    <a:gd name="T37" fmla="*/ 146 h 160"/>
                    <a:gd name="T38" fmla="*/ 32 w 42"/>
                    <a:gd name="T39" fmla="*/ 145 h 160"/>
                    <a:gd name="T40" fmla="*/ 28 w 42"/>
                    <a:gd name="T41" fmla="*/ 143 h 160"/>
                    <a:gd name="T42" fmla="*/ 24 w 42"/>
                    <a:gd name="T43" fmla="*/ 142 h 160"/>
                    <a:gd name="T44" fmla="*/ 24 w 42"/>
                    <a:gd name="T45" fmla="*/ 147 h 160"/>
                    <a:gd name="T46" fmla="*/ 22 w 42"/>
                    <a:gd name="T47" fmla="*/ 147 h 160"/>
                    <a:gd name="T48" fmla="*/ 26 w 42"/>
                    <a:gd name="T49" fmla="*/ 152 h 160"/>
                    <a:gd name="T50" fmla="*/ 24 w 42"/>
                    <a:gd name="T51" fmla="*/ 158 h 160"/>
                    <a:gd name="T52" fmla="*/ 22 w 42"/>
                    <a:gd name="T53" fmla="*/ 159 h 160"/>
                    <a:gd name="T54" fmla="*/ 18 w 42"/>
                    <a:gd name="T55" fmla="*/ 154 h 160"/>
                    <a:gd name="T56" fmla="*/ 18 w 42"/>
                    <a:gd name="T57" fmla="*/ 150 h 160"/>
                    <a:gd name="T58" fmla="*/ 16 w 42"/>
                    <a:gd name="T59" fmla="*/ 149 h 160"/>
                    <a:gd name="T60" fmla="*/ 14 w 42"/>
                    <a:gd name="T61" fmla="*/ 113 h 160"/>
                    <a:gd name="T62" fmla="*/ 16 w 42"/>
                    <a:gd name="T63" fmla="*/ 109 h 160"/>
                    <a:gd name="T64" fmla="*/ 11 w 42"/>
                    <a:gd name="T65" fmla="*/ 84 h 160"/>
                    <a:gd name="T66" fmla="*/ 8 w 42"/>
                    <a:gd name="T67" fmla="*/ 83 h 160"/>
                    <a:gd name="T68" fmla="*/ 7 w 42"/>
                    <a:gd name="T69" fmla="*/ 58 h 160"/>
                    <a:gd name="T70" fmla="*/ 0 w 42"/>
                    <a:gd name="T71" fmla="*/ 55 h 160"/>
                    <a:gd name="T72" fmla="*/ 2 w 42"/>
                    <a:gd name="T73" fmla="*/ 27 h 160"/>
                    <a:gd name="T74" fmla="*/ 14 w 42"/>
                    <a:gd name="T75" fmla="*/ 20 h 160"/>
                    <a:gd name="T76" fmla="*/ 18 w 42"/>
                    <a:gd name="T77" fmla="*/ 18 h 160"/>
                    <a:gd name="T78" fmla="*/ 18 w 42"/>
                    <a:gd name="T79" fmla="*/ 15 h 160"/>
                    <a:gd name="T80" fmla="*/ 16 w 42"/>
                    <a:gd name="T81" fmla="*/ 13 h 160"/>
                    <a:gd name="T82" fmla="*/ 15 w 42"/>
                    <a:gd name="T83" fmla="*/ 12 h 160"/>
                    <a:gd name="T84" fmla="*/ 13 w 42"/>
                    <a:gd name="T85" fmla="*/ 10 h 160"/>
                    <a:gd name="T86" fmla="*/ 13 w 42"/>
                    <a:gd name="T87" fmla="*/ 8 h 160"/>
                    <a:gd name="T88" fmla="*/ 13 w 42"/>
                    <a:gd name="T89" fmla="*/ 6 h 160"/>
                    <a:gd name="T90" fmla="*/ 13 w 42"/>
                    <a:gd name="T91" fmla="*/ 4 h 160"/>
                    <a:gd name="T92" fmla="*/ 15 w 42"/>
                    <a:gd name="T93" fmla="*/ 1 h 160"/>
                    <a:gd name="T94" fmla="*/ 18 w 42"/>
                    <a:gd name="T95" fmla="*/ 0 h 160"/>
                    <a:gd name="T96" fmla="*/ 20 w 42"/>
                    <a:gd name="T97" fmla="*/ 0 h 160"/>
                    <a:gd name="T98" fmla="*/ 22 w 42"/>
                    <a:gd name="T99" fmla="*/ 0 h 160"/>
                    <a:gd name="T100" fmla="*/ 26 w 42"/>
                    <a:gd name="T101" fmla="*/ 0 h 160"/>
                    <a:gd name="T102" fmla="*/ 28 w 42"/>
                    <a:gd name="T103" fmla="*/ 0 h 160"/>
                    <a:gd name="T104" fmla="*/ 31 w 42"/>
                    <a:gd name="T105" fmla="*/ 2 h 1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160"/>
                    <a:gd name="T161" fmla="*/ 42 w 42"/>
                    <a:gd name="T162" fmla="*/ 160 h 1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160">
                      <a:moveTo>
                        <a:pt x="31" y="2"/>
                      </a:move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31" y="13"/>
                      </a:lnTo>
                      <a:lnTo>
                        <a:pt x="31" y="17"/>
                      </a:lnTo>
                      <a:lnTo>
                        <a:pt x="31" y="18"/>
                      </a:lnTo>
                      <a:lnTo>
                        <a:pt x="37" y="22"/>
                      </a:lnTo>
                      <a:lnTo>
                        <a:pt x="41" y="55"/>
                      </a:lnTo>
                      <a:lnTo>
                        <a:pt x="36" y="61"/>
                      </a:lnTo>
                      <a:lnTo>
                        <a:pt x="38" y="79"/>
                      </a:lnTo>
                      <a:lnTo>
                        <a:pt x="36" y="81"/>
                      </a:lnTo>
                      <a:lnTo>
                        <a:pt x="34" y="109"/>
                      </a:lnTo>
                      <a:lnTo>
                        <a:pt x="31" y="138"/>
                      </a:lnTo>
                      <a:lnTo>
                        <a:pt x="32" y="139"/>
                      </a:lnTo>
                      <a:lnTo>
                        <a:pt x="40" y="144"/>
                      </a:lnTo>
                      <a:lnTo>
                        <a:pt x="39" y="145"/>
                      </a:lnTo>
                      <a:lnTo>
                        <a:pt x="36" y="146"/>
                      </a:lnTo>
                      <a:lnTo>
                        <a:pt x="32" y="145"/>
                      </a:lnTo>
                      <a:lnTo>
                        <a:pt x="28" y="143"/>
                      </a:lnTo>
                      <a:lnTo>
                        <a:pt x="24" y="142"/>
                      </a:lnTo>
                      <a:lnTo>
                        <a:pt x="24" y="147"/>
                      </a:lnTo>
                      <a:lnTo>
                        <a:pt x="22" y="147"/>
                      </a:lnTo>
                      <a:lnTo>
                        <a:pt x="26" y="152"/>
                      </a:lnTo>
                      <a:lnTo>
                        <a:pt x="24" y="158"/>
                      </a:lnTo>
                      <a:lnTo>
                        <a:pt x="22" y="159"/>
                      </a:lnTo>
                      <a:lnTo>
                        <a:pt x="18" y="154"/>
                      </a:lnTo>
                      <a:lnTo>
                        <a:pt x="18" y="150"/>
                      </a:lnTo>
                      <a:lnTo>
                        <a:pt x="16" y="149"/>
                      </a:lnTo>
                      <a:lnTo>
                        <a:pt x="14" y="113"/>
                      </a:lnTo>
                      <a:lnTo>
                        <a:pt x="16" y="109"/>
                      </a:lnTo>
                      <a:lnTo>
                        <a:pt x="11" y="84"/>
                      </a:lnTo>
                      <a:lnTo>
                        <a:pt x="8" y="83"/>
                      </a:lnTo>
                      <a:lnTo>
                        <a:pt x="7" y="58"/>
                      </a:lnTo>
                      <a:lnTo>
                        <a:pt x="0" y="55"/>
                      </a:lnTo>
                      <a:lnTo>
                        <a:pt x="2" y="27"/>
                      </a:lnTo>
                      <a:lnTo>
                        <a:pt x="14" y="20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2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5249" y="436"/>
                <a:ext cx="56" cy="145"/>
              </a:xfrm>
              <a:custGeom>
                <a:avLst/>
                <a:gdLst>
                  <a:gd name="T0" fmla="*/ 33 w 56"/>
                  <a:gd name="T1" fmla="*/ 2 h 145"/>
                  <a:gd name="T2" fmla="*/ 44 w 56"/>
                  <a:gd name="T3" fmla="*/ 0 h 145"/>
                  <a:gd name="T4" fmla="*/ 48 w 56"/>
                  <a:gd name="T5" fmla="*/ 3 h 145"/>
                  <a:gd name="T6" fmla="*/ 50 w 56"/>
                  <a:gd name="T7" fmla="*/ 2 h 145"/>
                  <a:gd name="T8" fmla="*/ 53 w 56"/>
                  <a:gd name="T9" fmla="*/ 8 h 145"/>
                  <a:gd name="T10" fmla="*/ 47 w 56"/>
                  <a:gd name="T11" fmla="*/ 13 h 145"/>
                  <a:gd name="T12" fmla="*/ 47 w 56"/>
                  <a:gd name="T13" fmla="*/ 16 h 145"/>
                  <a:gd name="T14" fmla="*/ 45 w 56"/>
                  <a:gd name="T15" fmla="*/ 16 h 145"/>
                  <a:gd name="T16" fmla="*/ 44 w 56"/>
                  <a:gd name="T17" fmla="*/ 19 h 145"/>
                  <a:gd name="T18" fmla="*/ 40 w 56"/>
                  <a:gd name="T19" fmla="*/ 20 h 145"/>
                  <a:gd name="T20" fmla="*/ 40 w 56"/>
                  <a:gd name="T21" fmla="*/ 21 h 145"/>
                  <a:gd name="T22" fmla="*/ 47 w 56"/>
                  <a:gd name="T23" fmla="*/ 25 h 145"/>
                  <a:gd name="T24" fmla="*/ 53 w 56"/>
                  <a:gd name="T25" fmla="*/ 47 h 145"/>
                  <a:gd name="T26" fmla="*/ 48 w 56"/>
                  <a:gd name="T27" fmla="*/ 52 h 145"/>
                  <a:gd name="T28" fmla="*/ 48 w 56"/>
                  <a:gd name="T29" fmla="*/ 89 h 145"/>
                  <a:gd name="T30" fmla="*/ 42 w 56"/>
                  <a:gd name="T31" fmla="*/ 91 h 145"/>
                  <a:gd name="T32" fmla="*/ 41 w 56"/>
                  <a:gd name="T33" fmla="*/ 97 h 145"/>
                  <a:gd name="T34" fmla="*/ 39 w 56"/>
                  <a:gd name="T35" fmla="*/ 113 h 145"/>
                  <a:gd name="T36" fmla="*/ 39 w 56"/>
                  <a:gd name="T37" fmla="*/ 122 h 145"/>
                  <a:gd name="T38" fmla="*/ 48 w 56"/>
                  <a:gd name="T39" fmla="*/ 127 h 145"/>
                  <a:gd name="T40" fmla="*/ 55 w 56"/>
                  <a:gd name="T41" fmla="*/ 130 h 145"/>
                  <a:gd name="T42" fmla="*/ 55 w 56"/>
                  <a:gd name="T43" fmla="*/ 131 h 145"/>
                  <a:gd name="T44" fmla="*/ 41 w 56"/>
                  <a:gd name="T45" fmla="*/ 129 h 145"/>
                  <a:gd name="T46" fmla="*/ 39 w 56"/>
                  <a:gd name="T47" fmla="*/ 127 h 145"/>
                  <a:gd name="T48" fmla="*/ 38 w 56"/>
                  <a:gd name="T49" fmla="*/ 129 h 145"/>
                  <a:gd name="T50" fmla="*/ 36 w 56"/>
                  <a:gd name="T51" fmla="*/ 129 h 145"/>
                  <a:gd name="T52" fmla="*/ 34 w 56"/>
                  <a:gd name="T53" fmla="*/ 123 h 145"/>
                  <a:gd name="T54" fmla="*/ 33 w 56"/>
                  <a:gd name="T55" fmla="*/ 95 h 145"/>
                  <a:gd name="T56" fmla="*/ 30 w 56"/>
                  <a:gd name="T57" fmla="*/ 95 h 145"/>
                  <a:gd name="T58" fmla="*/ 22 w 56"/>
                  <a:gd name="T59" fmla="*/ 120 h 145"/>
                  <a:gd name="T60" fmla="*/ 22 w 56"/>
                  <a:gd name="T61" fmla="*/ 135 h 145"/>
                  <a:gd name="T62" fmla="*/ 19 w 56"/>
                  <a:gd name="T63" fmla="*/ 142 h 145"/>
                  <a:gd name="T64" fmla="*/ 16 w 56"/>
                  <a:gd name="T65" fmla="*/ 144 h 145"/>
                  <a:gd name="T66" fmla="*/ 14 w 56"/>
                  <a:gd name="T67" fmla="*/ 140 h 145"/>
                  <a:gd name="T68" fmla="*/ 16 w 56"/>
                  <a:gd name="T69" fmla="*/ 136 h 145"/>
                  <a:gd name="T70" fmla="*/ 19 w 56"/>
                  <a:gd name="T71" fmla="*/ 126 h 145"/>
                  <a:gd name="T72" fmla="*/ 20 w 56"/>
                  <a:gd name="T73" fmla="*/ 91 h 145"/>
                  <a:gd name="T74" fmla="*/ 22 w 56"/>
                  <a:gd name="T75" fmla="*/ 58 h 145"/>
                  <a:gd name="T76" fmla="*/ 18 w 56"/>
                  <a:gd name="T77" fmla="*/ 55 h 145"/>
                  <a:gd name="T78" fmla="*/ 18 w 56"/>
                  <a:gd name="T79" fmla="*/ 50 h 145"/>
                  <a:gd name="T80" fmla="*/ 18 w 56"/>
                  <a:gd name="T81" fmla="*/ 41 h 145"/>
                  <a:gd name="T82" fmla="*/ 12 w 56"/>
                  <a:gd name="T83" fmla="*/ 43 h 145"/>
                  <a:gd name="T84" fmla="*/ 16 w 56"/>
                  <a:gd name="T85" fmla="*/ 49 h 145"/>
                  <a:gd name="T86" fmla="*/ 16 w 56"/>
                  <a:gd name="T87" fmla="*/ 54 h 145"/>
                  <a:gd name="T88" fmla="*/ 12 w 56"/>
                  <a:gd name="T89" fmla="*/ 51 h 145"/>
                  <a:gd name="T90" fmla="*/ 8 w 56"/>
                  <a:gd name="T91" fmla="*/ 48 h 145"/>
                  <a:gd name="T92" fmla="*/ 5 w 56"/>
                  <a:gd name="T93" fmla="*/ 49 h 145"/>
                  <a:gd name="T94" fmla="*/ 0 w 56"/>
                  <a:gd name="T95" fmla="*/ 43 h 145"/>
                  <a:gd name="T96" fmla="*/ 0 w 56"/>
                  <a:gd name="T97" fmla="*/ 41 h 145"/>
                  <a:gd name="T98" fmla="*/ 2 w 56"/>
                  <a:gd name="T99" fmla="*/ 40 h 145"/>
                  <a:gd name="T100" fmla="*/ 9 w 56"/>
                  <a:gd name="T101" fmla="*/ 34 h 145"/>
                  <a:gd name="T102" fmla="*/ 16 w 56"/>
                  <a:gd name="T103" fmla="*/ 28 h 145"/>
                  <a:gd name="T104" fmla="*/ 27 w 56"/>
                  <a:gd name="T105" fmla="*/ 22 h 145"/>
                  <a:gd name="T106" fmla="*/ 33 w 56"/>
                  <a:gd name="T107" fmla="*/ 19 h 145"/>
                  <a:gd name="T108" fmla="*/ 33 w 56"/>
                  <a:gd name="T109" fmla="*/ 15 h 145"/>
                  <a:gd name="T110" fmla="*/ 30 w 56"/>
                  <a:gd name="T111" fmla="*/ 13 h 145"/>
                  <a:gd name="T112" fmla="*/ 30 w 56"/>
                  <a:gd name="T113" fmla="*/ 7 h 145"/>
                  <a:gd name="T114" fmla="*/ 28 w 56"/>
                  <a:gd name="T115" fmla="*/ 6 h 145"/>
                  <a:gd name="T116" fmla="*/ 33 w 56"/>
                  <a:gd name="T117" fmla="*/ 2 h 1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145"/>
                  <a:gd name="T179" fmla="*/ 56 w 56"/>
                  <a:gd name="T180" fmla="*/ 145 h 1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145">
                    <a:moveTo>
                      <a:pt x="33" y="2"/>
                    </a:moveTo>
                    <a:lnTo>
                      <a:pt x="44" y="0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3" y="8"/>
                    </a:lnTo>
                    <a:lnTo>
                      <a:pt x="47" y="13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7" y="25"/>
                    </a:lnTo>
                    <a:lnTo>
                      <a:pt x="53" y="47"/>
                    </a:lnTo>
                    <a:lnTo>
                      <a:pt x="48" y="52"/>
                    </a:lnTo>
                    <a:lnTo>
                      <a:pt x="48" y="89"/>
                    </a:lnTo>
                    <a:lnTo>
                      <a:pt x="42" y="91"/>
                    </a:lnTo>
                    <a:lnTo>
                      <a:pt x="41" y="97"/>
                    </a:lnTo>
                    <a:lnTo>
                      <a:pt x="39" y="113"/>
                    </a:lnTo>
                    <a:lnTo>
                      <a:pt x="39" y="122"/>
                    </a:lnTo>
                    <a:lnTo>
                      <a:pt x="48" y="127"/>
                    </a:lnTo>
                    <a:lnTo>
                      <a:pt x="55" y="130"/>
                    </a:lnTo>
                    <a:lnTo>
                      <a:pt x="55" y="131"/>
                    </a:lnTo>
                    <a:lnTo>
                      <a:pt x="41" y="129"/>
                    </a:lnTo>
                    <a:lnTo>
                      <a:pt x="39" y="127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4" y="123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2" y="120"/>
                    </a:lnTo>
                    <a:lnTo>
                      <a:pt x="22" y="135"/>
                    </a:lnTo>
                    <a:lnTo>
                      <a:pt x="19" y="142"/>
                    </a:lnTo>
                    <a:lnTo>
                      <a:pt x="16" y="144"/>
                    </a:lnTo>
                    <a:lnTo>
                      <a:pt x="14" y="140"/>
                    </a:lnTo>
                    <a:lnTo>
                      <a:pt x="16" y="136"/>
                    </a:lnTo>
                    <a:lnTo>
                      <a:pt x="19" y="126"/>
                    </a:lnTo>
                    <a:lnTo>
                      <a:pt x="20" y="91"/>
                    </a:lnTo>
                    <a:lnTo>
                      <a:pt x="22" y="58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9" y="34"/>
                    </a:lnTo>
                    <a:lnTo>
                      <a:pt x="16" y="28"/>
                    </a:lnTo>
                    <a:lnTo>
                      <a:pt x="27" y="22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3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5403" y="401"/>
                <a:ext cx="34" cy="128"/>
              </a:xfrm>
              <a:custGeom>
                <a:avLst/>
                <a:gdLst>
                  <a:gd name="T0" fmla="*/ 21 w 34"/>
                  <a:gd name="T1" fmla="*/ 1 h 128"/>
                  <a:gd name="T2" fmla="*/ 13 w 34"/>
                  <a:gd name="T3" fmla="*/ 0 h 128"/>
                  <a:gd name="T4" fmla="*/ 7 w 34"/>
                  <a:gd name="T5" fmla="*/ 0 h 128"/>
                  <a:gd name="T6" fmla="*/ 2 w 34"/>
                  <a:gd name="T7" fmla="*/ 0 h 128"/>
                  <a:gd name="T8" fmla="*/ 0 w 34"/>
                  <a:gd name="T9" fmla="*/ 4 h 128"/>
                  <a:gd name="T10" fmla="*/ 0 w 34"/>
                  <a:gd name="T11" fmla="*/ 8 h 128"/>
                  <a:gd name="T12" fmla="*/ 3 w 34"/>
                  <a:gd name="T13" fmla="*/ 12 h 128"/>
                  <a:gd name="T14" fmla="*/ 5 w 34"/>
                  <a:gd name="T15" fmla="*/ 12 h 128"/>
                  <a:gd name="T16" fmla="*/ 2 w 34"/>
                  <a:gd name="T17" fmla="*/ 18 h 128"/>
                  <a:gd name="T18" fmla="*/ 0 w 34"/>
                  <a:gd name="T19" fmla="*/ 26 h 128"/>
                  <a:gd name="T20" fmla="*/ 0 w 34"/>
                  <a:gd name="T21" fmla="*/ 34 h 128"/>
                  <a:gd name="T22" fmla="*/ 0 w 34"/>
                  <a:gd name="T23" fmla="*/ 43 h 128"/>
                  <a:gd name="T24" fmla="*/ 2 w 34"/>
                  <a:gd name="T25" fmla="*/ 52 h 128"/>
                  <a:gd name="T26" fmla="*/ 6 w 34"/>
                  <a:gd name="T27" fmla="*/ 53 h 128"/>
                  <a:gd name="T28" fmla="*/ 6 w 34"/>
                  <a:gd name="T29" fmla="*/ 55 h 128"/>
                  <a:gd name="T30" fmla="*/ 8 w 34"/>
                  <a:gd name="T31" fmla="*/ 57 h 128"/>
                  <a:gd name="T32" fmla="*/ 8 w 34"/>
                  <a:gd name="T33" fmla="*/ 66 h 128"/>
                  <a:gd name="T34" fmla="*/ 10 w 34"/>
                  <a:gd name="T35" fmla="*/ 68 h 128"/>
                  <a:gd name="T36" fmla="*/ 10 w 34"/>
                  <a:gd name="T37" fmla="*/ 85 h 128"/>
                  <a:gd name="T38" fmla="*/ 10 w 34"/>
                  <a:gd name="T39" fmla="*/ 96 h 128"/>
                  <a:gd name="T40" fmla="*/ 7 w 34"/>
                  <a:gd name="T41" fmla="*/ 108 h 128"/>
                  <a:gd name="T42" fmla="*/ 6 w 34"/>
                  <a:gd name="T43" fmla="*/ 124 h 128"/>
                  <a:gd name="T44" fmla="*/ 9 w 34"/>
                  <a:gd name="T45" fmla="*/ 125 h 128"/>
                  <a:gd name="T46" fmla="*/ 9 w 34"/>
                  <a:gd name="T47" fmla="*/ 127 h 128"/>
                  <a:gd name="T48" fmla="*/ 15 w 34"/>
                  <a:gd name="T49" fmla="*/ 127 h 128"/>
                  <a:gd name="T50" fmla="*/ 16 w 34"/>
                  <a:gd name="T51" fmla="*/ 126 h 128"/>
                  <a:gd name="T52" fmla="*/ 19 w 34"/>
                  <a:gd name="T53" fmla="*/ 126 h 128"/>
                  <a:gd name="T54" fmla="*/ 19 w 34"/>
                  <a:gd name="T55" fmla="*/ 127 h 128"/>
                  <a:gd name="T56" fmla="*/ 22 w 34"/>
                  <a:gd name="T57" fmla="*/ 127 h 128"/>
                  <a:gd name="T58" fmla="*/ 31 w 34"/>
                  <a:gd name="T59" fmla="*/ 126 h 128"/>
                  <a:gd name="T60" fmla="*/ 31 w 34"/>
                  <a:gd name="T61" fmla="*/ 125 h 128"/>
                  <a:gd name="T62" fmla="*/ 23 w 34"/>
                  <a:gd name="T63" fmla="*/ 123 h 128"/>
                  <a:gd name="T64" fmla="*/ 23 w 34"/>
                  <a:gd name="T65" fmla="*/ 120 h 128"/>
                  <a:gd name="T66" fmla="*/ 30 w 34"/>
                  <a:gd name="T67" fmla="*/ 119 h 128"/>
                  <a:gd name="T68" fmla="*/ 30 w 34"/>
                  <a:gd name="T69" fmla="*/ 118 h 128"/>
                  <a:gd name="T70" fmla="*/ 25 w 34"/>
                  <a:gd name="T71" fmla="*/ 115 h 128"/>
                  <a:gd name="T72" fmla="*/ 25 w 34"/>
                  <a:gd name="T73" fmla="*/ 98 h 128"/>
                  <a:gd name="T74" fmla="*/ 27 w 34"/>
                  <a:gd name="T75" fmla="*/ 82 h 128"/>
                  <a:gd name="T76" fmla="*/ 26 w 34"/>
                  <a:gd name="T77" fmla="*/ 66 h 128"/>
                  <a:gd name="T78" fmla="*/ 26 w 34"/>
                  <a:gd name="T79" fmla="*/ 57 h 128"/>
                  <a:gd name="T80" fmla="*/ 27 w 34"/>
                  <a:gd name="T81" fmla="*/ 54 h 128"/>
                  <a:gd name="T82" fmla="*/ 27 w 34"/>
                  <a:gd name="T83" fmla="*/ 42 h 128"/>
                  <a:gd name="T84" fmla="*/ 33 w 34"/>
                  <a:gd name="T85" fmla="*/ 38 h 128"/>
                  <a:gd name="T86" fmla="*/ 33 w 34"/>
                  <a:gd name="T87" fmla="*/ 37 h 128"/>
                  <a:gd name="T88" fmla="*/ 20 w 34"/>
                  <a:gd name="T89" fmla="*/ 19 h 128"/>
                  <a:gd name="T90" fmla="*/ 14 w 34"/>
                  <a:gd name="T91" fmla="*/ 17 h 128"/>
                  <a:gd name="T92" fmla="*/ 15 w 34"/>
                  <a:gd name="T93" fmla="*/ 16 h 128"/>
                  <a:gd name="T94" fmla="*/ 19 w 34"/>
                  <a:gd name="T95" fmla="*/ 15 h 128"/>
                  <a:gd name="T96" fmla="*/ 19 w 34"/>
                  <a:gd name="T97" fmla="*/ 15 h 128"/>
                  <a:gd name="T98" fmla="*/ 20 w 34"/>
                  <a:gd name="T99" fmla="*/ 14 h 128"/>
                  <a:gd name="T100" fmla="*/ 20 w 34"/>
                  <a:gd name="T101" fmla="*/ 12 h 128"/>
                  <a:gd name="T102" fmla="*/ 21 w 34"/>
                  <a:gd name="T103" fmla="*/ 12 h 128"/>
                  <a:gd name="T104" fmla="*/ 20 w 34"/>
                  <a:gd name="T105" fmla="*/ 12 h 128"/>
                  <a:gd name="T106" fmla="*/ 21 w 34"/>
                  <a:gd name="T107" fmla="*/ 11 h 128"/>
                  <a:gd name="T108" fmla="*/ 19 w 34"/>
                  <a:gd name="T109" fmla="*/ 8 h 128"/>
                  <a:gd name="T110" fmla="*/ 20 w 34"/>
                  <a:gd name="T111" fmla="*/ 6 h 128"/>
                  <a:gd name="T112" fmla="*/ 19 w 34"/>
                  <a:gd name="T113" fmla="*/ 5 h 128"/>
                  <a:gd name="T114" fmla="*/ 21 w 34"/>
                  <a:gd name="T115" fmla="*/ 3 h 128"/>
                  <a:gd name="T116" fmla="*/ 21 w 34"/>
                  <a:gd name="T117" fmla="*/ 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"/>
                  <a:gd name="T178" fmla="*/ 0 h 128"/>
                  <a:gd name="T179" fmla="*/ 34 w 34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" h="128">
                    <a:moveTo>
                      <a:pt x="21" y="1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7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85"/>
                    </a:lnTo>
                    <a:lnTo>
                      <a:pt x="10" y="96"/>
                    </a:lnTo>
                    <a:lnTo>
                      <a:pt x="7" y="108"/>
                    </a:lnTo>
                    <a:lnTo>
                      <a:pt x="6" y="124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15" y="127"/>
                    </a:lnTo>
                    <a:lnTo>
                      <a:pt x="16" y="126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22" y="127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5" y="115"/>
                    </a:lnTo>
                    <a:lnTo>
                      <a:pt x="25" y="98"/>
                    </a:lnTo>
                    <a:lnTo>
                      <a:pt x="27" y="82"/>
                    </a:lnTo>
                    <a:lnTo>
                      <a:pt x="26" y="66"/>
                    </a:lnTo>
                    <a:lnTo>
                      <a:pt x="26" y="57"/>
                    </a:lnTo>
                    <a:lnTo>
                      <a:pt x="27" y="54"/>
                    </a:lnTo>
                    <a:lnTo>
                      <a:pt x="27" y="42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20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1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4520" y="400"/>
                <a:ext cx="44" cy="116"/>
              </a:xfrm>
              <a:custGeom>
                <a:avLst/>
                <a:gdLst>
                  <a:gd name="T0" fmla="*/ 26 w 44"/>
                  <a:gd name="T1" fmla="*/ 1 h 116"/>
                  <a:gd name="T2" fmla="*/ 35 w 44"/>
                  <a:gd name="T3" fmla="*/ 0 h 116"/>
                  <a:gd name="T4" fmla="*/ 38 w 44"/>
                  <a:gd name="T5" fmla="*/ 2 h 116"/>
                  <a:gd name="T6" fmla="*/ 39 w 44"/>
                  <a:gd name="T7" fmla="*/ 1 h 116"/>
                  <a:gd name="T8" fmla="*/ 42 w 44"/>
                  <a:gd name="T9" fmla="*/ 7 h 116"/>
                  <a:gd name="T10" fmla="*/ 37 w 44"/>
                  <a:gd name="T11" fmla="*/ 10 h 116"/>
                  <a:gd name="T12" fmla="*/ 36 w 44"/>
                  <a:gd name="T13" fmla="*/ 13 h 116"/>
                  <a:gd name="T14" fmla="*/ 35 w 44"/>
                  <a:gd name="T15" fmla="*/ 13 h 116"/>
                  <a:gd name="T16" fmla="*/ 35 w 44"/>
                  <a:gd name="T17" fmla="*/ 15 h 116"/>
                  <a:gd name="T18" fmla="*/ 31 w 44"/>
                  <a:gd name="T19" fmla="*/ 16 h 116"/>
                  <a:gd name="T20" fmla="*/ 31 w 44"/>
                  <a:gd name="T21" fmla="*/ 17 h 116"/>
                  <a:gd name="T22" fmla="*/ 37 w 44"/>
                  <a:gd name="T23" fmla="*/ 20 h 116"/>
                  <a:gd name="T24" fmla="*/ 42 w 44"/>
                  <a:gd name="T25" fmla="*/ 37 h 116"/>
                  <a:gd name="T26" fmla="*/ 38 w 44"/>
                  <a:gd name="T27" fmla="*/ 41 h 116"/>
                  <a:gd name="T28" fmla="*/ 38 w 44"/>
                  <a:gd name="T29" fmla="*/ 72 h 116"/>
                  <a:gd name="T30" fmla="*/ 33 w 44"/>
                  <a:gd name="T31" fmla="*/ 73 h 116"/>
                  <a:gd name="T32" fmla="*/ 32 w 44"/>
                  <a:gd name="T33" fmla="*/ 78 h 116"/>
                  <a:gd name="T34" fmla="*/ 31 w 44"/>
                  <a:gd name="T35" fmla="*/ 91 h 116"/>
                  <a:gd name="T36" fmla="*/ 31 w 44"/>
                  <a:gd name="T37" fmla="*/ 98 h 116"/>
                  <a:gd name="T38" fmla="*/ 38 w 44"/>
                  <a:gd name="T39" fmla="*/ 102 h 116"/>
                  <a:gd name="T40" fmla="*/ 43 w 44"/>
                  <a:gd name="T41" fmla="*/ 104 h 116"/>
                  <a:gd name="T42" fmla="*/ 43 w 44"/>
                  <a:gd name="T43" fmla="*/ 105 h 116"/>
                  <a:gd name="T44" fmla="*/ 32 w 44"/>
                  <a:gd name="T45" fmla="*/ 103 h 116"/>
                  <a:gd name="T46" fmla="*/ 31 w 44"/>
                  <a:gd name="T47" fmla="*/ 102 h 116"/>
                  <a:gd name="T48" fmla="*/ 29 w 44"/>
                  <a:gd name="T49" fmla="*/ 103 h 116"/>
                  <a:gd name="T50" fmla="*/ 28 w 44"/>
                  <a:gd name="T51" fmla="*/ 103 h 116"/>
                  <a:gd name="T52" fmla="*/ 28 w 44"/>
                  <a:gd name="T53" fmla="*/ 98 h 116"/>
                  <a:gd name="T54" fmla="*/ 26 w 44"/>
                  <a:gd name="T55" fmla="*/ 76 h 116"/>
                  <a:gd name="T56" fmla="*/ 23 w 44"/>
                  <a:gd name="T57" fmla="*/ 76 h 116"/>
                  <a:gd name="T58" fmla="*/ 17 w 44"/>
                  <a:gd name="T59" fmla="*/ 96 h 116"/>
                  <a:gd name="T60" fmla="*/ 17 w 44"/>
                  <a:gd name="T61" fmla="*/ 108 h 116"/>
                  <a:gd name="T62" fmla="*/ 15 w 44"/>
                  <a:gd name="T63" fmla="*/ 114 h 116"/>
                  <a:gd name="T64" fmla="*/ 13 w 44"/>
                  <a:gd name="T65" fmla="*/ 115 h 116"/>
                  <a:gd name="T66" fmla="*/ 11 w 44"/>
                  <a:gd name="T67" fmla="*/ 112 h 116"/>
                  <a:gd name="T68" fmla="*/ 13 w 44"/>
                  <a:gd name="T69" fmla="*/ 109 h 116"/>
                  <a:gd name="T70" fmla="*/ 15 w 44"/>
                  <a:gd name="T71" fmla="*/ 101 h 116"/>
                  <a:gd name="T72" fmla="*/ 15 w 44"/>
                  <a:gd name="T73" fmla="*/ 73 h 116"/>
                  <a:gd name="T74" fmla="*/ 17 w 44"/>
                  <a:gd name="T75" fmla="*/ 46 h 116"/>
                  <a:gd name="T76" fmla="*/ 14 w 44"/>
                  <a:gd name="T77" fmla="*/ 44 h 116"/>
                  <a:gd name="T78" fmla="*/ 14 w 44"/>
                  <a:gd name="T79" fmla="*/ 40 h 116"/>
                  <a:gd name="T80" fmla="*/ 14 w 44"/>
                  <a:gd name="T81" fmla="*/ 33 h 116"/>
                  <a:gd name="T82" fmla="*/ 9 w 44"/>
                  <a:gd name="T83" fmla="*/ 35 h 116"/>
                  <a:gd name="T84" fmla="*/ 13 w 44"/>
                  <a:gd name="T85" fmla="*/ 39 h 116"/>
                  <a:gd name="T86" fmla="*/ 13 w 44"/>
                  <a:gd name="T87" fmla="*/ 43 h 116"/>
                  <a:gd name="T88" fmla="*/ 9 w 44"/>
                  <a:gd name="T89" fmla="*/ 41 h 116"/>
                  <a:gd name="T90" fmla="*/ 7 w 44"/>
                  <a:gd name="T91" fmla="*/ 38 h 116"/>
                  <a:gd name="T92" fmla="*/ 4 w 44"/>
                  <a:gd name="T93" fmla="*/ 39 h 116"/>
                  <a:gd name="T94" fmla="*/ 0 w 44"/>
                  <a:gd name="T95" fmla="*/ 34 h 116"/>
                  <a:gd name="T96" fmla="*/ 0 w 44"/>
                  <a:gd name="T97" fmla="*/ 33 h 116"/>
                  <a:gd name="T98" fmla="*/ 1 w 44"/>
                  <a:gd name="T99" fmla="*/ 32 h 116"/>
                  <a:gd name="T100" fmla="*/ 7 w 44"/>
                  <a:gd name="T101" fmla="*/ 27 h 116"/>
                  <a:gd name="T102" fmla="*/ 13 w 44"/>
                  <a:gd name="T103" fmla="*/ 22 h 116"/>
                  <a:gd name="T104" fmla="*/ 21 w 44"/>
                  <a:gd name="T105" fmla="*/ 17 h 116"/>
                  <a:gd name="T106" fmla="*/ 26 w 44"/>
                  <a:gd name="T107" fmla="*/ 15 h 116"/>
                  <a:gd name="T108" fmla="*/ 26 w 44"/>
                  <a:gd name="T109" fmla="*/ 12 h 116"/>
                  <a:gd name="T110" fmla="*/ 23 w 44"/>
                  <a:gd name="T111" fmla="*/ 10 h 116"/>
                  <a:gd name="T112" fmla="*/ 23 w 44"/>
                  <a:gd name="T113" fmla="*/ 5 h 116"/>
                  <a:gd name="T114" fmla="*/ 22 w 44"/>
                  <a:gd name="T115" fmla="*/ 4 h 116"/>
                  <a:gd name="T116" fmla="*/ 26 w 44"/>
                  <a:gd name="T117" fmla="*/ 1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116"/>
                  <a:gd name="T179" fmla="*/ 44 w 4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116">
                    <a:moveTo>
                      <a:pt x="26" y="1"/>
                    </a:moveTo>
                    <a:lnTo>
                      <a:pt x="35" y="0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42" y="7"/>
                    </a:lnTo>
                    <a:lnTo>
                      <a:pt x="37" y="10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7" y="20"/>
                    </a:lnTo>
                    <a:lnTo>
                      <a:pt x="42" y="37"/>
                    </a:lnTo>
                    <a:lnTo>
                      <a:pt x="38" y="41"/>
                    </a:lnTo>
                    <a:lnTo>
                      <a:pt x="38" y="72"/>
                    </a:lnTo>
                    <a:lnTo>
                      <a:pt x="33" y="73"/>
                    </a:lnTo>
                    <a:lnTo>
                      <a:pt x="32" y="78"/>
                    </a:lnTo>
                    <a:lnTo>
                      <a:pt x="31" y="91"/>
                    </a:lnTo>
                    <a:lnTo>
                      <a:pt x="31" y="98"/>
                    </a:lnTo>
                    <a:lnTo>
                      <a:pt x="38" y="102"/>
                    </a:lnTo>
                    <a:lnTo>
                      <a:pt x="43" y="104"/>
                    </a:lnTo>
                    <a:lnTo>
                      <a:pt x="43" y="105"/>
                    </a:lnTo>
                    <a:lnTo>
                      <a:pt x="32" y="103"/>
                    </a:lnTo>
                    <a:lnTo>
                      <a:pt x="31" y="102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8" y="98"/>
                    </a:lnTo>
                    <a:lnTo>
                      <a:pt x="26" y="76"/>
                    </a:lnTo>
                    <a:lnTo>
                      <a:pt x="23" y="76"/>
                    </a:lnTo>
                    <a:lnTo>
                      <a:pt x="17" y="96"/>
                    </a:lnTo>
                    <a:lnTo>
                      <a:pt x="17" y="108"/>
                    </a:lnTo>
                    <a:lnTo>
                      <a:pt x="15" y="114"/>
                    </a:lnTo>
                    <a:lnTo>
                      <a:pt x="13" y="115"/>
                    </a:lnTo>
                    <a:lnTo>
                      <a:pt x="11" y="112"/>
                    </a:lnTo>
                    <a:lnTo>
                      <a:pt x="13" y="109"/>
                    </a:lnTo>
                    <a:lnTo>
                      <a:pt x="15" y="101"/>
                    </a:lnTo>
                    <a:lnTo>
                      <a:pt x="15" y="73"/>
                    </a:lnTo>
                    <a:lnTo>
                      <a:pt x="17" y="46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4" y="33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7" y="38"/>
                    </a:lnTo>
                    <a:lnTo>
                      <a:pt x="4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7" y="27"/>
                    </a:lnTo>
                    <a:lnTo>
                      <a:pt x="13" y="22"/>
                    </a:lnTo>
                    <a:lnTo>
                      <a:pt x="21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4389" y="431"/>
                <a:ext cx="23" cy="84"/>
              </a:xfrm>
              <a:custGeom>
                <a:avLst/>
                <a:gdLst>
                  <a:gd name="T0" fmla="*/ 16 w 23"/>
                  <a:gd name="T1" fmla="*/ 2 h 84"/>
                  <a:gd name="T2" fmla="*/ 16 w 23"/>
                  <a:gd name="T3" fmla="*/ 4 h 84"/>
                  <a:gd name="T4" fmla="*/ 16 w 23"/>
                  <a:gd name="T5" fmla="*/ 4 h 84"/>
                  <a:gd name="T6" fmla="*/ 17 w 23"/>
                  <a:gd name="T7" fmla="*/ 6 h 84"/>
                  <a:gd name="T8" fmla="*/ 16 w 23"/>
                  <a:gd name="T9" fmla="*/ 6 h 84"/>
                  <a:gd name="T10" fmla="*/ 17 w 23"/>
                  <a:gd name="T11" fmla="*/ 7 h 84"/>
                  <a:gd name="T12" fmla="*/ 16 w 23"/>
                  <a:gd name="T13" fmla="*/ 9 h 84"/>
                  <a:gd name="T14" fmla="*/ 16 w 23"/>
                  <a:gd name="T15" fmla="*/ 10 h 84"/>
                  <a:gd name="T16" fmla="*/ 20 w 23"/>
                  <a:gd name="T17" fmla="*/ 12 h 84"/>
                  <a:gd name="T18" fmla="*/ 22 w 23"/>
                  <a:gd name="T19" fmla="*/ 29 h 84"/>
                  <a:gd name="T20" fmla="*/ 19 w 23"/>
                  <a:gd name="T21" fmla="*/ 32 h 84"/>
                  <a:gd name="T22" fmla="*/ 20 w 23"/>
                  <a:gd name="T23" fmla="*/ 41 h 84"/>
                  <a:gd name="T24" fmla="*/ 19 w 23"/>
                  <a:gd name="T25" fmla="*/ 43 h 84"/>
                  <a:gd name="T26" fmla="*/ 18 w 23"/>
                  <a:gd name="T27" fmla="*/ 57 h 84"/>
                  <a:gd name="T28" fmla="*/ 17 w 23"/>
                  <a:gd name="T29" fmla="*/ 72 h 84"/>
                  <a:gd name="T30" fmla="*/ 17 w 23"/>
                  <a:gd name="T31" fmla="*/ 73 h 84"/>
                  <a:gd name="T32" fmla="*/ 21 w 23"/>
                  <a:gd name="T33" fmla="*/ 76 h 84"/>
                  <a:gd name="T34" fmla="*/ 21 w 23"/>
                  <a:gd name="T35" fmla="*/ 76 h 84"/>
                  <a:gd name="T36" fmla="*/ 19 w 23"/>
                  <a:gd name="T37" fmla="*/ 76 h 84"/>
                  <a:gd name="T38" fmla="*/ 17 w 23"/>
                  <a:gd name="T39" fmla="*/ 76 h 84"/>
                  <a:gd name="T40" fmla="*/ 15 w 23"/>
                  <a:gd name="T41" fmla="*/ 75 h 84"/>
                  <a:gd name="T42" fmla="*/ 13 w 23"/>
                  <a:gd name="T43" fmla="*/ 74 h 84"/>
                  <a:gd name="T44" fmla="*/ 13 w 23"/>
                  <a:gd name="T45" fmla="*/ 77 h 84"/>
                  <a:gd name="T46" fmla="*/ 12 w 23"/>
                  <a:gd name="T47" fmla="*/ 77 h 84"/>
                  <a:gd name="T48" fmla="*/ 13 w 23"/>
                  <a:gd name="T49" fmla="*/ 79 h 84"/>
                  <a:gd name="T50" fmla="*/ 13 w 23"/>
                  <a:gd name="T51" fmla="*/ 83 h 84"/>
                  <a:gd name="T52" fmla="*/ 11 w 23"/>
                  <a:gd name="T53" fmla="*/ 83 h 84"/>
                  <a:gd name="T54" fmla="*/ 9 w 23"/>
                  <a:gd name="T55" fmla="*/ 80 h 84"/>
                  <a:gd name="T56" fmla="*/ 9 w 23"/>
                  <a:gd name="T57" fmla="*/ 78 h 84"/>
                  <a:gd name="T58" fmla="*/ 8 w 23"/>
                  <a:gd name="T59" fmla="*/ 78 h 84"/>
                  <a:gd name="T60" fmla="*/ 7 w 23"/>
                  <a:gd name="T61" fmla="*/ 59 h 84"/>
                  <a:gd name="T62" fmla="*/ 8 w 23"/>
                  <a:gd name="T63" fmla="*/ 57 h 84"/>
                  <a:gd name="T64" fmla="*/ 6 w 23"/>
                  <a:gd name="T65" fmla="*/ 44 h 84"/>
                  <a:gd name="T66" fmla="*/ 4 w 23"/>
                  <a:gd name="T67" fmla="*/ 44 h 84"/>
                  <a:gd name="T68" fmla="*/ 3 w 23"/>
                  <a:gd name="T69" fmla="*/ 31 h 84"/>
                  <a:gd name="T70" fmla="*/ 0 w 23"/>
                  <a:gd name="T71" fmla="*/ 29 h 84"/>
                  <a:gd name="T72" fmla="*/ 1 w 23"/>
                  <a:gd name="T73" fmla="*/ 15 h 84"/>
                  <a:gd name="T74" fmla="*/ 8 w 23"/>
                  <a:gd name="T75" fmla="*/ 11 h 84"/>
                  <a:gd name="T76" fmla="*/ 9 w 23"/>
                  <a:gd name="T77" fmla="*/ 10 h 84"/>
                  <a:gd name="T78" fmla="*/ 9 w 23"/>
                  <a:gd name="T79" fmla="*/ 8 h 84"/>
                  <a:gd name="T80" fmla="*/ 9 w 23"/>
                  <a:gd name="T81" fmla="*/ 7 h 84"/>
                  <a:gd name="T82" fmla="*/ 8 w 23"/>
                  <a:gd name="T83" fmla="*/ 7 h 84"/>
                  <a:gd name="T84" fmla="*/ 7 w 23"/>
                  <a:gd name="T85" fmla="*/ 5 h 84"/>
                  <a:gd name="T86" fmla="*/ 7 w 23"/>
                  <a:gd name="T87" fmla="*/ 4 h 84"/>
                  <a:gd name="T88" fmla="*/ 7 w 23"/>
                  <a:gd name="T89" fmla="*/ 3 h 84"/>
                  <a:gd name="T90" fmla="*/ 7 w 23"/>
                  <a:gd name="T91" fmla="*/ 2 h 84"/>
                  <a:gd name="T92" fmla="*/ 8 w 23"/>
                  <a:gd name="T93" fmla="*/ 1 h 84"/>
                  <a:gd name="T94" fmla="*/ 9 w 23"/>
                  <a:gd name="T95" fmla="*/ 0 h 84"/>
                  <a:gd name="T96" fmla="*/ 11 w 23"/>
                  <a:gd name="T97" fmla="*/ 0 h 84"/>
                  <a:gd name="T98" fmla="*/ 12 w 23"/>
                  <a:gd name="T99" fmla="*/ 0 h 84"/>
                  <a:gd name="T100" fmla="*/ 13 w 23"/>
                  <a:gd name="T101" fmla="*/ 0 h 84"/>
                  <a:gd name="T102" fmla="*/ 15 w 23"/>
                  <a:gd name="T103" fmla="*/ 0 h 84"/>
                  <a:gd name="T104" fmla="*/ 16 w 23"/>
                  <a:gd name="T105" fmla="*/ 2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"/>
                  <a:gd name="T160" fmla="*/ 0 h 84"/>
                  <a:gd name="T161" fmla="*/ 23 w 23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" h="84">
                    <a:moveTo>
                      <a:pt x="16" y="2"/>
                    </a:moveTo>
                    <a:lnTo>
                      <a:pt x="16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20" y="12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8" y="57"/>
                    </a:lnTo>
                    <a:lnTo>
                      <a:pt x="17" y="72"/>
                    </a:lnTo>
                    <a:lnTo>
                      <a:pt x="17" y="73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3" y="79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7" y="59"/>
                    </a:lnTo>
                    <a:lnTo>
                      <a:pt x="8" y="57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1" y="15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4320" y="443"/>
                <a:ext cx="42" cy="154"/>
              </a:xfrm>
              <a:custGeom>
                <a:avLst/>
                <a:gdLst>
                  <a:gd name="T0" fmla="*/ 31 w 42"/>
                  <a:gd name="T1" fmla="*/ 3 h 154"/>
                  <a:gd name="T2" fmla="*/ 31 w 42"/>
                  <a:gd name="T3" fmla="*/ 7 h 154"/>
                  <a:gd name="T4" fmla="*/ 31 w 42"/>
                  <a:gd name="T5" fmla="*/ 8 h 154"/>
                  <a:gd name="T6" fmla="*/ 32 w 42"/>
                  <a:gd name="T7" fmla="*/ 11 h 154"/>
                  <a:gd name="T8" fmla="*/ 31 w 42"/>
                  <a:gd name="T9" fmla="*/ 12 h 154"/>
                  <a:gd name="T10" fmla="*/ 31 w 42"/>
                  <a:gd name="T11" fmla="*/ 13 h 154"/>
                  <a:gd name="T12" fmla="*/ 30 w 42"/>
                  <a:gd name="T13" fmla="*/ 17 h 154"/>
                  <a:gd name="T14" fmla="*/ 30 w 42"/>
                  <a:gd name="T15" fmla="*/ 18 h 154"/>
                  <a:gd name="T16" fmla="*/ 37 w 42"/>
                  <a:gd name="T17" fmla="*/ 22 h 154"/>
                  <a:gd name="T18" fmla="*/ 41 w 42"/>
                  <a:gd name="T19" fmla="*/ 54 h 154"/>
                  <a:gd name="T20" fmla="*/ 36 w 42"/>
                  <a:gd name="T21" fmla="*/ 59 h 154"/>
                  <a:gd name="T22" fmla="*/ 38 w 42"/>
                  <a:gd name="T23" fmla="*/ 77 h 154"/>
                  <a:gd name="T24" fmla="*/ 36 w 42"/>
                  <a:gd name="T25" fmla="*/ 78 h 154"/>
                  <a:gd name="T26" fmla="*/ 34 w 42"/>
                  <a:gd name="T27" fmla="*/ 105 h 154"/>
                  <a:gd name="T28" fmla="*/ 32 w 42"/>
                  <a:gd name="T29" fmla="*/ 133 h 154"/>
                  <a:gd name="T30" fmla="*/ 32 w 42"/>
                  <a:gd name="T31" fmla="*/ 134 h 154"/>
                  <a:gd name="T32" fmla="*/ 40 w 42"/>
                  <a:gd name="T33" fmla="*/ 139 h 154"/>
                  <a:gd name="T34" fmla="*/ 39 w 42"/>
                  <a:gd name="T35" fmla="*/ 140 h 154"/>
                  <a:gd name="T36" fmla="*/ 36 w 42"/>
                  <a:gd name="T37" fmla="*/ 141 h 154"/>
                  <a:gd name="T38" fmla="*/ 32 w 42"/>
                  <a:gd name="T39" fmla="*/ 140 h 154"/>
                  <a:gd name="T40" fmla="*/ 27 w 42"/>
                  <a:gd name="T41" fmla="*/ 138 h 154"/>
                  <a:gd name="T42" fmla="*/ 24 w 42"/>
                  <a:gd name="T43" fmla="*/ 137 h 154"/>
                  <a:gd name="T44" fmla="*/ 24 w 42"/>
                  <a:gd name="T45" fmla="*/ 142 h 154"/>
                  <a:gd name="T46" fmla="*/ 22 w 42"/>
                  <a:gd name="T47" fmla="*/ 142 h 154"/>
                  <a:gd name="T48" fmla="*/ 25 w 42"/>
                  <a:gd name="T49" fmla="*/ 146 h 154"/>
                  <a:gd name="T50" fmla="*/ 24 w 42"/>
                  <a:gd name="T51" fmla="*/ 152 h 154"/>
                  <a:gd name="T52" fmla="*/ 22 w 42"/>
                  <a:gd name="T53" fmla="*/ 153 h 154"/>
                  <a:gd name="T54" fmla="*/ 18 w 42"/>
                  <a:gd name="T55" fmla="*/ 148 h 154"/>
                  <a:gd name="T56" fmla="*/ 18 w 42"/>
                  <a:gd name="T57" fmla="*/ 144 h 154"/>
                  <a:gd name="T58" fmla="*/ 16 w 42"/>
                  <a:gd name="T59" fmla="*/ 143 h 154"/>
                  <a:gd name="T60" fmla="*/ 14 w 42"/>
                  <a:gd name="T61" fmla="*/ 108 h 154"/>
                  <a:gd name="T62" fmla="*/ 16 w 42"/>
                  <a:gd name="T63" fmla="*/ 105 h 154"/>
                  <a:gd name="T64" fmla="*/ 11 w 42"/>
                  <a:gd name="T65" fmla="*/ 81 h 154"/>
                  <a:gd name="T66" fmla="*/ 8 w 42"/>
                  <a:gd name="T67" fmla="*/ 81 h 154"/>
                  <a:gd name="T68" fmla="*/ 7 w 42"/>
                  <a:gd name="T69" fmla="*/ 56 h 154"/>
                  <a:gd name="T70" fmla="*/ 0 w 42"/>
                  <a:gd name="T71" fmla="*/ 54 h 154"/>
                  <a:gd name="T72" fmla="*/ 3 w 42"/>
                  <a:gd name="T73" fmla="*/ 27 h 154"/>
                  <a:gd name="T74" fmla="*/ 14 w 42"/>
                  <a:gd name="T75" fmla="*/ 20 h 154"/>
                  <a:gd name="T76" fmla="*/ 18 w 42"/>
                  <a:gd name="T77" fmla="*/ 18 h 154"/>
                  <a:gd name="T78" fmla="*/ 18 w 42"/>
                  <a:gd name="T79" fmla="*/ 15 h 154"/>
                  <a:gd name="T80" fmla="*/ 16 w 42"/>
                  <a:gd name="T81" fmla="*/ 14 h 154"/>
                  <a:gd name="T82" fmla="*/ 15 w 42"/>
                  <a:gd name="T83" fmla="*/ 12 h 154"/>
                  <a:gd name="T84" fmla="*/ 13 w 42"/>
                  <a:gd name="T85" fmla="*/ 10 h 154"/>
                  <a:gd name="T86" fmla="*/ 13 w 42"/>
                  <a:gd name="T87" fmla="*/ 8 h 154"/>
                  <a:gd name="T88" fmla="*/ 13 w 42"/>
                  <a:gd name="T89" fmla="*/ 7 h 154"/>
                  <a:gd name="T90" fmla="*/ 13 w 42"/>
                  <a:gd name="T91" fmla="*/ 5 h 154"/>
                  <a:gd name="T92" fmla="*/ 15 w 42"/>
                  <a:gd name="T93" fmla="*/ 2 h 154"/>
                  <a:gd name="T94" fmla="*/ 18 w 42"/>
                  <a:gd name="T95" fmla="*/ 1 h 154"/>
                  <a:gd name="T96" fmla="*/ 20 w 42"/>
                  <a:gd name="T97" fmla="*/ 0 h 154"/>
                  <a:gd name="T98" fmla="*/ 22 w 42"/>
                  <a:gd name="T99" fmla="*/ 0 h 154"/>
                  <a:gd name="T100" fmla="*/ 25 w 42"/>
                  <a:gd name="T101" fmla="*/ 0 h 154"/>
                  <a:gd name="T102" fmla="*/ 27 w 42"/>
                  <a:gd name="T103" fmla="*/ 1 h 154"/>
                  <a:gd name="T104" fmla="*/ 31 w 42"/>
                  <a:gd name="T105" fmla="*/ 3 h 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"/>
                  <a:gd name="T160" fmla="*/ 0 h 154"/>
                  <a:gd name="T161" fmla="*/ 42 w 42"/>
                  <a:gd name="T162" fmla="*/ 154 h 1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" h="154">
                    <a:moveTo>
                      <a:pt x="31" y="3"/>
                    </a:moveTo>
                    <a:lnTo>
                      <a:pt x="31" y="7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7" y="22"/>
                    </a:lnTo>
                    <a:lnTo>
                      <a:pt x="41" y="54"/>
                    </a:lnTo>
                    <a:lnTo>
                      <a:pt x="36" y="59"/>
                    </a:lnTo>
                    <a:lnTo>
                      <a:pt x="38" y="77"/>
                    </a:lnTo>
                    <a:lnTo>
                      <a:pt x="36" y="78"/>
                    </a:lnTo>
                    <a:lnTo>
                      <a:pt x="34" y="105"/>
                    </a:lnTo>
                    <a:lnTo>
                      <a:pt x="32" y="133"/>
                    </a:lnTo>
                    <a:lnTo>
                      <a:pt x="32" y="134"/>
                    </a:lnTo>
                    <a:lnTo>
                      <a:pt x="40" y="139"/>
                    </a:lnTo>
                    <a:lnTo>
                      <a:pt x="39" y="140"/>
                    </a:lnTo>
                    <a:lnTo>
                      <a:pt x="36" y="141"/>
                    </a:lnTo>
                    <a:lnTo>
                      <a:pt x="32" y="140"/>
                    </a:lnTo>
                    <a:lnTo>
                      <a:pt x="27" y="138"/>
                    </a:ln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5" y="146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48"/>
                    </a:lnTo>
                    <a:lnTo>
                      <a:pt x="18" y="144"/>
                    </a:lnTo>
                    <a:lnTo>
                      <a:pt x="16" y="143"/>
                    </a:lnTo>
                    <a:lnTo>
                      <a:pt x="14" y="108"/>
                    </a:lnTo>
                    <a:lnTo>
                      <a:pt x="16" y="105"/>
                    </a:lnTo>
                    <a:lnTo>
                      <a:pt x="11" y="81"/>
                    </a:lnTo>
                    <a:lnTo>
                      <a:pt x="8" y="81"/>
                    </a:lnTo>
                    <a:lnTo>
                      <a:pt x="7" y="56"/>
                    </a:lnTo>
                    <a:lnTo>
                      <a:pt x="0" y="54"/>
                    </a:lnTo>
                    <a:lnTo>
                      <a:pt x="3" y="27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000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4122" y="441"/>
              <a:ext cx="1362" cy="508"/>
              <a:chOff x="4122" y="441"/>
              <a:chExt cx="1362" cy="508"/>
            </a:xfrm>
          </p:grpSpPr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>
                <a:off x="4926" y="462"/>
                <a:ext cx="220" cy="363"/>
                <a:chOff x="4926" y="462"/>
                <a:chExt cx="220" cy="363"/>
              </a:xfrm>
            </p:grpSpPr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4926" y="462"/>
                  <a:ext cx="140" cy="363"/>
                </a:xfrm>
                <a:custGeom>
                  <a:avLst/>
                  <a:gdLst>
                    <a:gd name="T0" fmla="*/ 84 w 140"/>
                    <a:gd name="T1" fmla="*/ 5 h 363"/>
                    <a:gd name="T2" fmla="*/ 111 w 140"/>
                    <a:gd name="T3" fmla="*/ 0 h 363"/>
                    <a:gd name="T4" fmla="*/ 121 w 140"/>
                    <a:gd name="T5" fmla="*/ 9 h 363"/>
                    <a:gd name="T6" fmla="*/ 126 w 140"/>
                    <a:gd name="T7" fmla="*/ 6 h 363"/>
                    <a:gd name="T8" fmla="*/ 133 w 140"/>
                    <a:gd name="T9" fmla="*/ 22 h 363"/>
                    <a:gd name="T10" fmla="*/ 119 w 140"/>
                    <a:gd name="T11" fmla="*/ 32 h 363"/>
                    <a:gd name="T12" fmla="*/ 118 w 140"/>
                    <a:gd name="T13" fmla="*/ 40 h 363"/>
                    <a:gd name="T14" fmla="*/ 114 w 140"/>
                    <a:gd name="T15" fmla="*/ 41 h 363"/>
                    <a:gd name="T16" fmla="*/ 111 w 140"/>
                    <a:gd name="T17" fmla="*/ 49 h 363"/>
                    <a:gd name="T18" fmla="*/ 101 w 140"/>
                    <a:gd name="T19" fmla="*/ 51 h 363"/>
                    <a:gd name="T20" fmla="*/ 101 w 140"/>
                    <a:gd name="T21" fmla="*/ 54 h 363"/>
                    <a:gd name="T22" fmla="*/ 119 w 140"/>
                    <a:gd name="T23" fmla="*/ 65 h 363"/>
                    <a:gd name="T24" fmla="*/ 133 w 140"/>
                    <a:gd name="T25" fmla="*/ 117 h 363"/>
                    <a:gd name="T26" fmla="*/ 121 w 140"/>
                    <a:gd name="T27" fmla="*/ 130 h 363"/>
                    <a:gd name="T28" fmla="*/ 121 w 140"/>
                    <a:gd name="T29" fmla="*/ 225 h 363"/>
                    <a:gd name="T30" fmla="*/ 108 w 140"/>
                    <a:gd name="T31" fmla="*/ 229 h 363"/>
                    <a:gd name="T32" fmla="*/ 105 w 140"/>
                    <a:gd name="T33" fmla="*/ 245 h 363"/>
                    <a:gd name="T34" fmla="*/ 99 w 140"/>
                    <a:gd name="T35" fmla="*/ 284 h 363"/>
                    <a:gd name="T36" fmla="*/ 99 w 140"/>
                    <a:gd name="T37" fmla="*/ 306 h 363"/>
                    <a:gd name="T38" fmla="*/ 121 w 140"/>
                    <a:gd name="T39" fmla="*/ 319 h 363"/>
                    <a:gd name="T40" fmla="*/ 138 w 140"/>
                    <a:gd name="T41" fmla="*/ 326 h 363"/>
                    <a:gd name="T42" fmla="*/ 139 w 140"/>
                    <a:gd name="T43" fmla="*/ 331 h 363"/>
                    <a:gd name="T44" fmla="*/ 103 w 140"/>
                    <a:gd name="T45" fmla="*/ 324 h 363"/>
                    <a:gd name="T46" fmla="*/ 99 w 140"/>
                    <a:gd name="T47" fmla="*/ 320 h 363"/>
                    <a:gd name="T48" fmla="*/ 96 w 140"/>
                    <a:gd name="T49" fmla="*/ 324 h 363"/>
                    <a:gd name="T50" fmla="*/ 91 w 140"/>
                    <a:gd name="T51" fmla="*/ 324 h 363"/>
                    <a:gd name="T52" fmla="*/ 88 w 140"/>
                    <a:gd name="T53" fmla="*/ 309 h 363"/>
                    <a:gd name="T54" fmla="*/ 84 w 140"/>
                    <a:gd name="T55" fmla="*/ 240 h 363"/>
                    <a:gd name="T56" fmla="*/ 77 w 140"/>
                    <a:gd name="T57" fmla="*/ 240 h 363"/>
                    <a:gd name="T58" fmla="*/ 57 w 140"/>
                    <a:gd name="T59" fmla="*/ 301 h 363"/>
                    <a:gd name="T60" fmla="*/ 57 w 140"/>
                    <a:gd name="T61" fmla="*/ 339 h 363"/>
                    <a:gd name="T62" fmla="*/ 49 w 140"/>
                    <a:gd name="T63" fmla="*/ 358 h 363"/>
                    <a:gd name="T64" fmla="*/ 42 w 140"/>
                    <a:gd name="T65" fmla="*/ 362 h 363"/>
                    <a:gd name="T66" fmla="*/ 37 w 140"/>
                    <a:gd name="T67" fmla="*/ 352 h 363"/>
                    <a:gd name="T68" fmla="*/ 43 w 140"/>
                    <a:gd name="T69" fmla="*/ 341 h 363"/>
                    <a:gd name="T70" fmla="*/ 49 w 140"/>
                    <a:gd name="T71" fmla="*/ 317 h 363"/>
                    <a:gd name="T72" fmla="*/ 50 w 140"/>
                    <a:gd name="T73" fmla="*/ 231 h 363"/>
                    <a:gd name="T74" fmla="*/ 57 w 140"/>
                    <a:gd name="T75" fmla="*/ 145 h 363"/>
                    <a:gd name="T76" fmla="*/ 45 w 140"/>
                    <a:gd name="T77" fmla="*/ 138 h 363"/>
                    <a:gd name="T78" fmla="*/ 45 w 140"/>
                    <a:gd name="T79" fmla="*/ 126 h 363"/>
                    <a:gd name="T80" fmla="*/ 45 w 140"/>
                    <a:gd name="T81" fmla="*/ 103 h 363"/>
                    <a:gd name="T82" fmla="*/ 30 w 140"/>
                    <a:gd name="T83" fmla="*/ 109 h 363"/>
                    <a:gd name="T84" fmla="*/ 43 w 140"/>
                    <a:gd name="T85" fmla="*/ 124 h 363"/>
                    <a:gd name="T86" fmla="*/ 43 w 140"/>
                    <a:gd name="T87" fmla="*/ 136 h 363"/>
                    <a:gd name="T88" fmla="*/ 29 w 140"/>
                    <a:gd name="T89" fmla="*/ 128 h 363"/>
                    <a:gd name="T90" fmla="*/ 21 w 140"/>
                    <a:gd name="T91" fmla="*/ 120 h 363"/>
                    <a:gd name="T92" fmla="*/ 14 w 140"/>
                    <a:gd name="T93" fmla="*/ 122 h 363"/>
                    <a:gd name="T94" fmla="*/ 0 w 140"/>
                    <a:gd name="T95" fmla="*/ 107 h 363"/>
                    <a:gd name="T96" fmla="*/ 0 w 140"/>
                    <a:gd name="T97" fmla="*/ 103 h 363"/>
                    <a:gd name="T98" fmla="*/ 7 w 140"/>
                    <a:gd name="T99" fmla="*/ 100 h 363"/>
                    <a:gd name="T100" fmla="*/ 24 w 140"/>
                    <a:gd name="T101" fmla="*/ 85 h 363"/>
                    <a:gd name="T102" fmla="*/ 43 w 140"/>
                    <a:gd name="T103" fmla="*/ 71 h 363"/>
                    <a:gd name="T104" fmla="*/ 66 w 140"/>
                    <a:gd name="T105" fmla="*/ 55 h 363"/>
                    <a:gd name="T106" fmla="*/ 84 w 140"/>
                    <a:gd name="T107" fmla="*/ 50 h 363"/>
                    <a:gd name="T108" fmla="*/ 84 w 140"/>
                    <a:gd name="T109" fmla="*/ 38 h 363"/>
                    <a:gd name="T110" fmla="*/ 77 w 140"/>
                    <a:gd name="T111" fmla="*/ 33 h 363"/>
                    <a:gd name="T112" fmla="*/ 77 w 140"/>
                    <a:gd name="T113" fmla="*/ 18 h 363"/>
                    <a:gd name="T114" fmla="*/ 72 w 140"/>
                    <a:gd name="T115" fmla="*/ 15 h 363"/>
                    <a:gd name="T116" fmla="*/ 84 w 140"/>
                    <a:gd name="T117" fmla="*/ 5 h 3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0"/>
                    <a:gd name="T178" fmla="*/ 0 h 363"/>
                    <a:gd name="T179" fmla="*/ 140 w 140"/>
                    <a:gd name="T180" fmla="*/ 363 h 3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0" h="363">
                      <a:moveTo>
                        <a:pt x="84" y="5"/>
                      </a:moveTo>
                      <a:lnTo>
                        <a:pt x="111" y="0"/>
                      </a:lnTo>
                      <a:lnTo>
                        <a:pt x="121" y="9"/>
                      </a:lnTo>
                      <a:lnTo>
                        <a:pt x="126" y="6"/>
                      </a:lnTo>
                      <a:lnTo>
                        <a:pt x="133" y="22"/>
                      </a:lnTo>
                      <a:lnTo>
                        <a:pt x="119" y="32"/>
                      </a:lnTo>
                      <a:lnTo>
                        <a:pt x="118" y="40"/>
                      </a:lnTo>
                      <a:lnTo>
                        <a:pt x="114" y="41"/>
                      </a:lnTo>
                      <a:lnTo>
                        <a:pt x="111" y="49"/>
                      </a:lnTo>
                      <a:lnTo>
                        <a:pt x="101" y="51"/>
                      </a:lnTo>
                      <a:lnTo>
                        <a:pt x="101" y="54"/>
                      </a:lnTo>
                      <a:lnTo>
                        <a:pt x="119" y="65"/>
                      </a:lnTo>
                      <a:lnTo>
                        <a:pt x="133" y="117"/>
                      </a:lnTo>
                      <a:lnTo>
                        <a:pt x="121" y="130"/>
                      </a:lnTo>
                      <a:lnTo>
                        <a:pt x="121" y="225"/>
                      </a:lnTo>
                      <a:lnTo>
                        <a:pt x="108" y="229"/>
                      </a:lnTo>
                      <a:lnTo>
                        <a:pt x="105" y="245"/>
                      </a:lnTo>
                      <a:lnTo>
                        <a:pt x="99" y="284"/>
                      </a:lnTo>
                      <a:lnTo>
                        <a:pt x="99" y="306"/>
                      </a:lnTo>
                      <a:lnTo>
                        <a:pt x="121" y="319"/>
                      </a:lnTo>
                      <a:lnTo>
                        <a:pt x="138" y="326"/>
                      </a:lnTo>
                      <a:lnTo>
                        <a:pt x="139" y="331"/>
                      </a:lnTo>
                      <a:lnTo>
                        <a:pt x="103" y="324"/>
                      </a:lnTo>
                      <a:lnTo>
                        <a:pt x="99" y="320"/>
                      </a:lnTo>
                      <a:lnTo>
                        <a:pt x="96" y="324"/>
                      </a:lnTo>
                      <a:lnTo>
                        <a:pt x="91" y="324"/>
                      </a:lnTo>
                      <a:lnTo>
                        <a:pt x="88" y="309"/>
                      </a:lnTo>
                      <a:lnTo>
                        <a:pt x="84" y="240"/>
                      </a:lnTo>
                      <a:lnTo>
                        <a:pt x="77" y="240"/>
                      </a:lnTo>
                      <a:lnTo>
                        <a:pt x="57" y="301"/>
                      </a:lnTo>
                      <a:lnTo>
                        <a:pt x="57" y="339"/>
                      </a:lnTo>
                      <a:lnTo>
                        <a:pt x="49" y="358"/>
                      </a:lnTo>
                      <a:lnTo>
                        <a:pt x="42" y="362"/>
                      </a:lnTo>
                      <a:lnTo>
                        <a:pt x="37" y="352"/>
                      </a:lnTo>
                      <a:lnTo>
                        <a:pt x="43" y="341"/>
                      </a:lnTo>
                      <a:lnTo>
                        <a:pt x="49" y="317"/>
                      </a:lnTo>
                      <a:lnTo>
                        <a:pt x="50" y="231"/>
                      </a:lnTo>
                      <a:lnTo>
                        <a:pt x="57" y="145"/>
                      </a:lnTo>
                      <a:lnTo>
                        <a:pt x="45" y="138"/>
                      </a:lnTo>
                      <a:lnTo>
                        <a:pt x="45" y="126"/>
                      </a:lnTo>
                      <a:lnTo>
                        <a:pt x="45" y="103"/>
                      </a:lnTo>
                      <a:lnTo>
                        <a:pt x="30" y="109"/>
                      </a:lnTo>
                      <a:lnTo>
                        <a:pt x="43" y="124"/>
                      </a:lnTo>
                      <a:lnTo>
                        <a:pt x="43" y="136"/>
                      </a:lnTo>
                      <a:lnTo>
                        <a:pt x="29" y="128"/>
                      </a:lnTo>
                      <a:lnTo>
                        <a:pt x="21" y="120"/>
                      </a:lnTo>
                      <a:lnTo>
                        <a:pt x="14" y="122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7" y="100"/>
                      </a:lnTo>
                      <a:lnTo>
                        <a:pt x="24" y="85"/>
                      </a:lnTo>
                      <a:lnTo>
                        <a:pt x="43" y="71"/>
                      </a:lnTo>
                      <a:lnTo>
                        <a:pt x="66" y="55"/>
                      </a:lnTo>
                      <a:lnTo>
                        <a:pt x="84" y="50"/>
                      </a:lnTo>
                      <a:lnTo>
                        <a:pt x="84" y="38"/>
                      </a:lnTo>
                      <a:lnTo>
                        <a:pt x="77" y="33"/>
                      </a:lnTo>
                      <a:lnTo>
                        <a:pt x="77" y="18"/>
                      </a:lnTo>
                      <a:lnTo>
                        <a:pt x="72" y="15"/>
                      </a:lnTo>
                      <a:lnTo>
                        <a:pt x="84" y="5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5046" y="464"/>
                  <a:ext cx="100" cy="346"/>
                </a:xfrm>
                <a:custGeom>
                  <a:avLst/>
                  <a:gdLst>
                    <a:gd name="T0" fmla="*/ 22 w 100"/>
                    <a:gd name="T1" fmla="*/ 6 h 346"/>
                    <a:gd name="T2" fmla="*/ 22 w 100"/>
                    <a:gd name="T3" fmla="*/ 14 h 346"/>
                    <a:gd name="T4" fmla="*/ 24 w 100"/>
                    <a:gd name="T5" fmla="*/ 17 h 346"/>
                    <a:gd name="T6" fmla="*/ 20 w 100"/>
                    <a:gd name="T7" fmla="*/ 24 h 346"/>
                    <a:gd name="T8" fmla="*/ 22 w 100"/>
                    <a:gd name="T9" fmla="*/ 26 h 346"/>
                    <a:gd name="T10" fmla="*/ 22 w 100"/>
                    <a:gd name="T11" fmla="*/ 28 h 346"/>
                    <a:gd name="T12" fmla="*/ 25 w 100"/>
                    <a:gd name="T13" fmla="*/ 38 h 346"/>
                    <a:gd name="T14" fmla="*/ 25 w 100"/>
                    <a:gd name="T15" fmla="*/ 39 h 346"/>
                    <a:gd name="T16" fmla="*/ 8 w 100"/>
                    <a:gd name="T17" fmla="*/ 49 h 346"/>
                    <a:gd name="T18" fmla="*/ 0 w 100"/>
                    <a:gd name="T19" fmla="*/ 120 h 346"/>
                    <a:gd name="T20" fmla="*/ 10 w 100"/>
                    <a:gd name="T21" fmla="*/ 133 h 346"/>
                    <a:gd name="T22" fmla="*/ 5 w 100"/>
                    <a:gd name="T23" fmla="*/ 172 h 346"/>
                    <a:gd name="T24" fmla="*/ 12 w 100"/>
                    <a:gd name="T25" fmla="*/ 176 h 346"/>
                    <a:gd name="T26" fmla="*/ 16 w 100"/>
                    <a:gd name="T27" fmla="*/ 237 h 346"/>
                    <a:gd name="T28" fmla="*/ 21 w 100"/>
                    <a:gd name="T29" fmla="*/ 298 h 346"/>
                    <a:gd name="T30" fmla="*/ 19 w 100"/>
                    <a:gd name="T31" fmla="*/ 302 h 346"/>
                    <a:gd name="T32" fmla="*/ 1 w 100"/>
                    <a:gd name="T33" fmla="*/ 313 h 346"/>
                    <a:gd name="T34" fmla="*/ 3 w 100"/>
                    <a:gd name="T35" fmla="*/ 315 h 346"/>
                    <a:gd name="T36" fmla="*/ 10 w 100"/>
                    <a:gd name="T37" fmla="*/ 318 h 346"/>
                    <a:gd name="T38" fmla="*/ 21 w 100"/>
                    <a:gd name="T39" fmla="*/ 315 h 346"/>
                    <a:gd name="T40" fmla="*/ 30 w 100"/>
                    <a:gd name="T41" fmla="*/ 311 h 346"/>
                    <a:gd name="T42" fmla="*/ 38 w 100"/>
                    <a:gd name="T43" fmla="*/ 309 h 346"/>
                    <a:gd name="T44" fmla="*/ 38 w 100"/>
                    <a:gd name="T45" fmla="*/ 319 h 346"/>
                    <a:gd name="T46" fmla="*/ 42 w 100"/>
                    <a:gd name="T47" fmla="*/ 319 h 346"/>
                    <a:gd name="T48" fmla="*/ 36 w 100"/>
                    <a:gd name="T49" fmla="*/ 329 h 346"/>
                    <a:gd name="T50" fmla="*/ 39 w 100"/>
                    <a:gd name="T51" fmla="*/ 343 h 346"/>
                    <a:gd name="T52" fmla="*/ 45 w 100"/>
                    <a:gd name="T53" fmla="*/ 345 h 346"/>
                    <a:gd name="T54" fmla="*/ 55 w 100"/>
                    <a:gd name="T55" fmla="*/ 333 h 346"/>
                    <a:gd name="T56" fmla="*/ 55 w 100"/>
                    <a:gd name="T57" fmla="*/ 324 h 346"/>
                    <a:gd name="T58" fmla="*/ 59 w 100"/>
                    <a:gd name="T59" fmla="*/ 323 h 346"/>
                    <a:gd name="T60" fmla="*/ 63 w 100"/>
                    <a:gd name="T61" fmla="*/ 244 h 346"/>
                    <a:gd name="T62" fmla="*/ 59 w 100"/>
                    <a:gd name="T63" fmla="*/ 236 h 346"/>
                    <a:gd name="T64" fmla="*/ 71 w 100"/>
                    <a:gd name="T65" fmla="*/ 184 h 346"/>
                    <a:gd name="T66" fmla="*/ 77 w 100"/>
                    <a:gd name="T67" fmla="*/ 181 h 346"/>
                    <a:gd name="T68" fmla="*/ 81 w 100"/>
                    <a:gd name="T69" fmla="*/ 126 h 346"/>
                    <a:gd name="T70" fmla="*/ 99 w 100"/>
                    <a:gd name="T71" fmla="*/ 120 h 346"/>
                    <a:gd name="T72" fmla="*/ 91 w 100"/>
                    <a:gd name="T73" fmla="*/ 61 h 346"/>
                    <a:gd name="T74" fmla="*/ 63 w 100"/>
                    <a:gd name="T75" fmla="*/ 45 h 346"/>
                    <a:gd name="T76" fmla="*/ 55 w 100"/>
                    <a:gd name="T77" fmla="*/ 39 h 346"/>
                    <a:gd name="T78" fmla="*/ 55 w 100"/>
                    <a:gd name="T79" fmla="*/ 34 h 346"/>
                    <a:gd name="T80" fmla="*/ 58 w 100"/>
                    <a:gd name="T81" fmla="*/ 30 h 346"/>
                    <a:gd name="T82" fmla="*/ 61 w 100"/>
                    <a:gd name="T83" fmla="*/ 26 h 346"/>
                    <a:gd name="T84" fmla="*/ 64 w 100"/>
                    <a:gd name="T85" fmla="*/ 22 h 346"/>
                    <a:gd name="T86" fmla="*/ 66 w 100"/>
                    <a:gd name="T87" fmla="*/ 18 h 346"/>
                    <a:gd name="T88" fmla="*/ 66 w 100"/>
                    <a:gd name="T89" fmla="*/ 14 h 346"/>
                    <a:gd name="T90" fmla="*/ 64 w 100"/>
                    <a:gd name="T91" fmla="*/ 9 h 346"/>
                    <a:gd name="T92" fmla="*/ 60 w 100"/>
                    <a:gd name="T93" fmla="*/ 5 h 346"/>
                    <a:gd name="T94" fmla="*/ 55 w 100"/>
                    <a:gd name="T95" fmla="*/ 1 h 346"/>
                    <a:gd name="T96" fmla="*/ 49 w 100"/>
                    <a:gd name="T97" fmla="*/ 0 h 346"/>
                    <a:gd name="T98" fmla="*/ 43 w 100"/>
                    <a:gd name="T99" fmla="*/ 0 h 346"/>
                    <a:gd name="T100" fmla="*/ 36 w 100"/>
                    <a:gd name="T101" fmla="*/ 0 h 346"/>
                    <a:gd name="T102" fmla="*/ 30 w 100"/>
                    <a:gd name="T103" fmla="*/ 1 h 346"/>
                    <a:gd name="T104" fmla="*/ 22 w 100"/>
                    <a:gd name="T105" fmla="*/ 6 h 34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"/>
                    <a:gd name="T160" fmla="*/ 0 h 346"/>
                    <a:gd name="T161" fmla="*/ 100 w 100"/>
                    <a:gd name="T162" fmla="*/ 346 h 34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" h="346">
                      <a:moveTo>
                        <a:pt x="22" y="6"/>
                      </a:moveTo>
                      <a:lnTo>
                        <a:pt x="22" y="14"/>
                      </a:lnTo>
                      <a:lnTo>
                        <a:pt x="24" y="17"/>
                      </a:lnTo>
                      <a:lnTo>
                        <a:pt x="20" y="24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8" y="49"/>
                      </a:lnTo>
                      <a:lnTo>
                        <a:pt x="0" y="120"/>
                      </a:lnTo>
                      <a:lnTo>
                        <a:pt x="10" y="133"/>
                      </a:lnTo>
                      <a:lnTo>
                        <a:pt x="5" y="172"/>
                      </a:lnTo>
                      <a:lnTo>
                        <a:pt x="12" y="176"/>
                      </a:lnTo>
                      <a:lnTo>
                        <a:pt x="16" y="237"/>
                      </a:lnTo>
                      <a:lnTo>
                        <a:pt x="21" y="298"/>
                      </a:lnTo>
                      <a:lnTo>
                        <a:pt x="19" y="302"/>
                      </a:lnTo>
                      <a:lnTo>
                        <a:pt x="1" y="313"/>
                      </a:lnTo>
                      <a:lnTo>
                        <a:pt x="3" y="315"/>
                      </a:lnTo>
                      <a:lnTo>
                        <a:pt x="10" y="318"/>
                      </a:lnTo>
                      <a:lnTo>
                        <a:pt x="21" y="315"/>
                      </a:lnTo>
                      <a:lnTo>
                        <a:pt x="30" y="311"/>
                      </a:lnTo>
                      <a:lnTo>
                        <a:pt x="38" y="309"/>
                      </a:lnTo>
                      <a:lnTo>
                        <a:pt x="38" y="319"/>
                      </a:lnTo>
                      <a:lnTo>
                        <a:pt x="42" y="319"/>
                      </a:lnTo>
                      <a:lnTo>
                        <a:pt x="36" y="329"/>
                      </a:lnTo>
                      <a:lnTo>
                        <a:pt x="39" y="343"/>
                      </a:lnTo>
                      <a:lnTo>
                        <a:pt x="45" y="345"/>
                      </a:lnTo>
                      <a:lnTo>
                        <a:pt x="55" y="333"/>
                      </a:lnTo>
                      <a:lnTo>
                        <a:pt x="55" y="324"/>
                      </a:lnTo>
                      <a:lnTo>
                        <a:pt x="59" y="323"/>
                      </a:lnTo>
                      <a:lnTo>
                        <a:pt x="63" y="244"/>
                      </a:lnTo>
                      <a:lnTo>
                        <a:pt x="59" y="236"/>
                      </a:lnTo>
                      <a:lnTo>
                        <a:pt x="71" y="184"/>
                      </a:lnTo>
                      <a:lnTo>
                        <a:pt x="77" y="181"/>
                      </a:lnTo>
                      <a:lnTo>
                        <a:pt x="81" y="126"/>
                      </a:lnTo>
                      <a:lnTo>
                        <a:pt x="99" y="120"/>
                      </a:lnTo>
                      <a:lnTo>
                        <a:pt x="91" y="61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55" y="34"/>
                      </a:lnTo>
                      <a:lnTo>
                        <a:pt x="58" y="30"/>
                      </a:lnTo>
                      <a:lnTo>
                        <a:pt x="61" y="26"/>
                      </a:lnTo>
                      <a:lnTo>
                        <a:pt x="64" y="22"/>
                      </a:lnTo>
                      <a:lnTo>
                        <a:pt x="66" y="18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0" y="1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001F9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5369" y="522"/>
                <a:ext cx="115" cy="427"/>
              </a:xfrm>
              <a:custGeom>
                <a:avLst/>
                <a:gdLst>
                  <a:gd name="T0" fmla="*/ 39 w 115"/>
                  <a:gd name="T1" fmla="*/ 5 h 427"/>
                  <a:gd name="T2" fmla="*/ 66 w 115"/>
                  <a:gd name="T3" fmla="*/ 0 h 427"/>
                  <a:gd name="T4" fmla="*/ 86 w 115"/>
                  <a:gd name="T5" fmla="*/ 0 h 427"/>
                  <a:gd name="T6" fmla="*/ 103 w 115"/>
                  <a:gd name="T7" fmla="*/ 3 h 427"/>
                  <a:gd name="T8" fmla="*/ 111 w 115"/>
                  <a:gd name="T9" fmla="*/ 17 h 427"/>
                  <a:gd name="T10" fmla="*/ 111 w 115"/>
                  <a:gd name="T11" fmla="*/ 30 h 427"/>
                  <a:gd name="T12" fmla="*/ 101 w 115"/>
                  <a:gd name="T13" fmla="*/ 45 h 427"/>
                  <a:gd name="T14" fmla="*/ 93 w 115"/>
                  <a:gd name="T15" fmla="*/ 45 h 427"/>
                  <a:gd name="T16" fmla="*/ 104 w 115"/>
                  <a:gd name="T17" fmla="*/ 62 h 427"/>
                  <a:gd name="T18" fmla="*/ 114 w 115"/>
                  <a:gd name="T19" fmla="*/ 91 h 427"/>
                  <a:gd name="T20" fmla="*/ 114 w 115"/>
                  <a:gd name="T21" fmla="*/ 116 h 427"/>
                  <a:gd name="T22" fmla="*/ 111 w 115"/>
                  <a:gd name="T23" fmla="*/ 147 h 427"/>
                  <a:gd name="T24" fmla="*/ 103 w 115"/>
                  <a:gd name="T25" fmla="*/ 177 h 427"/>
                  <a:gd name="T26" fmla="*/ 91 w 115"/>
                  <a:gd name="T27" fmla="*/ 179 h 427"/>
                  <a:gd name="T28" fmla="*/ 91 w 115"/>
                  <a:gd name="T29" fmla="*/ 189 h 427"/>
                  <a:gd name="T30" fmla="*/ 84 w 115"/>
                  <a:gd name="T31" fmla="*/ 192 h 427"/>
                  <a:gd name="T32" fmla="*/ 84 w 115"/>
                  <a:gd name="T33" fmla="*/ 222 h 427"/>
                  <a:gd name="T34" fmla="*/ 77 w 115"/>
                  <a:gd name="T35" fmla="*/ 228 h 427"/>
                  <a:gd name="T36" fmla="*/ 77 w 115"/>
                  <a:gd name="T37" fmla="*/ 286 h 427"/>
                  <a:gd name="T38" fmla="*/ 77 w 115"/>
                  <a:gd name="T39" fmla="*/ 321 h 427"/>
                  <a:gd name="T40" fmla="*/ 87 w 115"/>
                  <a:gd name="T41" fmla="*/ 362 h 427"/>
                  <a:gd name="T42" fmla="*/ 91 w 115"/>
                  <a:gd name="T43" fmla="*/ 414 h 427"/>
                  <a:gd name="T44" fmla="*/ 79 w 115"/>
                  <a:gd name="T45" fmla="*/ 419 h 427"/>
                  <a:gd name="T46" fmla="*/ 79 w 115"/>
                  <a:gd name="T47" fmla="*/ 424 h 427"/>
                  <a:gd name="T48" fmla="*/ 60 w 115"/>
                  <a:gd name="T49" fmla="*/ 424 h 427"/>
                  <a:gd name="T50" fmla="*/ 57 w 115"/>
                  <a:gd name="T51" fmla="*/ 422 h 427"/>
                  <a:gd name="T52" fmla="*/ 50 w 115"/>
                  <a:gd name="T53" fmla="*/ 422 h 427"/>
                  <a:gd name="T54" fmla="*/ 49 w 115"/>
                  <a:gd name="T55" fmla="*/ 426 h 427"/>
                  <a:gd name="T56" fmla="*/ 35 w 115"/>
                  <a:gd name="T57" fmla="*/ 424 h 427"/>
                  <a:gd name="T58" fmla="*/ 5 w 115"/>
                  <a:gd name="T59" fmla="*/ 422 h 427"/>
                  <a:gd name="T60" fmla="*/ 5 w 115"/>
                  <a:gd name="T61" fmla="*/ 419 h 427"/>
                  <a:gd name="T62" fmla="*/ 33 w 115"/>
                  <a:gd name="T63" fmla="*/ 411 h 427"/>
                  <a:gd name="T64" fmla="*/ 33 w 115"/>
                  <a:gd name="T65" fmla="*/ 403 h 427"/>
                  <a:gd name="T66" fmla="*/ 9 w 115"/>
                  <a:gd name="T67" fmla="*/ 400 h 427"/>
                  <a:gd name="T68" fmla="*/ 9 w 115"/>
                  <a:gd name="T69" fmla="*/ 394 h 427"/>
                  <a:gd name="T70" fmla="*/ 26 w 115"/>
                  <a:gd name="T71" fmla="*/ 386 h 427"/>
                  <a:gd name="T72" fmla="*/ 26 w 115"/>
                  <a:gd name="T73" fmla="*/ 328 h 427"/>
                  <a:gd name="T74" fmla="*/ 19 w 115"/>
                  <a:gd name="T75" fmla="*/ 275 h 427"/>
                  <a:gd name="T76" fmla="*/ 22 w 115"/>
                  <a:gd name="T77" fmla="*/ 221 h 427"/>
                  <a:gd name="T78" fmla="*/ 22 w 115"/>
                  <a:gd name="T79" fmla="*/ 192 h 427"/>
                  <a:gd name="T80" fmla="*/ 19 w 115"/>
                  <a:gd name="T81" fmla="*/ 183 h 427"/>
                  <a:gd name="T82" fmla="*/ 19 w 115"/>
                  <a:gd name="T83" fmla="*/ 141 h 427"/>
                  <a:gd name="T84" fmla="*/ 0 w 115"/>
                  <a:gd name="T85" fmla="*/ 132 h 427"/>
                  <a:gd name="T86" fmla="*/ 0 w 115"/>
                  <a:gd name="T87" fmla="*/ 126 h 427"/>
                  <a:gd name="T88" fmla="*/ 43 w 115"/>
                  <a:gd name="T89" fmla="*/ 68 h 427"/>
                  <a:gd name="T90" fmla="*/ 63 w 115"/>
                  <a:gd name="T91" fmla="*/ 61 h 427"/>
                  <a:gd name="T92" fmla="*/ 61 w 115"/>
                  <a:gd name="T93" fmla="*/ 57 h 427"/>
                  <a:gd name="T94" fmla="*/ 46 w 115"/>
                  <a:gd name="T95" fmla="*/ 55 h 427"/>
                  <a:gd name="T96" fmla="*/ 46 w 115"/>
                  <a:gd name="T97" fmla="*/ 51 h 427"/>
                  <a:gd name="T98" fmla="*/ 43 w 115"/>
                  <a:gd name="T99" fmla="*/ 49 h 427"/>
                  <a:gd name="T100" fmla="*/ 43 w 115"/>
                  <a:gd name="T101" fmla="*/ 45 h 427"/>
                  <a:gd name="T102" fmla="*/ 39 w 115"/>
                  <a:gd name="T103" fmla="*/ 43 h 427"/>
                  <a:gd name="T104" fmla="*/ 43 w 115"/>
                  <a:gd name="T105" fmla="*/ 42 h 427"/>
                  <a:gd name="T106" fmla="*/ 39 w 115"/>
                  <a:gd name="T107" fmla="*/ 40 h 427"/>
                  <a:gd name="T108" fmla="*/ 46 w 115"/>
                  <a:gd name="T109" fmla="*/ 30 h 427"/>
                  <a:gd name="T110" fmla="*/ 43 w 115"/>
                  <a:gd name="T111" fmla="*/ 25 h 427"/>
                  <a:gd name="T112" fmla="*/ 46 w 115"/>
                  <a:gd name="T113" fmla="*/ 19 h 427"/>
                  <a:gd name="T114" fmla="*/ 39 w 115"/>
                  <a:gd name="T115" fmla="*/ 15 h 427"/>
                  <a:gd name="T116" fmla="*/ 39 w 115"/>
                  <a:gd name="T117" fmla="*/ 5 h 4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427"/>
                  <a:gd name="T179" fmla="*/ 115 w 115"/>
                  <a:gd name="T180" fmla="*/ 427 h 4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427">
                    <a:moveTo>
                      <a:pt x="39" y="5"/>
                    </a:moveTo>
                    <a:lnTo>
                      <a:pt x="66" y="0"/>
                    </a:lnTo>
                    <a:lnTo>
                      <a:pt x="86" y="0"/>
                    </a:lnTo>
                    <a:lnTo>
                      <a:pt x="103" y="3"/>
                    </a:lnTo>
                    <a:lnTo>
                      <a:pt x="111" y="17"/>
                    </a:lnTo>
                    <a:lnTo>
                      <a:pt x="111" y="30"/>
                    </a:lnTo>
                    <a:lnTo>
                      <a:pt x="101" y="45"/>
                    </a:lnTo>
                    <a:lnTo>
                      <a:pt x="93" y="45"/>
                    </a:lnTo>
                    <a:lnTo>
                      <a:pt x="104" y="62"/>
                    </a:lnTo>
                    <a:lnTo>
                      <a:pt x="114" y="91"/>
                    </a:lnTo>
                    <a:lnTo>
                      <a:pt x="114" y="116"/>
                    </a:lnTo>
                    <a:lnTo>
                      <a:pt x="111" y="147"/>
                    </a:lnTo>
                    <a:lnTo>
                      <a:pt x="103" y="177"/>
                    </a:lnTo>
                    <a:lnTo>
                      <a:pt x="91" y="179"/>
                    </a:lnTo>
                    <a:lnTo>
                      <a:pt x="91" y="189"/>
                    </a:lnTo>
                    <a:lnTo>
                      <a:pt x="84" y="192"/>
                    </a:lnTo>
                    <a:lnTo>
                      <a:pt x="84" y="222"/>
                    </a:lnTo>
                    <a:lnTo>
                      <a:pt x="77" y="228"/>
                    </a:lnTo>
                    <a:lnTo>
                      <a:pt x="77" y="286"/>
                    </a:lnTo>
                    <a:lnTo>
                      <a:pt x="77" y="321"/>
                    </a:lnTo>
                    <a:lnTo>
                      <a:pt x="87" y="362"/>
                    </a:lnTo>
                    <a:lnTo>
                      <a:pt x="91" y="414"/>
                    </a:lnTo>
                    <a:lnTo>
                      <a:pt x="79" y="419"/>
                    </a:lnTo>
                    <a:lnTo>
                      <a:pt x="79" y="424"/>
                    </a:lnTo>
                    <a:lnTo>
                      <a:pt x="60" y="424"/>
                    </a:lnTo>
                    <a:lnTo>
                      <a:pt x="57" y="422"/>
                    </a:lnTo>
                    <a:lnTo>
                      <a:pt x="50" y="422"/>
                    </a:lnTo>
                    <a:lnTo>
                      <a:pt x="49" y="426"/>
                    </a:lnTo>
                    <a:lnTo>
                      <a:pt x="35" y="424"/>
                    </a:lnTo>
                    <a:lnTo>
                      <a:pt x="5" y="422"/>
                    </a:lnTo>
                    <a:lnTo>
                      <a:pt x="5" y="419"/>
                    </a:lnTo>
                    <a:lnTo>
                      <a:pt x="33" y="411"/>
                    </a:lnTo>
                    <a:lnTo>
                      <a:pt x="33" y="403"/>
                    </a:lnTo>
                    <a:lnTo>
                      <a:pt x="9" y="400"/>
                    </a:lnTo>
                    <a:lnTo>
                      <a:pt x="9" y="394"/>
                    </a:lnTo>
                    <a:lnTo>
                      <a:pt x="26" y="386"/>
                    </a:lnTo>
                    <a:lnTo>
                      <a:pt x="26" y="328"/>
                    </a:lnTo>
                    <a:lnTo>
                      <a:pt x="19" y="275"/>
                    </a:lnTo>
                    <a:lnTo>
                      <a:pt x="22" y="221"/>
                    </a:lnTo>
                    <a:lnTo>
                      <a:pt x="22" y="192"/>
                    </a:lnTo>
                    <a:lnTo>
                      <a:pt x="19" y="183"/>
                    </a:lnTo>
                    <a:lnTo>
                      <a:pt x="19" y="141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43" y="68"/>
                    </a:lnTo>
                    <a:lnTo>
                      <a:pt x="63" y="61"/>
                    </a:lnTo>
                    <a:lnTo>
                      <a:pt x="61" y="57"/>
                    </a:lnTo>
                    <a:lnTo>
                      <a:pt x="46" y="55"/>
                    </a:lnTo>
                    <a:lnTo>
                      <a:pt x="46" y="51"/>
                    </a:lnTo>
                    <a:lnTo>
                      <a:pt x="43" y="49"/>
                    </a:lnTo>
                    <a:lnTo>
                      <a:pt x="43" y="45"/>
                    </a:lnTo>
                    <a:lnTo>
                      <a:pt x="39" y="43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46" y="30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9" y="5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4122" y="520"/>
                <a:ext cx="88" cy="227"/>
              </a:xfrm>
              <a:custGeom>
                <a:avLst/>
                <a:gdLst>
                  <a:gd name="T0" fmla="*/ 33 w 88"/>
                  <a:gd name="T1" fmla="*/ 2 h 227"/>
                  <a:gd name="T2" fmla="*/ 29 w 88"/>
                  <a:gd name="T3" fmla="*/ 14 h 227"/>
                  <a:gd name="T4" fmla="*/ 32 w 88"/>
                  <a:gd name="T5" fmla="*/ 16 h 227"/>
                  <a:gd name="T6" fmla="*/ 34 w 88"/>
                  <a:gd name="T7" fmla="*/ 20 h 227"/>
                  <a:gd name="T8" fmla="*/ 39 w 88"/>
                  <a:gd name="T9" fmla="*/ 28 h 227"/>
                  <a:gd name="T10" fmla="*/ 34 w 88"/>
                  <a:gd name="T11" fmla="*/ 30 h 227"/>
                  <a:gd name="T12" fmla="*/ 14 w 88"/>
                  <a:gd name="T13" fmla="*/ 41 h 227"/>
                  <a:gd name="T14" fmla="*/ 2 w 88"/>
                  <a:gd name="T15" fmla="*/ 110 h 227"/>
                  <a:gd name="T16" fmla="*/ 0 w 88"/>
                  <a:gd name="T17" fmla="*/ 122 h 227"/>
                  <a:gd name="T18" fmla="*/ 5 w 88"/>
                  <a:gd name="T19" fmla="*/ 129 h 227"/>
                  <a:gd name="T20" fmla="*/ 8 w 88"/>
                  <a:gd name="T21" fmla="*/ 131 h 227"/>
                  <a:gd name="T22" fmla="*/ 8 w 88"/>
                  <a:gd name="T23" fmla="*/ 120 h 227"/>
                  <a:gd name="T24" fmla="*/ 8 w 88"/>
                  <a:gd name="T25" fmla="*/ 125 h 227"/>
                  <a:gd name="T26" fmla="*/ 13 w 88"/>
                  <a:gd name="T27" fmla="*/ 122 h 227"/>
                  <a:gd name="T28" fmla="*/ 16 w 88"/>
                  <a:gd name="T29" fmla="*/ 113 h 227"/>
                  <a:gd name="T30" fmla="*/ 28 w 88"/>
                  <a:gd name="T31" fmla="*/ 172 h 227"/>
                  <a:gd name="T32" fmla="*/ 33 w 88"/>
                  <a:gd name="T33" fmla="*/ 208 h 227"/>
                  <a:gd name="T34" fmla="*/ 30 w 88"/>
                  <a:gd name="T35" fmla="*/ 225 h 227"/>
                  <a:gd name="T36" fmla="*/ 44 w 88"/>
                  <a:gd name="T37" fmla="*/ 222 h 227"/>
                  <a:gd name="T38" fmla="*/ 40 w 88"/>
                  <a:gd name="T39" fmla="*/ 202 h 227"/>
                  <a:gd name="T40" fmla="*/ 46 w 88"/>
                  <a:gd name="T41" fmla="*/ 174 h 227"/>
                  <a:gd name="T42" fmla="*/ 47 w 88"/>
                  <a:gd name="T43" fmla="*/ 201 h 227"/>
                  <a:gd name="T44" fmla="*/ 50 w 88"/>
                  <a:gd name="T45" fmla="*/ 220 h 227"/>
                  <a:gd name="T46" fmla="*/ 62 w 88"/>
                  <a:gd name="T47" fmla="*/ 221 h 227"/>
                  <a:gd name="T48" fmla="*/ 66 w 88"/>
                  <a:gd name="T49" fmla="*/ 172 h 227"/>
                  <a:gd name="T50" fmla="*/ 71 w 88"/>
                  <a:gd name="T51" fmla="*/ 168 h 227"/>
                  <a:gd name="T52" fmla="*/ 85 w 88"/>
                  <a:gd name="T53" fmla="*/ 172 h 227"/>
                  <a:gd name="T54" fmla="*/ 77 w 88"/>
                  <a:gd name="T55" fmla="*/ 115 h 227"/>
                  <a:gd name="T56" fmla="*/ 79 w 88"/>
                  <a:gd name="T57" fmla="*/ 104 h 227"/>
                  <a:gd name="T58" fmla="*/ 77 w 88"/>
                  <a:gd name="T59" fmla="*/ 75 h 227"/>
                  <a:gd name="T60" fmla="*/ 58 w 88"/>
                  <a:gd name="T61" fmla="*/ 37 h 227"/>
                  <a:gd name="T62" fmla="*/ 57 w 88"/>
                  <a:gd name="T63" fmla="*/ 24 h 227"/>
                  <a:gd name="T64" fmla="*/ 62 w 88"/>
                  <a:gd name="T65" fmla="*/ 21 h 227"/>
                  <a:gd name="T66" fmla="*/ 66 w 88"/>
                  <a:gd name="T67" fmla="*/ 17 h 227"/>
                  <a:gd name="T68" fmla="*/ 63 w 88"/>
                  <a:gd name="T69" fmla="*/ 2 h 227"/>
                  <a:gd name="T70" fmla="*/ 52 w 88"/>
                  <a:gd name="T71" fmla="*/ 0 h 227"/>
                  <a:gd name="T72" fmla="*/ 43 w 88"/>
                  <a:gd name="T73" fmla="*/ 1 h 2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227"/>
                  <a:gd name="T113" fmla="*/ 88 w 88"/>
                  <a:gd name="T114" fmla="*/ 227 h 2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227">
                    <a:moveTo>
                      <a:pt x="43" y="1"/>
                    </a:moveTo>
                    <a:lnTo>
                      <a:pt x="33" y="2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4" y="30"/>
                    </a:lnTo>
                    <a:lnTo>
                      <a:pt x="27" y="38"/>
                    </a:lnTo>
                    <a:lnTo>
                      <a:pt x="14" y="41"/>
                    </a:lnTo>
                    <a:lnTo>
                      <a:pt x="8" y="48"/>
                    </a:lnTo>
                    <a:lnTo>
                      <a:pt x="2" y="110"/>
                    </a:lnTo>
                    <a:lnTo>
                      <a:pt x="5" y="111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5" y="129"/>
                    </a:lnTo>
                    <a:lnTo>
                      <a:pt x="6" y="131"/>
                    </a:lnTo>
                    <a:lnTo>
                      <a:pt x="8" y="131"/>
                    </a:lnTo>
                    <a:lnTo>
                      <a:pt x="7" y="124"/>
                    </a:lnTo>
                    <a:lnTo>
                      <a:pt x="8" y="120"/>
                    </a:lnTo>
                    <a:lnTo>
                      <a:pt x="10" y="123"/>
                    </a:lnTo>
                    <a:lnTo>
                      <a:pt x="8" y="125"/>
                    </a:lnTo>
                    <a:lnTo>
                      <a:pt x="10" y="127"/>
                    </a:lnTo>
                    <a:lnTo>
                      <a:pt x="13" y="122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13" y="169"/>
                    </a:lnTo>
                    <a:lnTo>
                      <a:pt x="28" y="172"/>
                    </a:lnTo>
                    <a:lnTo>
                      <a:pt x="34" y="205"/>
                    </a:lnTo>
                    <a:lnTo>
                      <a:pt x="33" y="208"/>
                    </a:lnTo>
                    <a:lnTo>
                      <a:pt x="30" y="222"/>
                    </a:lnTo>
                    <a:lnTo>
                      <a:pt x="30" y="225"/>
                    </a:lnTo>
                    <a:lnTo>
                      <a:pt x="40" y="226"/>
                    </a:lnTo>
                    <a:lnTo>
                      <a:pt x="44" y="222"/>
                    </a:lnTo>
                    <a:lnTo>
                      <a:pt x="42" y="210"/>
                    </a:lnTo>
                    <a:lnTo>
                      <a:pt x="40" y="202"/>
                    </a:lnTo>
                    <a:lnTo>
                      <a:pt x="45" y="174"/>
                    </a:lnTo>
                    <a:lnTo>
                      <a:pt x="46" y="174"/>
                    </a:lnTo>
                    <a:lnTo>
                      <a:pt x="50" y="184"/>
                    </a:lnTo>
                    <a:lnTo>
                      <a:pt x="47" y="201"/>
                    </a:lnTo>
                    <a:lnTo>
                      <a:pt x="44" y="203"/>
                    </a:lnTo>
                    <a:lnTo>
                      <a:pt x="50" y="220"/>
                    </a:lnTo>
                    <a:lnTo>
                      <a:pt x="60" y="222"/>
                    </a:lnTo>
                    <a:lnTo>
                      <a:pt x="62" y="221"/>
                    </a:lnTo>
                    <a:lnTo>
                      <a:pt x="54" y="203"/>
                    </a:lnTo>
                    <a:lnTo>
                      <a:pt x="66" y="172"/>
                    </a:lnTo>
                    <a:lnTo>
                      <a:pt x="71" y="170"/>
                    </a:lnTo>
                    <a:lnTo>
                      <a:pt x="71" y="168"/>
                    </a:lnTo>
                    <a:lnTo>
                      <a:pt x="81" y="168"/>
                    </a:lnTo>
                    <a:lnTo>
                      <a:pt x="85" y="172"/>
                    </a:lnTo>
                    <a:lnTo>
                      <a:pt x="87" y="170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9" y="104"/>
                    </a:lnTo>
                    <a:lnTo>
                      <a:pt x="80" y="102"/>
                    </a:lnTo>
                    <a:lnTo>
                      <a:pt x="77" y="75"/>
                    </a:lnTo>
                    <a:lnTo>
                      <a:pt x="74" y="43"/>
                    </a:lnTo>
                    <a:lnTo>
                      <a:pt x="58" y="37"/>
                    </a:lnTo>
                    <a:lnTo>
                      <a:pt x="53" y="3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66" y="17"/>
                    </a:lnTo>
                    <a:lnTo>
                      <a:pt x="6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4748" y="464"/>
                <a:ext cx="62" cy="227"/>
              </a:xfrm>
              <a:custGeom>
                <a:avLst/>
                <a:gdLst>
                  <a:gd name="T0" fmla="*/ 20 w 62"/>
                  <a:gd name="T1" fmla="*/ 3 h 227"/>
                  <a:gd name="T2" fmla="*/ 35 w 62"/>
                  <a:gd name="T3" fmla="*/ 0 h 227"/>
                  <a:gd name="T4" fmla="*/ 46 w 62"/>
                  <a:gd name="T5" fmla="*/ 0 h 227"/>
                  <a:gd name="T6" fmla="*/ 56 w 62"/>
                  <a:gd name="T7" fmla="*/ 2 h 227"/>
                  <a:gd name="T8" fmla="*/ 60 w 62"/>
                  <a:gd name="T9" fmla="*/ 9 h 227"/>
                  <a:gd name="T10" fmla="*/ 60 w 62"/>
                  <a:gd name="T11" fmla="*/ 16 h 227"/>
                  <a:gd name="T12" fmla="*/ 54 w 62"/>
                  <a:gd name="T13" fmla="*/ 24 h 227"/>
                  <a:gd name="T14" fmla="*/ 50 w 62"/>
                  <a:gd name="T15" fmla="*/ 24 h 227"/>
                  <a:gd name="T16" fmla="*/ 56 w 62"/>
                  <a:gd name="T17" fmla="*/ 33 h 227"/>
                  <a:gd name="T18" fmla="*/ 61 w 62"/>
                  <a:gd name="T19" fmla="*/ 48 h 227"/>
                  <a:gd name="T20" fmla="*/ 61 w 62"/>
                  <a:gd name="T21" fmla="*/ 61 h 227"/>
                  <a:gd name="T22" fmla="*/ 60 w 62"/>
                  <a:gd name="T23" fmla="*/ 78 h 227"/>
                  <a:gd name="T24" fmla="*/ 56 w 62"/>
                  <a:gd name="T25" fmla="*/ 94 h 227"/>
                  <a:gd name="T26" fmla="*/ 48 w 62"/>
                  <a:gd name="T27" fmla="*/ 95 h 227"/>
                  <a:gd name="T28" fmla="*/ 48 w 62"/>
                  <a:gd name="T29" fmla="*/ 99 h 227"/>
                  <a:gd name="T30" fmla="*/ 45 w 62"/>
                  <a:gd name="T31" fmla="*/ 102 h 227"/>
                  <a:gd name="T32" fmla="*/ 45 w 62"/>
                  <a:gd name="T33" fmla="*/ 118 h 227"/>
                  <a:gd name="T34" fmla="*/ 40 w 62"/>
                  <a:gd name="T35" fmla="*/ 121 h 227"/>
                  <a:gd name="T36" fmla="*/ 40 w 62"/>
                  <a:gd name="T37" fmla="*/ 152 h 227"/>
                  <a:gd name="T38" fmla="*/ 40 w 62"/>
                  <a:gd name="T39" fmla="*/ 171 h 227"/>
                  <a:gd name="T40" fmla="*/ 47 w 62"/>
                  <a:gd name="T41" fmla="*/ 192 h 227"/>
                  <a:gd name="T42" fmla="*/ 48 w 62"/>
                  <a:gd name="T43" fmla="*/ 220 h 227"/>
                  <a:gd name="T44" fmla="*/ 42 w 62"/>
                  <a:gd name="T45" fmla="*/ 222 h 227"/>
                  <a:gd name="T46" fmla="*/ 42 w 62"/>
                  <a:gd name="T47" fmla="*/ 226 h 227"/>
                  <a:gd name="T48" fmla="*/ 32 w 62"/>
                  <a:gd name="T49" fmla="*/ 226 h 227"/>
                  <a:gd name="T50" fmla="*/ 31 w 62"/>
                  <a:gd name="T51" fmla="*/ 224 h 227"/>
                  <a:gd name="T52" fmla="*/ 27 w 62"/>
                  <a:gd name="T53" fmla="*/ 224 h 227"/>
                  <a:gd name="T54" fmla="*/ 26 w 62"/>
                  <a:gd name="T55" fmla="*/ 226 h 227"/>
                  <a:gd name="T56" fmla="*/ 19 w 62"/>
                  <a:gd name="T57" fmla="*/ 226 h 227"/>
                  <a:gd name="T58" fmla="*/ 3 w 62"/>
                  <a:gd name="T59" fmla="*/ 224 h 227"/>
                  <a:gd name="T60" fmla="*/ 3 w 62"/>
                  <a:gd name="T61" fmla="*/ 222 h 227"/>
                  <a:gd name="T62" fmla="*/ 17 w 62"/>
                  <a:gd name="T63" fmla="*/ 218 h 227"/>
                  <a:gd name="T64" fmla="*/ 17 w 62"/>
                  <a:gd name="T65" fmla="*/ 214 h 227"/>
                  <a:gd name="T66" fmla="*/ 4 w 62"/>
                  <a:gd name="T67" fmla="*/ 212 h 227"/>
                  <a:gd name="T68" fmla="*/ 4 w 62"/>
                  <a:gd name="T69" fmla="*/ 209 h 227"/>
                  <a:gd name="T70" fmla="*/ 13 w 62"/>
                  <a:gd name="T71" fmla="*/ 205 h 227"/>
                  <a:gd name="T72" fmla="*/ 13 w 62"/>
                  <a:gd name="T73" fmla="*/ 174 h 227"/>
                  <a:gd name="T74" fmla="*/ 10 w 62"/>
                  <a:gd name="T75" fmla="*/ 146 h 227"/>
                  <a:gd name="T76" fmla="*/ 11 w 62"/>
                  <a:gd name="T77" fmla="*/ 118 h 227"/>
                  <a:gd name="T78" fmla="*/ 12 w 62"/>
                  <a:gd name="T79" fmla="*/ 102 h 227"/>
                  <a:gd name="T80" fmla="*/ 10 w 62"/>
                  <a:gd name="T81" fmla="*/ 97 h 227"/>
                  <a:gd name="T82" fmla="*/ 10 w 62"/>
                  <a:gd name="T83" fmla="*/ 75 h 227"/>
                  <a:gd name="T84" fmla="*/ 0 w 62"/>
                  <a:gd name="T85" fmla="*/ 70 h 227"/>
                  <a:gd name="T86" fmla="*/ 0 w 62"/>
                  <a:gd name="T87" fmla="*/ 67 h 227"/>
                  <a:gd name="T88" fmla="*/ 23 w 62"/>
                  <a:gd name="T89" fmla="*/ 36 h 227"/>
                  <a:gd name="T90" fmla="*/ 33 w 62"/>
                  <a:gd name="T91" fmla="*/ 32 h 227"/>
                  <a:gd name="T92" fmla="*/ 32 w 62"/>
                  <a:gd name="T93" fmla="*/ 30 h 227"/>
                  <a:gd name="T94" fmla="*/ 24 w 62"/>
                  <a:gd name="T95" fmla="*/ 29 h 227"/>
                  <a:gd name="T96" fmla="*/ 24 w 62"/>
                  <a:gd name="T97" fmla="*/ 27 h 227"/>
                  <a:gd name="T98" fmla="*/ 23 w 62"/>
                  <a:gd name="T99" fmla="*/ 26 h 227"/>
                  <a:gd name="T100" fmla="*/ 23 w 62"/>
                  <a:gd name="T101" fmla="*/ 24 h 227"/>
                  <a:gd name="T102" fmla="*/ 20 w 62"/>
                  <a:gd name="T103" fmla="*/ 23 h 227"/>
                  <a:gd name="T104" fmla="*/ 23 w 62"/>
                  <a:gd name="T105" fmla="*/ 22 h 227"/>
                  <a:gd name="T106" fmla="*/ 21 w 62"/>
                  <a:gd name="T107" fmla="*/ 21 h 227"/>
                  <a:gd name="T108" fmla="*/ 24 w 62"/>
                  <a:gd name="T109" fmla="*/ 16 h 227"/>
                  <a:gd name="T110" fmla="*/ 23 w 62"/>
                  <a:gd name="T111" fmla="*/ 13 h 227"/>
                  <a:gd name="T112" fmla="*/ 24 w 62"/>
                  <a:gd name="T113" fmla="*/ 10 h 227"/>
                  <a:gd name="T114" fmla="*/ 21 w 62"/>
                  <a:gd name="T115" fmla="*/ 8 h 227"/>
                  <a:gd name="T116" fmla="*/ 20 w 62"/>
                  <a:gd name="T117" fmla="*/ 3 h 2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2"/>
                  <a:gd name="T178" fmla="*/ 0 h 227"/>
                  <a:gd name="T179" fmla="*/ 62 w 62"/>
                  <a:gd name="T180" fmla="*/ 227 h 2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2" h="227">
                    <a:moveTo>
                      <a:pt x="20" y="3"/>
                    </a:moveTo>
                    <a:lnTo>
                      <a:pt x="35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0" y="9"/>
                    </a:lnTo>
                    <a:lnTo>
                      <a:pt x="60" y="16"/>
                    </a:lnTo>
                    <a:lnTo>
                      <a:pt x="54" y="24"/>
                    </a:lnTo>
                    <a:lnTo>
                      <a:pt x="50" y="24"/>
                    </a:lnTo>
                    <a:lnTo>
                      <a:pt x="56" y="33"/>
                    </a:lnTo>
                    <a:lnTo>
                      <a:pt x="61" y="48"/>
                    </a:lnTo>
                    <a:lnTo>
                      <a:pt x="61" y="61"/>
                    </a:lnTo>
                    <a:lnTo>
                      <a:pt x="60" y="78"/>
                    </a:lnTo>
                    <a:lnTo>
                      <a:pt x="56" y="94"/>
                    </a:lnTo>
                    <a:lnTo>
                      <a:pt x="48" y="95"/>
                    </a:lnTo>
                    <a:lnTo>
                      <a:pt x="48" y="99"/>
                    </a:lnTo>
                    <a:lnTo>
                      <a:pt x="45" y="102"/>
                    </a:lnTo>
                    <a:lnTo>
                      <a:pt x="45" y="118"/>
                    </a:lnTo>
                    <a:lnTo>
                      <a:pt x="40" y="121"/>
                    </a:lnTo>
                    <a:lnTo>
                      <a:pt x="40" y="152"/>
                    </a:lnTo>
                    <a:lnTo>
                      <a:pt x="40" y="171"/>
                    </a:lnTo>
                    <a:lnTo>
                      <a:pt x="47" y="192"/>
                    </a:lnTo>
                    <a:lnTo>
                      <a:pt x="48" y="220"/>
                    </a:lnTo>
                    <a:lnTo>
                      <a:pt x="42" y="222"/>
                    </a:lnTo>
                    <a:lnTo>
                      <a:pt x="42" y="226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27" y="224"/>
                    </a:lnTo>
                    <a:lnTo>
                      <a:pt x="26" y="226"/>
                    </a:lnTo>
                    <a:lnTo>
                      <a:pt x="19" y="226"/>
                    </a:lnTo>
                    <a:lnTo>
                      <a:pt x="3" y="224"/>
                    </a:lnTo>
                    <a:lnTo>
                      <a:pt x="3" y="222"/>
                    </a:lnTo>
                    <a:lnTo>
                      <a:pt x="17" y="218"/>
                    </a:lnTo>
                    <a:lnTo>
                      <a:pt x="17" y="214"/>
                    </a:lnTo>
                    <a:lnTo>
                      <a:pt x="4" y="212"/>
                    </a:lnTo>
                    <a:lnTo>
                      <a:pt x="4" y="209"/>
                    </a:lnTo>
                    <a:lnTo>
                      <a:pt x="13" y="205"/>
                    </a:lnTo>
                    <a:lnTo>
                      <a:pt x="13" y="174"/>
                    </a:lnTo>
                    <a:lnTo>
                      <a:pt x="10" y="146"/>
                    </a:lnTo>
                    <a:lnTo>
                      <a:pt x="11" y="118"/>
                    </a:lnTo>
                    <a:lnTo>
                      <a:pt x="12" y="102"/>
                    </a:lnTo>
                    <a:lnTo>
                      <a:pt x="10" y="97"/>
                    </a:lnTo>
                    <a:lnTo>
                      <a:pt x="10" y="75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3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1" y="8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4657" y="441"/>
                <a:ext cx="82" cy="202"/>
              </a:xfrm>
              <a:custGeom>
                <a:avLst/>
                <a:gdLst>
                  <a:gd name="T0" fmla="*/ 50 w 82"/>
                  <a:gd name="T1" fmla="*/ 1 h 202"/>
                  <a:gd name="T2" fmla="*/ 53 w 82"/>
                  <a:gd name="T3" fmla="*/ 12 h 202"/>
                  <a:gd name="T4" fmla="*/ 51 w 82"/>
                  <a:gd name="T5" fmla="*/ 14 h 202"/>
                  <a:gd name="T6" fmla="*/ 48 w 82"/>
                  <a:gd name="T7" fmla="*/ 18 h 202"/>
                  <a:gd name="T8" fmla="*/ 44 w 82"/>
                  <a:gd name="T9" fmla="*/ 25 h 202"/>
                  <a:gd name="T10" fmla="*/ 48 w 82"/>
                  <a:gd name="T11" fmla="*/ 26 h 202"/>
                  <a:gd name="T12" fmla="*/ 66 w 82"/>
                  <a:gd name="T13" fmla="*/ 37 h 202"/>
                  <a:gd name="T14" fmla="*/ 78 w 82"/>
                  <a:gd name="T15" fmla="*/ 98 h 202"/>
                  <a:gd name="T16" fmla="*/ 81 w 82"/>
                  <a:gd name="T17" fmla="*/ 108 h 202"/>
                  <a:gd name="T18" fmla="*/ 75 w 82"/>
                  <a:gd name="T19" fmla="*/ 114 h 202"/>
                  <a:gd name="T20" fmla="*/ 72 w 82"/>
                  <a:gd name="T21" fmla="*/ 116 h 202"/>
                  <a:gd name="T22" fmla="*/ 72 w 82"/>
                  <a:gd name="T23" fmla="*/ 106 h 202"/>
                  <a:gd name="T24" fmla="*/ 72 w 82"/>
                  <a:gd name="T25" fmla="*/ 111 h 202"/>
                  <a:gd name="T26" fmla="*/ 68 w 82"/>
                  <a:gd name="T27" fmla="*/ 108 h 202"/>
                  <a:gd name="T28" fmla="*/ 64 w 82"/>
                  <a:gd name="T29" fmla="*/ 100 h 202"/>
                  <a:gd name="T30" fmla="*/ 54 w 82"/>
                  <a:gd name="T31" fmla="*/ 153 h 202"/>
                  <a:gd name="T32" fmla="*/ 50 w 82"/>
                  <a:gd name="T33" fmla="*/ 185 h 202"/>
                  <a:gd name="T34" fmla="*/ 52 w 82"/>
                  <a:gd name="T35" fmla="*/ 200 h 202"/>
                  <a:gd name="T36" fmla="*/ 39 w 82"/>
                  <a:gd name="T37" fmla="*/ 198 h 202"/>
                  <a:gd name="T38" fmla="*/ 43 w 82"/>
                  <a:gd name="T39" fmla="*/ 179 h 202"/>
                  <a:gd name="T40" fmla="*/ 37 w 82"/>
                  <a:gd name="T41" fmla="*/ 154 h 202"/>
                  <a:gd name="T42" fmla="*/ 36 w 82"/>
                  <a:gd name="T43" fmla="*/ 179 h 202"/>
                  <a:gd name="T44" fmla="*/ 34 w 82"/>
                  <a:gd name="T45" fmla="*/ 196 h 202"/>
                  <a:gd name="T46" fmla="*/ 23 w 82"/>
                  <a:gd name="T47" fmla="*/ 197 h 202"/>
                  <a:gd name="T48" fmla="*/ 19 w 82"/>
                  <a:gd name="T49" fmla="*/ 153 h 202"/>
                  <a:gd name="T50" fmla="*/ 14 w 82"/>
                  <a:gd name="T51" fmla="*/ 149 h 202"/>
                  <a:gd name="T52" fmla="*/ 1 w 82"/>
                  <a:gd name="T53" fmla="*/ 153 h 202"/>
                  <a:gd name="T54" fmla="*/ 8 w 82"/>
                  <a:gd name="T55" fmla="*/ 102 h 202"/>
                  <a:gd name="T56" fmla="*/ 7 w 82"/>
                  <a:gd name="T57" fmla="*/ 92 h 202"/>
                  <a:gd name="T58" fmla="*/ 8 w 82"/>
                  <a:gd name="T59" fmla="*/ 66 h 202"/>
                  <a:gd name="T60" fmla="*/ 27 w 82"/>
                  <a:gd name="T61" fmla="*/ 33 h 202"/>
                  <a:gd name="T62" fmla="*/ 27 w 82"/>
                  <a:gd name="T63" fmla="*/ 21 h 202"/>
                  <a:gd name="T64" fmla="*/ 23 w 82"/>
                  <a:gd name="T65" fmla="*/ 19 h 202"/>
                  <a:gd name="T66" fmla="*/ 19 w 82"/>
                  <a:gd name="T67" fmla="*/ 15 h 202"/>
                  <a:gd name="T68" fmla="*/ 22 w 82"/>
                  <a:gd name="T69" fmla="*/ 1 h 202"/>
                  <a:gd name="T70" fmla="*/ 32 w 82"/>
                  <a:gd name="T71" fmla="*/ 0 h 202"/>
                  <a:gd name="T72" fmla="*/ 40 w 82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202"/>
                  <a:gd name="T113" fmla="*/ 82 w 82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202">
                    <a:moveTo>
                      <a:pt x="40" y="0"/>
                    </a:moveTo>
                    <a:lnTo>
                      <a:pt x="50" y="1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2"/>
                    </a:lnTo>
                    <a:lnTo>
                      <a:pt x="51" y="14"/>
                    </a:lnTo>
                    <a:lnTo>
                      <a:pt x="50" y="15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5" y="34"/>
                    </a:lnTo>
                    <a:lnTo>
                      <a:pt x="66" y="37"/>
                    </a:lnTo>
                    <a:lnTo>
                      <a:pt x="72" y="43"/>
                    </a:lnTo>
                    <a:lnTo>
                      <a:pt x="78" y="98"/>
                    </a:lnTo>
                    <a:lnTo>
                      <a:pt x="75" y="99"/>
                    </a:lnTo>
                    <a:lnTo>
                      <a:pt x="81" y="108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75" y="116"/>
                    </a:lnTo>
                    <a:lnTo>
                      <a:pt x="72" y="116"/>
                    </a:lnTo>
                    <a:lnTo>
                      <a:pt x="73" y="110"/>
                    </a:lnTo>
                    <a:lnTo>
                      <a:pt x="72" y="106"/>
                    </a:lnTo>
                    <a:lnTo>
                      <a:pt x="70" y="109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64" y="100"/>
                    </a:lnTo>
                    <a:lnTo>
                      <a:pt x="68" y="150"/>
                    </a:lnTo>
                    <a:lnTo>
                      <a:pt x="54" y="153"/>
                    </a:lnTo>
                    <a:lnTo>
                      <a:pt x="48" y="182"/>
                    </a:lnTo>
                    <a:lnTo>
                      <a:pt x="50" y="185"/>
                    </a:lnTo>
                    <a:lnTo>
                      <a:pt x="52" y="198"/>
                    </a:lnTo>
                    <a:lnTo>
                      <a:pt x="52" y="200"/>
                    </a:lnTo>
                    <a:lnTo>
                      <a:pt x="43" y="201"/>
                    </a:lnTo>
                    <a:lnTo>
                      <a:pt x="39" y="198"/>
                    </a:lnTo>
                    <a:lnTo>
                      <a:pt x="41" y="187"/>
                    </a:lnTo>
                    <a:lnTo>
                      <a:pt x="43" y="179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4" y="163"/>
                    </a:lnTo>
                    <a:lnTo>
                      <a:pt x="36" y="179"/>
                    </a:lnTo>
                    <a:lnTo>
                      <a:pt x="39" y="180"/>
                    </a:lnTo>
                    <a:lnTo>
                      <a:pt x="34" y="196"/>
                    </a:lnTo>
                    <a:lnTo>
                      <a:pt x="24" y="198"/>
                    </a:lnTo>
                    <a:lnTo>
                      <a:pt x="23" y="197"/>
                    </a:lnTo>
                    <a:lnTo>
                      <a:pt x="29" y="181"/>
                    </a:lnTo>
                    <a:lnTo>
                      <a:pt x="19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5" y="149"/>
                    </a:lnTo>
                    <a:lnTo>
                      <a:pt x="1" y="153"/>
                    </a:lnTo>
                    <a:lnTo>
                      <a:pt x="0" y="151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7" y="92"/>
                    </a:lnTo>
                    <a:lnTo>
                      <a:pt x="5" y="91"/>
                    </a:lnTo>
                    <a:lnTo>
                      <a:pt x="8" y="66"/>
                    </a:lnTo>
                    <a:lnTo>
                      <a:pt x="11" y="38"/>
                    </a:lnTo>
                    <a:lnTo>
                      <a:pt x="27" y="33"/>
                    </a:lnTo>
                    <a:lnTo>
                      <a:pt x="31" y="26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8" y="7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4227" y="459"/>
                <a:ext cx="54" cy="144"/>
              </a:xfrm>
              <a:custGeom>
                <a:avLst/>
                <a:gdLst>
                  <a:gd name="T0" fmla="*/ 20 w 54"/>
                  <a:gd name="T1" fmla="*/ 2 h 144"/>
                  <a:gd name="T2" fmla="*/ 17 w 54"/>
                  <a:gd name="T3" fmla="*/ 9 h 144"/>
                  <a:gd name="T4" fmla="*/ 19 w 54"/>
                  <a:gd name="T5" fmla="*/ 11 h 144"/>
                  <a:gd name="T6" fmla="*/ 21 w 54"/>
                  <a:gd name="T7" fmla="*/ 13 h 144"/>
                  <a:gd name="T8" fmla="*/ 23 w 54"/>
                  <a:gd name="T9" fmla="*/ 18 h 144"/>
                  <a:gd name="T10" fmla="*/ 21 w 54"/>
                  <a:gd name="T11" fmla="*/ 19 h 144"/>
                  <a:gd name="T12" fmla="*/ 9 w 54"/>
                  <a:gd name="T13" fmla="*/ 26 h 144"/>
                  <a:gd name="T14" fmla="*/ 1 w 54"/>
                  <a:gd name="T15" fmla="*/ 70 h 144"/>
                  <a:gd name="T16" fmla="*/ 0 w 54"/>
                  <a:gd name="T17" fmla="*/ 77 h 144"/>
                  <a:gd name="T18" fmla="*/ 3 w 54"/>
                  <a:gd name="T19" fmla="*/ 82 h 144"/>
                  <a:gd name="T20" fmla="*/ 5 w 54"/>
                  <a:gd name="T21" fmla="*/ 82 h 144"/>
                  <a:gd name="T22" fmla="*/ 5 w 54"/>
                  <a:gd name="T23" fmla="*/ 75 h 144"/>
                  <a:gd name="T24" fmla="*/ 5 w 54"/>
                  <a:gd name="T25" fmla="*/ 79 h 144"/>
                  <a:gd name="T26" fmla="*/ 8 w 54"/>
                  <a:gd name="T27" fmla="*/ 77 h 144"/>
                  <a:gd name="T28" fmla="*/ 9 w 54"/>
                  <a:gd name="T29" fmla="*/ 71 h 144"/>
                  <a:gd name="T30" fmla="*/ 17 w 54"/>
                  <a:gd name="T31" fmla="*/ 108 h 144"/>
                  <a:gd name="T32" fmla="*/ 20 w 54"/>
                  <a:gd name="T33" fmla="*/ 131 h 144"/>
                  <a:gd name="T34" fmla="*/ 18 w 54"/>
                  <a:gd name="T35" fmla="*/ 141 h 144"/>
                  <a:gd name="T36" fmla="*/ 27 w 54"/>
                  <a:gd name="T37" fmla="*/ 140 h 144"/>
                  <a:gd name="T38" fmla="*/ 24 w 54"/>
                  <a:gd name="T39" fmla="*/ 127 h 144"/>
                  <a:gd name="T40" fmla="*/ 28 w 54"/>
                  <a:gd name="T41" fmla="*/ 110 h 144"/>
                  <a:gd name="T42" fmla="*/ 29 w 54"/>
                  <a:gd name="T43" fmla="*/ 126 h 144"/>
                  <a:gd name="T44" fmla="*/ 30 w 54"/>
                  <a:gd name="T45" fmla="*/ 138 h 144"/>
                  <a:gd name="T46" fmla="*/ 38 w 54"/>
                  <a:gd name="T47" fmla="*/ 139 h 144"/>
                  <a:gd name="T48" fmla="*/ 41 w 54"/>
                  <a:gd name="T49" fmla="*/ 108 h 144"/>
                  <a:gd name="T50" fmla="*/ 43 w 54"/>
                  <a:gd name="T51" fmla="*/ 105 h 144"/>
                  <a:gd name="T52" fmla="*/ 52 w 54"/>
                  <a:gd name="T53" fmla="*/ 108 h 144"/>
                  <a:gd name="T54" fmla="*/ 47 w 54"/>
                  <a:gd name="T55" fmla="*/ 72 h 144"/>
                  <a:gd name="T56" fmla="*/ 48 w 54"/>
                  <a:gd name="T57" fmla="*/ 65 h 144"/>
                  <a:gd name="T58" fmla="*/ 47 w 54"/>
                  <a:gd name="T59" fmla="*/ 47 h 144"/>
                  <a:gd name="T60" fmla="*/ 35 w 54"/>
                  <a:gd name="T61" fmla="*/ 24 h 144"/>
                  <a:gd name="T62" fmla="*/ 35 w 54"/>
                  <a:gd name="T63" fmla="*/ 15 h 144"/>
                  <a:gd name="T64" fmla="*/ 38 w 54"/>
                  <a:gd name="T65" fmla="*/ 14 h 144"/>
                  <a:gd name="T66" fmla="*/ 41 w 54"/>
                  <a:gd name="T67" fmla="*/ 11 h 144"/>
                  <a:gd name="T68" fmla="*/ 38 w 54"/>
                  <a:gd name="T69" fmla="*/ 2 h 144"/>
                  <a:gd name="T70" fmla="*/ 32 w 54"/>
                  <a:gd name="T71" fmla="*/ 0 h 144"/>
                  <a:gd name="T72" fmla="*/ 26 w 54"/>
                  <a:gd name="T73" fmla="*/ 1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44"/>
                  <a:gd name="T113" fmla="*/ 54 w 54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44">
                    <a:moveTo>
                      <a:pt x="26" y="1"/>
                    </a:moveTo>
                    <a:lnTo>
                      <a:pt x="20" y="2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0" y="77"/>
                    </a:lnTo>
                    <a:lnTo>
                      <a:pt x="1" y="82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6" y="80"/>
                    </a:lnTo>
                    <a:lnTo>
                      <a:pt x="8" y="77"/>
                    </a:lnTo>
                    <a:lnTo>
                      <a:pt x="6" y="71"/>
                    </a:lnTo>
                    <a:lnTo>
                      <a:pt x="9" y="71"/>
                    </a:lnTo>
                    <a:lnTo>
                      <a:pt x="8" y="106"/>
                    </a:lnTo>
                    <a:lnTo>
                      <a:pt x="17" y="108"/>
                    </a:lnTo>
                    <a:lnTo>
                      <a:pt x="21" y="129"/>
                    </a:lnTo>
                    <a:lnTo>
                      <a:pt x="20" y="131"/>
                    </a:lnTo>
                    <a:lnTo>
                      <a:pt x="18" y="140"/>
                    </a:lnTo>
                    <a:lnTo>
                      <a:pt x="18" y="141"/>
                    </a:lnTo>
                    <a:lnTo>
                      <a:pt x="24" y="143"/>
                    </a:lnTo>
                    <a:lnTo>
                      <a:pt x="27" y="140"/>
                    </a:lnTo>
                    <a:lnTo>
                      <a:pt x="26" y="132"/>
                    </a:lnTo>
                    <a:lnTo>
                      <a:pt x="24" y="127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30" y="116"/>
                    </a:lnTo>
                    <a:lnTo>
                      <a:pt x="29" y="126"/>
                    </a:lnTo>
                    <a:lnTo>
                      <a:pt x="27" y="127"/>
                    </a:lnTo>
                    <a:lnTo>
                      <a:pt x="30" y="138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3" y="127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3" y="105"/>
                    </a:lnTo>
                    <a:lnTo>
                      <a:pt x="49" y="106"/>
                    </a:lnTo>
                    <a:lnTo>
                      <a:pt x="52" y="108"/>
                    </a:lnTo>
                    <a:lnTo>
                      <a:pt x="53" y="107"/>
                    </a:lnTo>
                    <a:lnTo>
                      <a:pt x="47" y="72"/>
                    </a:lnTo>
                    <a:lnTo>
                      <a:pt x="48" y="73"/>
                    </a:lnTo>
                    <a:lnTo>
                      <a:pt x="48" y="65"/>
                    </a:lnTo>
                    <a:lnTo>
                      <a:pt x="47" y="47"/>
                    </a:lnTo>
                    <a:lnTo>
                      <a:pt x="46" y="28"/>
                    </a:lnTo>
                    <a:lnTo>
                      <a:pt x="35" y="24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1"/>
                    </a:lnTo>
                    <a:lnTo>
                      <a:pt x="41" y="6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</a:path>
                </a:pathLst>
              </a:custGeom>
              <a:solidFill>
                <a:srgbClr val="001F9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3767" y="469"/>
              <a:ext cx="1897" cy="637"/>
              <a:chOff x="3767" y="469"/>
              <a:chExt cx="1897" cy="637"/>
            </a:xfrm>
          </p:grpSpPr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257" y="522"/>
                <a:ext cx="167" cy="436"/>
              </a:xfrm>
              <a:custGeom>
                <a:avLst/>
                <a:gdLst>
                  <a:gd name="T0" fmla="*/ 64 w 167"/>
                  <a:gd name="T1" fmla="*/ 5 h 436"/>
                  <a:gd name="T2" fmla="*/ 56 w 167"/>
                  <a:gd name="T3" fmla="*/ 29 h 436"/>
                  <a:gd name="T4" fmla="*/ 61 w 167"/>
                  <a:gd name="T5" fmla="*/ 31 h 436"/>
                  <a:gd name="T6" fmla="*/ 66 w 167"/>
                  <a:gd name="T7" fmla="*/ 41 h 436"/>
                  <a:gd name="T8" fmla="*/ 75 w 167"/>
                  <a:gd name="T9" fmla="*/ 56 h 436"/>
                  <a:gd name="T10" fmla="*/ 66 w 167"/>
                  <a:gd name="T11" fmla="*/ 58 h 436"/>
                  <a:gd name="T12" fmla="*/ 29 w 167"/>
                  <a:gd name="T13" fmla="*/ 80 h 436"/>
                  <a:gd name="T14" fmla="*/ 5 w 167"/>
                  <a:gd name="T15" fmla="*/ 214 h 436"/>
                  <a:gd name="T16" fmla="*/ 0 w 167"/>
                  <a:gd name="T17" fmla="*/ 236 h 436"/>
                  <a:gd name="T18" fmla="*/ 10 w 167"/>
                  <a:gd name="T19" fmla="*/ 249 h 436"/>
                  <a:gd name="T20" fmla="*/ 17 w 167"/>
                  <a:gd name="T21" fmla="*/ 252 h 436"/>
                  <a:gd name="T22" fmla="*/ 17 w 167"/>
                  <a:gd name="T23" fmla="*/ 231 h 436"/>
                  <a:gd name="T24" fmla="*/ 17 w 167"/>
                  <a:gd name="T25" fmla="*/ 241 h 436"/>
                  <a:gd name="T26" fmla="*/ 26 w 167"/>
                  <a:gd name="T27" fmla="*/ 234 h 436"/>
                  <a:gd name="T28" fmla="*/ 32 w 167"/>
                  <a:gd name="T29" fmla="*/ 217 h 436"/>
                  <a:gd name="T30" fmla="*/ 53 w 167"/>
                  <a:gd name="T31" fmla="*/ 331 h 436"/>
                  <a:gd name="T32" fmla="*/ 64 w 167"/>
                  <a:gd name="T33" fmla="*/ 401 h 436"/>
                  <a:gd name="T34" fmla="*/ 59 w 167"/>
                  <a:gd name="T35" fmla="*/ 432 h 436"/>
                  <a:gd name="T36" fmla="*/ 85 w 167"/>
                  <a:gd name="T37" fmla="*/ 428 h 436"/>
                  <a:gd name="T38" fmla="*/ 77 w 167"/>
                  <a:gd name="T39" fmla="*/ 388 h 436"/>
                  <a:gd name="T40" fmla="*/ 88 w 167"/>
                  <a:gd name="T41" fmla="*/ 335 h 436"/>
                  <a:gd name="T42" fmla="*/ 90 w 167"/>
                  <a:gd name="T43" fmla="*/ 386 h 436"/>
                  <a:gd name="T44" fmla="*/ 96 w 167"/>
                  <a:gd name="T45" fmla="*/ 423 h 436"/>
                  <a:gd name="T46" fmla="*/ 118 w 167"/>
                  <a:gd name="T47" fmla="*/ 425 h 436"/>
                  <a:gd name="T48" fmla="*/ 126 w 167"/>
                  <a:gd name="T49" fmla="*/ 331 h 436"/>
                  <a:gd name="T50" fmla="*/ 136 w 167"/>
                  <a:gd name="T51" fmla="*/ 323 h 436"/>
                  <a:gd name="T52" fmla="*/ 160 w 167"/>
                  <a:gd name="T53" fmla="*/ 331 h 436"/>
                  <a:gd name="T54" fmla="*/ 147 w 167"/>
                  <a:gd name="T55" fmla="*/ 221 h 436"/>
                  <a:gd name="T56" fmla="*/ 149 w 167"/>
                  <a:gd name="T57" fmla="*/ 201 h 436"/>
                  <a:gd name="T58" fmla="*/ 147 w 167"/>
                  <a:gd name="T59" fmla="*/ 146 h 436"/>
                  <a:gd name="T60" fmla="*/ 110 w 167"/>
                  <a:gd name="T61" fmla="*/ 72 h 436"/>
                  <a:gd name="T62" fmla="*/ 109 w 167"/>
                  <a:gd name="T63" fmla="*/ 47 h 436"/>
                  <a:gd name="T64" fmla="*/ 118 w 167"/>
                  <a:gd name="T65" fmla="*/ 42 h 436"/>
                  <a:gd name="T66" fmla="*/ 126 w 167"/>
                  <a:gd name="T67" fmla="*/ 35 h 436"/>
                  <a:gd name="T68" fmla="*/ 120 w 167"/>
                  <a:gd name="T69" fmla="*/ 5 h 436"/>
                  <a:gd name="T70" fmla="*/ 100 w 167"/>
                  <a:gd name="T71" fmla="*/ 0 h 436"/>
                  <a:gd name="T72" fmla="*/ 83 w 167"/>
                  <a:gd name="T73" fmla="*/ 2 h 4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6"/>
                  <a:gd name="T113" fmla="*/ 167 w 167"/>
                  <a:gd name="T114" fmla="*/ 436 h 4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6">
                    <a:moveTo>
                      <a:pt x="83" y="2"/>
                    </a:moveTo>
                    <a:lnTo>
                      <a:pt x="64" y="5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65" y="29"/>
                    </a:lnTo>
                    <a:lnTo>
                      <a:pt x="61" y="31"/>
                    </a:lnTo>
                    <a:lnTo>
                      <a:pt x="64" y="33"/>
                    </a:lnTo>
                    <a:lnTo>
                      <a:pt x="66" y="41"/>
                    </a:lnTo>
                    <a:lnTo>
                      <a:pt x="69" y="42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66" y="58"/>
                    </a:lnTo>
                    <a:lnTo>
                      <a:pt x="53" y="75"/>
                    </a:lnTo>
                    <a:lnTo>
                      <a:pt x="29" y="80"/>
                    </a:lnTo>
                    <a:lnTo>
                      <a:pt x="17" y="94"/>
                    </a:lnTo>
                    <a:lnTo>
                      <a:pt x="5" y="214"/>
                    </a:lnTo>
                    <a:lnTo>
                      <a:pt x="11" y="215"/>
                    </a:lnTo>
                    <a:lnTo>
                      <a:pt x="0" y="236"/>
                    </a:lnTo>
                    <a:lnTo>
                      <a:pt x="5" y="249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7" y="252"/>
                    </a:lnTo>
                    <a:lnTo>
                      <a:pt x="16" y="239"/>
                    </a:lnTo>
                    <a:lnTo>
                      <a:pt x="17" y="231"/>
                    </a:lnTo>
                    <a:lnTo>
                      <a:pt x="20" y="237"/>
                    </a:lnTo>
                    <a:lnTo>
                      <a:pt x="17" y="241"/>
                    </a:lnTo>
                    <a:lnTo>
                      <a:pt x="21" y="244"/>
                    </a:lnTo>
                    <a:lnTo>
                      <a:pt x="26" y="234"/>
                    </a:lnTo>
                    <a:lnTo>
                      <a:pt x="23" y="217"/>
                    </a:lnTo>
                    <a:lnTo>
                      <a:pt x="32" y="217"/>
                    </a:lnTo>
                    <a:lnTo>
                      <a:pt x="26" y="326"/>
                    </a:lnTo>
                    <a:lnTo>
                      <a:pt x="53" y="331"/>
                    </a:lnTo>
                    <a:lnTo>
                      <a:pt x="66" y="395"/>
                    </a:lnTo>
                    <a:lnTo>
                      <a:pt x="64" y="401"/>
                    </a:lnTo>
                    <a:lnTo>
                      <a:pt x="59" y="427"/>
                    </a:lnTo>
                    <a:lnTo>
                      <a:pt x="59" y="432"/>
                    </a:lnTo>
                    <a:lnTo>
                      <a:pt x="77" y="435"/>
                    </a:lnTo>
                    <a:lnTo>
                      <a:pt x="85" y="428"/>
                    </a:lnTo>
                    <a:lnTo>
                      <a:pt x="81" y="404"/>
                    </a:lnTo>
                    <a:lnTo>
                      <a:pt x="77" y="388"/>
                    </a:lnTo>
                    <a:lnTo>
                      <a:pt x="85" y="334"/>
                    </a:lnTo>
                    <a:lnTo>
                      <a:pt x="88" y="335"/>
                    </a:lnTo>
                    <a:lnTo>
                      <a:pt x="96" y="354"/>
                    </a:lnTo>
                    <a:lnTo>
                      <a:pt x="90" y="386"/>
                    </a:lnTo>
                    <a:lnTo>
                      <a:pt x="85" y="390"/>
                    </a:lnTo>
                    <a:lnTo>
                      <a:pt x="96" y="423"/>
                    </a:lnTo>
                    <a:lnTo>
                      <a:pt x="114" y="428"/>
                    </a:lnTo>
                    <a:lnTo>
                      <a:pt x="118" y="425"/>
                    </a:lnTo>
                    <a:lnTo>
                      <a:pt x="104" y="390"/>
                    </a:lnTo>
                    <a:lnTo>
                      <a:pt x="126" y="331"/>
                    </a:lnTo>
                    <a:lnTo>
                      <a:pt x="136" y="327"/>
                    </a:lnTo>
                    <a:lnTo>
                      <a:pt x="136" y="323"/>
                    </a:lnTo>
                    <a:lnTo>
                      <a:pt x="155" y="323"/>
                    </a:lnTo>
                    <a:lnTo>
                      <a:pt x="160" y="331"/>
                    </a:lnTo>
                    <a:lnTo>
                      <a:pt x="166" y="327"/>
                    </a:lnTo>
                    <a:lnTo>
                      <a:pt x="147" y="221"/>
                    </a:lnTo>
                    <a:lnTo>
                      <a:pt x="149" y="221"/>
                    </a:lnTo>
                    <a:lnTo>
                      <a:pt x="149" y="201"/>
                    </a:lnTo>
                    <a:lnTo>
                      <a:pt x="153" y="198"/>
                    </a:lnTo>
                    <a:lnTo>
                      <a:pt x="147" y="146"/>
                    </a:lnTo>
                    <a:lnTo>
                      <a:pt x="141" y="85"/>
                    </a:lnTo>
                    <a:lnTo>
                      <a:pt x="110" y="72"/>
                    </a:lnTo>
                    <a:lnTo>
                      <a:pt x="100" y="58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18" y="42"/>
                    </a:lnTo>
                    <a:lnTo>
                      <a:pt x="118" y="36"/>
                    </a:lnTo>
                    <a:lnTo>
                      <a:pt x="126" y="35"/>
                    </a:lnTo>
                    <a:lnTo>
                      <a:pt x="128" y="17"/>
                    </a:lnTo>
                    <a:lnTo>
                      <a:pt x="120" y="5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3" y="2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4818" y="547"/>
                <a:ext cx="167" cy="434"/>
              </a:xfrm>
              <a:custGeom>
                <a:avLst/>
                <a:gdLst>
                  <a:gd name="T0" fmla="*/ 104 w 167"/>
                  <a:gd name="T1" fmla="*/ 0 h 434"/>
                  <a:gd name="T2" fmla="*/ 68 w 167"/>
                  <a:gd name="T3" fmla="*/ 13 h 434"/>
                  <a:gd name="T4" fmla="*/ 67 w 167"/>
                  <a:gd name="T5" fmla="*/ 42 h 434"/>
                  <a:gd name="T6" fmla="*/ 49 w 167"/>
                  <a:gd name="T7" fmla="*/ 56 h 434"/>
                  <a:gd name="T8" fmla="*/ 11 w 167"/>
                  <a:gd name="T9" fmla="*/ 72 h 434"/>
                  <a:gd name="T10" fmla="*/ 5 w 167"/>
                  <a:gd name="T11" fmla="*/ 156 h 434"/>
                  <a:gd name="T12" fmla="*/ 30 w 167"/>
                  <a:gd name="T13" fmla="*/ 227 h 434"/>
                  <a:gd name="T14" fmla="*/ 57 w 167"/>
                  <a:gd name="T15" fmla="*/ 282 h 434"/>
                  <a:gd name="T16" fmla="*/ 51 w 167"/>
                  <a:gd name="T17" fmla="*/ 412 h 434"/>
                  <a:gd name="T18" fmla="*/ 57 w 167"/>
                  <a:gd name="T19" fmla="*/ 417 h 434"/>
                  <a:gd name="T20" fmla="*/ 82 w 167"/>
                  <a:gd name="T21" fmla="*/ 431 h 434"/>
                  <a:gd name="T22" fmla="*/ 97 w 167"/>
                  <a:gd name="T23" fmla="*/ 433 h 434"/>
                  <a:gd name="T24" fmla="*/ 106 w 167"/>
                  <a:gd name="T25" fmla="*/ 429 h 434"/>
                  <a:gd name="T26" fmla="*/ 101 w 167"/>
                  <a:gd name="T27" fmla="*/ 422 h 434"/>
                  <a:gd name="T28" fmla="*/ 87 w 167"/>
                  <a:gd name="T29" fmla="*/ 412 h 434"/>
                  <a:gd name="T30" fmla="*/ 93 w 167"/>
                  <a:gd name="T31" fmla="*/ 407 h 434"/>
                  <a:gd name="T32" fmla="*/ 126 w 167"/>
                  <a:gd name="T33" fmla="*/ 416 h 434"/>
                  <a:gd name="T34" fmla="*/ 129 w 167"/>
                  <a:gd name="T35" fmla="*/ 410 h 434"/>
                  <a:gd name="T36" fmla="*/ 126 w 167"/>
                  <a:gd name="T37" fmla="*/ 404 h 434"/>
                  <a:gd name="T38" fmla="*/ 116 w 167"/>
                  <a:gd name="T39" fmla="*/ 397 h 434"/>
                  <a:gd name="T40" fmla="*/ 127 w 167"/>
                  <a:gd name="T41" fmla="*/ 355 h 434"/>
                  <a:gd name="T42" fmla="*/ 139 w 167"/>
                  <a:gd name="T43" fmla="*/ 237 h 434"/>
                  <a:gd name="T44" fmla="*/ 144 w 167"/>
                  <a:gd name="T45" fmla="*/ 214 h 434"/>
                  <a:gd name="T46" fmla="*/ 135 w 167"/>
                  <a:gd name="T47" fmla="*/ 167 h 434"/>
                  <a:gd name="T48" fmla="*/ 143 w 167"/>
                  <a:gd name="T49" fmla="*/ 166 h 434"/>
                  <a:gd name="T50" fmla="*/ 148 w 167"/>
                  <a:gd name="T51" fmla="*/ 164 h 434"/>
                  <a:gd name="T52" fmla="*/ 155 w 167"/>
                  <a:gd name="T53" fmla="*/ 161 h 434"/>
                  <a:gd name="T54" fmla="*/ 160 w 167"/>
                  <a:gd name="T55" fmla="*/ 158 h 434"/>
                  <a:gd name="T56" fmla="*/ 166 w 167"/>
                  <a:gd name="T57" fmla="*/ 152 h 434"/>
                  <a:gd name="T58" fmla="*/ 160 w 167"/>
                  <a:gd name="T59" fmla="*/ 128 h 434"/>
                  <a:gd name="T60" fmla="*/ 121 w 167"/>
                  <a:gd name="T61" fmla="*/ 73 h 434"/>
                  <a:gd name="T62" fmla="*/ 106 w 167"/>
                  <a:gd name="T63" fmla="*/ 58 h 434"/>
                  <a:gd name="T64" fmla="*/ 124 w 167"/>
                  <a:gd name="T65" fmla="*/ 47 h 434"/>
                  <a:gd name="T66" fmla="*/ 125 w 167"/>
                  <a:gd name="T67" fmla="*/ 45 h 434"/>
                  <a:gd name="T68" fmla="*/ 130 w 167"/>
                  <a:gd name="T69" fmla="*/ 40 h 434"/>
                  <a:gd name="T70" fmla="*/ 130 w 167"/>
                  <a:gd name="T71" fmla="*/ 28 h 434"/>
                  <a:gd name="T72" fmla="*/ 131 w 167"/>
                  <a:gd name="T73" fmla="*/ 14 h 4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434"/>
                  <a:gd name="T113" fmla="*/ 167 w 167"/>
                  <a:gd name="T114" fmla="*/ 434 h 4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434">
                    <a:moveTo>
                      <a:pt x="124" y="4"/>
                    </a:moveTo>
                    <a:lnTo>
                      <a:pt x="104" y="0"/>
                    </a:lnTo>
                    <a:lnTo>
                      <a:pt x="82" y="2"/>
                    </a:lnTo>
                    <a:lnTo>
                      <a:pt x="68" y="13"/>
                    </a:lnTo>
                    <a:lnTo>
                      <a:pt x="62" y="26"/>
                    </a:lnTo>
                    <a:lnTo>
                      <a:pt x="67" y="42"/>
                    </a:lnTo>
                    <a:lnTo>
                      <a:pt x="59" y="51"/>
                    </a:lnTo>
                    <a:lnTo>
                      <a:pt x="49" y="56"/>
                    </a:lnTo>
                    <a:lnTo>
                      <a:pt x="20" y="65"/>
                    </a:lnTo>
                    <a:lnTo>
                      <a:pt x="11" y="72"/>
                    </a:lnTo>
                    <a:lnTo>
                      <a:pt x="0" y="141"/>
                    </a:lnTo>
                    <a:lnTo>
                      <a:pt x="5" y="156"/>
                    </a:lnTo>
                    <a:lnTo>
                      <a:pt x="35" y="161"/>
                    </a:lnTo>
                    <a:lnTo>
                      <a:pt x="30" y="227"/>
                    </a:lnTo>
                    <a:lnTo>
                      <a:pt x="51" y="233"/>
                    </a:lnTo>
                    <a:lnTo>
                      <a:pt x="57" y="282"/>
                    </a:lnTo>
                    <a:lnTo>
                      <a:pt x="52" y="365"/>
                    </a:lnTo>
                    <a:lnTo>
                      <a:pt x="51" y="412"/>
                    </a:lnTo>
                    <a:lnTo>
                      <a:pt x="57" y="413"/>
                    </a:lnTo>
                    <a:lnTo>
                      <a:pt x="57" y="417"/>
                    </a:lnTo>
                    <a:lnTo>
                      <a:pt x="73" y="425"/>
                    </a:lnTo>
                    <a:lnTo>
                      <a:pt x="82" y="431"/>
                    </a:lnTo>
                    <a:lnTo>
                      <a:pt x="89" y="433"/>
                    </a:lnTo>
                    <a:lnTo>
                      <a:pt x="97" y="433"/>
                    </a:lnTo>
                    <a:lnTo>
                      <a:pt x="104" y="431"/>
                    </a:lnTo>
                    <a:lnTo>
                      <a:pt x="106" y="429"/>
                    </a:lnTo>
                    <a:lnTo>
                      <a:pt x="104" y="426"/>
                    </a:lnTo>
                    <a:lnTo>
                      <a:pt x="101" y="422"/>
                    </a:lnTo>
                    <a:lnTo>
                      <a:pt x="96" y="416"/>
                    </a:lnTo>
                    <a:lnTo>
                      <a:pt x="87" y="412"/>
                    </a:lnTo>
                    <a:lnTo>
                      <a:pt x="93" y="413"/>
                    </a:lnTo>
                    <a:lnTo>
                      <a:pt x="93" y="407"/>
                    </a:lnTo>
                    <a:lnTo>
                      <a:pt x="117" y="416"/>
                    </a:lnTo>
                    <a:lnTo>
                      <a:pt x="126" y="416"/>
                    </a:lnTo>
                    <a:lnTo>
                      <a:pt x="129" y="413"/>
                    </a:lnTo>
                    <a:lnTo>
                      <a:pt x="129" y="410"/>
                    </a:lnTo>
                    <a:lnTo>
                      <a:pt x="128" y="408"/>
                    </a:lnTo>
                    <a:lnTo>
                      <a:pt x="126" y="404"/>
                    </a:lnTo>
                    <a:lnTo>
                      <a:pt x="120" y="400"/>
                    </a:lnTo>
                    <a:lnTo>
                      <a:pt x="116" y="397"/>
                    </a:lnTo>
                    <a:lnTo>
                      <a:pt x="122" y="396"/>
                    </a:lnTo>
                    <a:lnTo>
                      <a:pt x="127" y="355"/>
                    </a:lnTo>
                    <a:lnTo>
                      <a:pt x="130" y="290"/>
                    </a:lnTo>
                    <a:lnTo>
                      <a:pt x="139" y="237"/>
                    </a:lnTo>
                    <a:lnTo>
                      <a:pt x="142" y="222"/>
                    </a:lnTo>
                    <a:lnTo>
                      <a:pt x="144" y="214"/>
                    </a:lnTo>
                    <a:lnTo>
                      <a:pt x="137" y="181"/>
                    </a:lnTo>
                    <a:lnTo>
                      <a:pt x="135" y="167"/>
                    </a:lnTo>
                    <a:lnTo>
                      <a:pt x="139" y="168"/>
                    </a:lnTo>
                    <a:lnTo>
                      <a:pt x="143" y="166"/>
                    </a:lnTo>
                    <a:lnTo>
                      <a:pt x="144" y="166"/>
                    </a:lnTo>
                    <a:lnTo>
                      <a:pt x="148" y="164"/>
                    </a:lnTo>
                    <a:lnTo>
                      <a:pt x="154" y="165"/>
                    </a:lnTo>
                    <a:lnTo>
                      <a:pt x="155" y="161"/>
                    </a:lnTo>
                    <a:lnTo>
                      <a:pt x="158" y="161"/>
                    </a:lnTo>
                    <a:lnTo>
                      <a:pt x="160" y="158"/>
                    </a:lnTo>
                    <a:lnTo>
                      <a:pt x="164" y="156"/>
                    </a:lnTo>
                    <a:lnTo>
                      <a:pt x="166" y="152"/>
                    </a:lnTo>
                    <a:lnTo>
                      <a:pt x="157" y="137"/>
                    </a:lnTo>
                    <a:lnTo>
                      <a:pt x="160" y="128"/>
                    </a:lnTo>
                    <a:lnTo>
                      <a:pt x="145" y="137"/>
                    </a:lnTo>
                    <a:lnTo>
                      <a:pt x="121" y="73"/>
                    </a:lnTo>
                    <a:lnTo>
                      <a:pt x="103" y="61"/>
                    </a:lnTo>
                    <a:lnTo>
                      <a:pt x="106" y="58"/>
                    </a:lnTo>
                    <a:lnTo>
                      <a:pt x="122" y="56"/>
                    </a:lnTo>
                    <a:lnTo>
                      <a:pt x="124" y="47"/>
                    </a:lnTo>
                    <a:lnTo>
                      <a:pt x="119" y="45"/>
                    </a:lnTo>
                    <a:lnTo>
                      <a:pt x="125" y="45"/>
                    </a:lnTo>
                    <a:lnTo>
                      <a:pt x="124" y="42"/>
                    </a:lnTo>
                    <a:lnTo>
                      <a:pt x="130" y="40"/>
                    </a:lnTo>
                    <a:lnTo>
                      <a:pt x="125" y="30"/>
                    </a:lnTo>
                    <a:lnTo>
                      <a:pt x="130" y="28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24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4496" y="522"/>
                <a:ext cx="122" cy="413"/>
              </a:xfrm>
              <a:custGeom>
                <a:avLst/>
                <a:gdLst>
                  <a:gd name="T0" fmla="*/ 92 w 122"/>
                  <a:gd name="T1" fmla="*/ 7 h 413"/>
                  <a:gd name="T2" fmla="*/ 92 w 122"/>
                  <a:gd name="T3" fmla="*/ 18 h 413"/>
                  <a:gd name="T4" fmla="*/ 90 w 122"/>
                  <a:gd name="T5" fmla="*/ 20 h 413"/>
                  <a:gd name="T6" fmla="*/ 95 w 122"/>
                  <a:gd name="T7" fmla="*/ 29 h 413"/>
                  <a:gd name="T8" fmla="*/ 92 w 122"/>
                  <a:gd name="T9" fmla="*/ 31 h 413"/>
                  <a:gd name="T10" fmla="*/ 93 w 122"/>
                  <a:gd name="T11" fmla="*/ 35 h 413"/>
                  <a:gd name="T12" fmla="*/ 89 w 122"/>
                  <a:gd name="T13" fmla="*/ 46 h 413"/>
                  <a:gd name="T14" fmla="*/ 89 w 122"/>
                  <a:gd name="T15" fmla="*/ 48 h 413"/>
                  <a:gd name="T16" fmla="*/ 110 w 122"/>
                  <a:gd name="T17" fmla="*/ 59 h 413"/>
                  <a:gd name="T18" fmla="*/ 121 w 122"/>
                  <a:gd name="T19" fmla="*/ 145 h 413"/>
                  <a:gd name="T20" fmla="*/ 108 w 122"/>
                  <a:gd name="T21" fmla="*/ 160 h 413"/>
                  <a:gd name="T22" fmla="*/ 112 w 122"/>
                  <a:gd name="T23" fmla="*/ 206 h 413"/>
                  <a:gd name="T24" fmla="*/ 104 w 122"/>
                  <a:gd name="T25" fmla="*/ 210 h 413"/>
                  <a:gd name="T26" fmla="*/ 100 w 122"/>
                  <a:gd name="T27" fmla="*/ 283 h 413"/>
                  <a:gd name="T28" fmla="*/ 94 w 122"/>
                  <a:gd name="T29" fmla="*/ 356 h 413"/>
                  <a:gd name="T30" fmla="*/ 96 w 122"/>
                  <a:gd name="T31" fmla="*/ 360 h 413"/>
                  <a:gd name="T32" fmla="*/ 118 w 122"/>
                  <a:gd name="T33" fmla="*/ 374 h 413"/>
                  <a:gd name="T34" fmla="*/ 115 w 122"/>
                  <a:gd name="T35" fmla="*/ 376 h 413"/>
                  <a:gd name="T36" fmla="*/ 108 w 122"/>
                  <a:gd name="T37" fmla="*/ 379 h 413"/>
                  <a:gd name="T38" fmla="*/ 94 w 122"/>
                  <a:gd name="T39" fmla="*/ 376 h 413"/>
                  <a:gd name="T40" fmla="*/ 83 w 122"/>
                  <a:gd name="T41" fmla="*/ 371 h 413"/>
                  <a:gd name="T42" fmla="*/ 73 w 122"/>
                  <a:gd name="T43" fmla="*/ 368 h 413"/>
                  <a:gd name="T44" fmla="*/ 73 w 122"/>
                  <a:gd name="T45" fmla="*/ 381 h 413"/>
                  <a:gd name="T46" fmla="*/ 68 w 122"/>
                  <a:gd name="T47" fmla="*/ 381 h 413"/>
                  <a:gd name="T48" fmla="*/ 75 w 122"/>
                  <a:gd name="T49" fmla="*/ 392 h 413"/>
                  <a:gd name="T50" fmla="*/ 73 w 122"/>
                  <a:gd name="T51" fmla="*/ 410 h 413"/>
                  <a:gd name="T52" fmla="*/ 65 w 122"/>
                  <a:gd name="T53" fmla="*/ 412 h 413"/>
                  <a:gd name="T54" fmla="*/ 52 w 122"/>
                  <a:gd name="T55" fmla="*/ 398 h 413"/>
                  <a:gd name="T56" fmla="*/ 52 w 122"/>
                  <a:gd name="T57" fmla="*/ 387 h 413"/>
                  <a:gd name="T58" fmla="*/ 47 w 122"/>
                  <a:gd name="T59" fmla="*/ 386 h 413"/>
                  <a:gd name="T60" fmla="*/ 43 w 122"/>
                  <a:gd name="T61" fmla="*/ 292 h 413"/>
                  <a:gd name="T62" fmla="*/ 47 w 122"/>
                  <a:gd name="T63" fmla="*/ 282 h 413"/>
                  <a:gd name="T64" fmla="*/ 34 w 122"/>
                  <a:gd name="T65" fmla="*/ 219 h 413"/>
                  <a:gd name="T66" fmla="*/ 26 w 122"/>
                  <a:gd name="T67" fmla="*/ 217 h 413"/>
                  <a:gd name="T68" fmla="*/ 21 w 122"/>
                  <a:gd name="T69" fmla="*/ 152 h 413"/>
                  <a:gd name="T70" fmla="*/ 0 w 122"/>
                  <a:gd name="T71" fmla="*/ 144 h 413"/>
                  <a:gd name="T72" fmla="*/ 10 w 122"/>
                  <a:gd name="T73" fmla="*/ 73 h 413"/>
                  <a:gd name="T74" fmla="*/ 43 w 122"/>
                  <a:gd name="T75" fmla="*/ 54 h 413"/>
                  <a:gd name="T76" fmla="*/ 52 w 122"/>
                  <a:gd name="T77" fmla="*/ 48 h 413"/>
                  <a:gd name="T78" fmla="*/ 52 w 122"/>
                  <a:gd name="T79" fmla="*/ 41 h 413"/>
                  <a:gd name="T80" fmla="*/ 49 w 122"/>
                  <a:gd name="T81" fmla="*/ 36 h 413"/>
                  <a:gd name="T82" fmla="*/ 46 w 122"/>
                  <a:gd name="T83" fmla="*/ 32 h 413"/>
                  <a:gd name="T84" fmla="*/ 42 w 122"/>
                  <a:gd name="T85" fmla="*/ 27 h 413"/>
                  <a:gd name="T86" fmla="*/ 40 w 122"/>
                  <a:gd name="T87" fmla="*/ 22 h 413"/>
                  <a:gd name="T88" fmla="*/ 40 w 122"/>
                  <a:gd name="T89" fmla="*/ 17 h 413"/>
                  <a:gd name="T90" fmla="*/ 42 w 122"/>
                  <a:gd name="T91" fmla="*/ 12 h 413"/>
                  <a:gd name="T92" fmla="*/ 46 w 122"/>
                  <a:gd name="T93" fmla="*/ 6 h 413"/>
                  <a:gd name="T94" fmla="*/ 52 w 122"/>
                  <a:gd name="T95" fmla="*/ 2 h 413"/>
                  <a:gd name="T96" fmla="*/ 59 w 122"/>
                  <a:gd name="T97" fmla="*/ 0 h 413"/>
                  <a:gd name="T98" fmla="*/ 68 w 122"/>
                  <a:gd name="T99" fmla="*/ 0 h 413"/>
                  <a:gd name="T100" fmla="*/ 75 w 122"/>
                  <a:gd name="T101" fmla="*/ 0 h 413"/>
                  <a:gd name="T102" fmla="*/ 83 w 122"/>
                  <a:gd name="T103" fmla="*/ 2 h 413"/>
                  <a:gd name="T104" fmla="*/ 92 w 122"/>
                  <a:gd name="T105" fmla="*/ 7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"/>
                  <a:gd name="T160" fmla="*/ 0 h 413"/>
                  <a:gd name="T161" fmla="*/ 122 w 122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" h="413">
                    <a:moveTo>
                      <a:pt x="92" y="7"/>
                    </a:moveTo>
                    <a:lnTo>
                      <a:pt x="92" y="18"/>
                    </a:lnTo>
                    <a:lnTo>
                      <a:pt x="90" y="20"/>
                    </a:lnTo>
                    <a:lnTo>
                      <a:pt x="95" y="29"/>
                    </a:lnTo>
                    <a:lnTo>
                      <a:pt x="92" y="31"/>
                    </a:lnTo>
                    <a:lnTo>
                      <a:pt x="93" y="3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110" y="59"/>
                    </a:lnTo>
                    <a:lnTo>
                      <a:pt x="121" y="145"/>
                    </a:lnTo>
                    <a:lnTo>
                      <a:pt x="108" y="160"/>
                    </a:lnTo>
                    <a:lnTo>
                      <a:pt x="112" y="206"/>
                    </a:lnTo>
                    <a:lnTo>
                      <a:pt x="104" y="210"/>
                    </a:lnTo>
                    <a:lnTo>
                      <a:pt x="100" y="283"/>
                    </a:lnTo>
                    <a:lnTo>
                      <a:pt x="94" y="356"/>
                    </a:lnTo>
                    <a:lnTo>
                      <a:pt x="96" y="360"/>
                    </a:lnTo>
                    <a:lnTo>
                      <a:pt x="118" y="374"/>
                    </a:lnTo>
                    <a:lnTo>
                      <a:pt x="115" y="376"/>
                    </a:lnTo>
                    <a:lnTo>
                      <a:pt x="108" y="379"/>
                    </a:lnTo>
                    <a:lnTo>
                      <a:pt x="94" y="376"/>
                    </a:lnTo>
                    <a:lnTo>
                      <a:pt x="83" y="371"/>
                    </a:lnTo>
                    <a:lnTo>
                      <a:pt x="73" y="368"/>
                    </a:lnTo>
                    <a:lnTo>
                      <a:pt x="73" y="381"/>
                    </a:lnTo>
                    <a:lnTo>
                      <a:pt x="68" y="381"/>
                    </a:lnTo>
                    <a:lnTo>
                      <a:pt x="75" y="392"/>
                    </a:lnTo>
                    <a:lnTo>
                      <a:pt x="73" y="410"/>
                    </a:lnTo>
                    <a:lnTo>
                      <a:pt x="65" y="412"/>
                    </a:lnTo>
                    <a:lnTo>
                      <a:pt x="52" y="398"/>
                    </a:lnTo>
                    <a:lnTo>
                      <a:pt x="52" y="387"/>
                    </a:lnTo>
                    <a:lnTo>
                      <a:pt x="47" y="386"/>
                    </a:lnTo>
                    <a:lnTo>
                      <a:pt x="43" y="292"/>
                    </a:lnTo>
                    <a:lnTo>
                      <a:pt x="47" y="282"/>
                    </a:lnTo>
                    <a:lnTo>
                      <a:pt x="34" y="219"/>
                    </a:lnTo>
                    <a:lnTo>
                      <a:pt x="26" y="217"/>
                    </a:lnTo>
                    <a:lnTo>
                      <a:pt x="21" y="152"/>
                    </a:lnTo>
                    <a:lnTo>
                      <a:pt x="0" y="144"/>
                    </a:lnTo>
                    <a:lnTo>
                      <a:pt x="10" y="73"/>
                    </a:lnTo>
                    <a:lnTo>
                      <a:pt x="43" y="54"/>
                    </a:lnTo>
                    <a:lnTo>
                      <a:pt x="52" y="48"/>
                    </a:lnTo>
                    <a:lnTo>
                      <a:pt x="52" y="41"/>
                    </a:lnTo>
                    <a:lnTo>
                      <a:pt x="49" y="36"/>
                    </a:lnTo>
                    <a:lnTo>
                      <a:pt x="46" y="32"/>
                    </a:lnTo>
                    <a:lnTo>
                      <a:pt x="42" y="27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42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2"/>
                    </a:lnTo>
                    <a:lnTo>
                      <a:pt x="92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4216" y="520"/>
                <a:ext cx="148" cy="375"/>
              </a:xfrm>
              <a:custGeom>
                <a:avLst/>
                <a:gdLst>
                  <a:gd name="T0" fmla="*/ 90 w 148"/>
                  <a:gd name="T1" fmla="*/ 4 h 375"/>
                  <a:gd name="T2" fmla="*/ 118 w 148"/>
                  <a:gd name="T3" fmla="*/ 0 h 375"/>
                  <a:gd name="T4" fmla="*/ 129 w 148"/>
                  <a:gd name="T5" fmla="*/ 8 h 375"/>
                  <a:gd name="T6" fmla="*/ 134 w 148"/>
                  <a:gd name="T7" fmla="*/ 5 h 375"/>
                  <a:gd name="T8" fmla="*/ 141 w 148"/>
                  <a:gd name="T9" fmla="*/ 22 h 375"/>
                  <a:gd name="T10" fmla="*/ 126 w 148"/>
                  <a:gd name="T11" fmla="*/ 32 h 375"/>
                  <a:gd name="T12" fmla="*/ 124 w 148"/>
                  <a:gd name="T13" fmla="*/ 41 h 375"/>
                  <a:gd name="T14" fmla="*/ 121 w 148"/>
                  <a:gd name="T15" fmla="*/ 41 h 375"/>
                  <a:gd name="T16" fmla="*/ 118 w 148"/>
                  <a:gd name="T17" fmla="*/ 50 h 375"/>
                  <a:gd name="T18" fmla="*/ 107 w 148"/>
                  <a:gd name="T19" fmla="*/ 52 h 375"/>
                  <a:gd name="T20" fmla="*/ 107 w 148"/>
                  <a:gd name="T21" fmla="*/ 55 h 375"/>
                  <a:gd name="T22" fmla="*/ 126 w 148"/>
                  <a:gd name="T23" fmla="*/ 66 h 375"/>
                  <a:gd name="T24" fmla="*/ 141 w 148"/>
                  <a:gd name="T25" fmla="*/ 120 h 375"/>
                  <a:gd name="T26" fmla="*/ 129 w 148"/>
                  <a:gd name="T27" fmla="*/ 134 h 375"/>
                  <a:gd name="T28" fmla="*/ 129 w 148"/>
                  <a:gd name="T29" fmla="*/ 233 h 375"/>
                  <a:gd name="T30" fmla="*/ 113 w 148"/>
                  <a:gd name="T31" fmla="*/ 237 h 375"/>
                  <a:gd name="T32" fmla="*/ 111 w 148"/>
                  <a:gd name="T33" fmla="*/ 252 h 375"/>
                  <a:gd name="T34" fmla="*/ 105 w 148"/>
                  <a:gd name="T35" fmla="*/ 294 h 375"/>
                  <a:gd name="T36" fmla="*/ 105 w 148"/>
                  <a:gd name="T37" fmla="*/ 316 h 375"/>
                  <a:gd name="T38" fmla="*/ 129 w 148"/>
                  <a:gd name="T39" fmla="*/ 330 h 375"/>
                  <a:gd name="T40" fmla="*/ 146 w 148"/>
                  <a:gd name="T41" fmla="*/ 337 h 375"/>
                  <a:gd name="T42" fmla="*/ 147 w 148"/>
                  <a:gd name="T43" fmla="*/ 341 h 375"/>
                  <a:gd name="T44" fmla="*/ 109 w 148"/>
                  <a:gd name="T45" fmla="*/ 335 h 375"/>
                  <a:gd name="T46" fmla="*/ 105 w 148"/>
                  <a:gd name="T47" fmla="*/ 330 h 375"/>
                  <a:gd name="T48" fmla="*/ 101 w 148"/>
                  <a:gd name="T49" fmla="*/ 335 h 375"/>
                  <a:gd name="T50" fmla="*/ 97 w 148"/>
                  <a:gd name="T51" fmla="*/ 335 h 375"/>
                  <a:gd name="T52" fmla="*/ 93 w 148"/>
                  <a:gd name="T53" fmla="*/ 319 h 375"/>
                  <a:gd name="T54" fmla="*/ 90 w 148"/>
                  <a:gd name="T55" fmla="*/ 248 h 375"/>
                  <a:gd name="T56" fmla="*/ 81 w 148"/>
                  <a:gd name="T57" fmla="*/ 248 h 375"/>
                  <a:gd name="T58" fmla="*/ 61 w 148"/>
                  <a:gd name="T59" fmla="*/ 311 h 375"/>
                  <a:gd name="T60" fmla="*/ 61 w 148"/>
                  <a:gd name="T61" fmla="*/ 350 h 375"/>
                  <a:gd name="T62" fmla="*/ 52 w 148"/>
                  <a:gd name="T63" fmla="*/ 369 h 375"/>
                  <a:gd name="T64" fmla="*/ 45 w 148"/>
                  <a:gd name="T65" fmla="*/ 374 h 375"/>
                  <a:gd name="T66" fmla="*/ 40 w 148"/>
                  <a:gd name="T67" fmla="*/ 363 h 375"/>
                  <a:gd name="T68" fmla="*/ 45 w 148"/>
                  <a:gd name="T69" fmla="*/ 352 h 375"/>
                  <a:gd name="T70" fmla="*/ 52 w 148"/>
                  <a:gd name="T71" fmla="*/ 328 h 375"/>
                  <a:gd name="T72" fmla="*/ 54 w 148"/>
                  <a:gd name="T73" fmla="*/ 238 h 375"/>
                  <a:gd name="T74" fmla="*/ 61 w 148"/>
                  <a:gd name="T75" fmla="*/ 150 h 375"/>
                  <a:gd name="T76" fmla="*/ 48 w 148"/>
                  <a:gd name="T77" fmla="*/ 143 h 375"/>
                  <a:gd name="T78" fmla="*/ 48 w 148"/>
                  <a:gd name="T79" fmla="*/ 130 h 375"/>
                  <a:gd name="T80" fmla="*/ 48 w 148"/>
                  <a:gd name="T81" fmla="*/ 106 h 375"/>
                  <a:gd name="T82" fmla="*/ 32 w 148"/>
                  <a:gd name="T83" fmla="*/ 112 h 375"/>
                  <a:gd name="T84" fmla="*/ 45 w 148"/>
                  <a:gd name="T85" fmla="*/ 127 h 375"/>
                  <a:gd name="T86" fmla="*/ 45 w 148"/>
                  <a:gd name="T87" fmla="*/ 141 h 375"/>
                  <a:gd name="T88" fmla="*/ 31 w 148"/>
                  <a:gd name="T89" fmla="*/ 132 h 375"/>
                  <a:gd name="T90" fmla="*/ 22 w 148"/>
                  <a:gd name="T91" fmla="*/ 124 h 375"/>
                  <a:gd name="T92" fmla="*/ 16 w 148"/>
                  <a:gd name="T93" fmla="*/ 126 h 375"/>
                  <a:gd name="T94" fmla="*/ 0 w 148"/>
                  <a:gd name="T95" fmla="*/ 111 h 375"/>
                  <a:gd name="T96" fmla="*/ 0 w 148"/>
                  <a:gd name="T97" fmla="*/ 106 h 375"/>
                  <a:gd name="T98" fmla="*/ 7 w 148"/>
                  <a:gd name="T99" fmla="*/ 103 h 375"/>
                  <a:gd name="T100" fmla="*/ 27 w 148"/>
                  <a:gd name="T101" fmla="*/ 87 h 375"/>
                  <a:gd name="T102" fmla="*/ 45 w 148"/>
                  <a:gd name="T103" fmla="*/ 73 h 375"/>
                  <a:gd name="T104" fmla="*/ 71 w 148"/>
                  <a:gd name="T105" fmla="*/ 56 h 375"/>
                  <a:gd name="T106" fmla="*/ 90 w 148"/>
                  <a:gd name="T107" fmla="*/ 50 h 375"/>
                  <a:gd name="T108" fmla="*/ 90 w 148"/>
                  <a:gd name="T109" fmla="*/ 39 h 375"/>
                  <a:gd name="T110" fmla="*/ 81 w 148"/>
                  <a:gd name="T111" fmla="*/ 33 h 375"/>
                  <a:gd name="T112" fmla="*/ 81 w 148"/>
                  <a:gd name="T113" fmla="*/ 17 h 375"/>
                  <a:gd name="T114" fmla="*/ 77 w 148"/>
                  <a:gd name="T115" fmla="*/ 15 h 375"/>
                  <a:gd name="T116" fmla="*/ 90 w 148"/>
                  <a:gd name="T117" fmla="*/ 4 h 3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375"/>
                  <a:gd name="T179" fmla="*/ 148 w 148"/>
                  <a:gd name="T180" fmla="*/ 375 h 3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375">
                    <a:moveTo>
                      <a:pt x="90" y="4"/>
                    </a:moveTo>
                    <a:lnTo>
                      <a:pt x="118" y="0"/>
                    </a:lnTo>
                    <a:lnTo>
                      <a:pt x="129" y="8"/>
                    </a:lnTo>
                    <a:lnTo>
                      <a:pt x="134" y="5"/>
                    </a:lnTo>
                    <a:lnTo>
                      <a:pt x="141" y="22"/>
                    </a:lnTo>
                    <a:lnTo>
                      <a:pt x="126" y="32"/>
                    </a:lnTo>
                    <a:lnTo>
                      <a:pt x="124" y="41"/>
                    </a:lnTo>
                    <a:lnTo>
                      <a:pt x="121" y="41"/>
                    </a:lnTo>
                    <a:lnTo>
                      <a:pt x="118" y="50"/>
                    </a:lnTo>
                    <a:lnTo>
                      <a:pt x="107" y="52"/>
                    </a:lnTo>
                    <a:lnTo>
                      <a:pt x="107" y="55"/>
                    </a:lnTo>
                    <a:lnTo>
                      <a:pt x="126" y="66"/>
                    </a:lnTo>
                    <a:lnTo>
                      <a:pt x="141" y="120"/>
                    </a:lnTo>
                    <a:lnTo>
                      <a:pt x="129" y="134"/>
                    </a:lnTo>
                    <a:lnTo>
                      <a:pt x="129" y="233"/>
                    </a:lnTo>
                    <a:lnTo>
                      <a:pt x="113" y="237"/>
                    </a:lnTo>
                    <a:lnTo>
                      <a:pt x="111" y="252"/>
                    </a:lnTo>
                    <a:lnTo>
                      <a:pt x="105" y="294"/>
                    </a:lnTo>
                    <a:lnTo>
                      <a:pt x="105" y="316"/>
                    </a:lnTo>
                    <a:lnTo>
                      <a:pt x="129" y="330"/>
                    </a:lnTo>
                    <a:lnTo>
                      <a:pt x="146" y="337"/>
                    </a:lnTo>
                    <a:lnTo>
                      <a:pt x="147" y="341"/>
                    </a:lnTo>
                    <a:lnTo>
                      <a:pt x="109" y="335"/>
                    </a:lnTo>
                    <a:lnTo>
                      <a:pt x="105" y="330"/>
                    </a:lnTo>
                    <a:lnTo>
                      <a:pt x="101" y="335"/>
                    </a:lnTo>
                    <a:lnTo>
                      <a:pt x="97" y="335"/>
                    </a:lnTo>
                    <a:lnTo>
                      <a:pt x="93" y="319"/>
                    </a:lnTo>
                    <a:lnTo>
                      <a:pt x="90" y="248"/>
                    </a:lnTo>
                    <a:lnTo>
                      <a:pt x="81" y="248"/>
                    </a:lnTo>
                    <a:lnTo>
                      <a:pt x="61" y="311"/>
                    </a:lnTo>
                    <a:lnTo>
                      <a:pt x="61" y="350"/>
                    </a:lnTo>
                    <a:lnTo>
                      <a:pt x="52" y="369"/>
                    </a:lnTo>
                    <a:lnTo>
                      <a:pt x="45" y="374"/>
                    </a:lnTo>
                    <a:lnTo>
                      <a:pt x="40" y="363"/>
                    </a:lnTo>
                    <a:lnTo>
                      <a:pt x="45" y="352"/>
                    </a:lnTo>
                    <a:lnTo>
                      <a:pt x="52" y="328"/>
                    </a:lnTo>
                    <a:lnTo>
                      <a:pt x="54" y="238"/>
                    </a:lnTo>
                    <a:lnTo>
                      <a:pt x="61" y="150"/>
                    </a:lnTo>
                    <a:lnTo>
                      <a:pt x="48" y="143"/>
                    </a:lnTo>
                    <a:lnTo>
                      <a:pt x="48" y="130"/>
                    </a:lnTo>
                    <a:lnTo>
                      <a:pt x="48" y="106"/>
                    </a:lnTo>
                    <a:lnTo>
                      <a:pt x="32" y="112"/>
                    </a:lnTo>
                    <a:lnTo>
                      <a:pt x="45" y="127"/>
                    </a:lnTo>
                    <a:lnTo>
                      <a:pt x="45" y="141"/>
                    </a:lnTo>
                    <a:lnTo>
                      <a:pt x="31" y="132"/>
                    </a:lnTo>
                    <a:lnTo>
                      <a:pt x="22" y="124"/>
                    </a:lnTo>
                    <a:lnTo>
                      <a:pt x="16" y="126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7" y="103"/>
                    </a:lnTo>
                    <a:lnTo>
                      <a:pt x="27" y="87"/>
                    </a:lnTo>
                    <a:lnTo>
                      <a:pt x="45" y="73"/>
                    </a:lnTo>
                    <a:lnTo>
                      <a:pt x="71" y="56"/>
                    </a:lnTo>
                    <a:lnTo>
                      <a:pt x="90" y="50"/>
                    </a:lnTo>
                    <a:lnTo>
                      <a:pt x="90" y="39"/>
                    </a:lnTo>
                    <a:lnTo>
                      <a:pt x="81" y="33"/>
                    </a:lnTo>
                    <a:lnTo>
                      <a:pt x="81" y="17"/>
                    </a:lnTo>
                    <a:lnTo>
                      <a:pt x="77" y="15"/>
                    </a:lnTo>
                    <a:lnTo>
                      <a:pt x="90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3767" y="527"/>
                <a:ext cx="142" cy="467"/>
              </a:xfrm>
              <a:custGeom>
                <a:avLst/>
                <a:gdLst>
                  <a:gd name="T0" fmla="*/ 32 w 142"/>
                  <a:gd name="T1" fmla="*/ 9 h 467"/>
                  <a:gd name="T2" fmla="*/ 32 w 142"/>
                  <a:gd name="T3" fmla="*/ 21 h 467"/>
                  <a:gd name="T4" fmla="*/ 35 w 142"/>
                  <a:gd name="T5" fmla="*/ 24 h 467"/>
                  <a:gd name="T6" fmla="*/ 29 w 142"/>
                  <a:gd name="T7" fmla="*/ 34 h 467"/>
                  <a:gd name="T8" fmla="*/ 32 w 142"/>
                  <a:gd name="T9" fmla="*/ 36 h 467"/>
                  <a:gd name="T10" fmla="*/ 31 w 142"/>
                  <a:gd name="T11" fmla="*/ 40 h 467"/>
                  <a:gd name="T12" fmla="*/ 36 w 142"/>
                  <a:gd name="T13" fmla="*/ 53 h 467"/>
                  <a:gd name="T14" fmla="*/ 36 w 142"/>
                  <a:gd name="T15" fmla="*/ 55 h 467"/>
                  <a:gd name="T16" fmla="*/ 12 w 142"/>
                  <a:gd name="T17" fmla="*/ 67 h 467"/>
                  <a:gd name="T18" fmla="*/ 0 w 142"/>
                  <a:gd name="T19" fmla="*/ 164 h 467"/>
                  <a:gd name="T20" fmla="*/ 14 w 142"/>
                  <a:gd name="T21" fmla="*/ 181 h 467"/>
                  <a:gd name="T22" fmla="*/ 9 w 142"/>
                  <a:gd name="T23" fmla="*/ 233 h 467"/>
                  <a:gd name="T24" fmla="*/ 18 w 142"/>
                  <a:gd name="T25" fmla="*/ 239 h 467"/>
                  <a:gd name="T26" fmla="*/ 23 w 142"/>
                  <a:gd name="T27" fmla="*/ 320 h 467"/>
                  <a:gd name="T28" fmla="*/ 30 w 142"/>
                  <a:gd name="T29" fmla="*/ 403 h 467"/>
                  <a:gd name="T30" fmla="*/ 28 w 142"/>
                  <a:gd name="T31" fmla="*/ 408 h 467"/>
                  <a:gd name="T32" fmla="*/ 2 w 142"/>
                  <a:gd name="T33" fmla="*/ 423 h 467"/>
                  <a:gd name="T34" fmla="*/ 6 w 142"/>
                  <a:gd name="T35" fmla="*/ 426 h 467"/>
                  <a:gd name="T36" fmla="*/ 14 w 142"/>
                  <a:gd name="T37" fmla="*/ 429 h 467"/>
                  <a:gd name="T38" fmla="*/ 30 w 142"/>
                  <a:gd name="T39" fmla="*/ 426 h 467"/>
                  <a:gd name="T40" fmla="*/ 43 w 142"/>
                  <a:gd name="T41" fmla="*/ 420 h 467"/>
                  <a:gd name="T42" fmla="*/ 55 w 142"/>
                  <a:gd name="T43" fmla="*/ 417 h 467"/>
                  <a:gd name="T44" fmla="*/ 55 w 142"/>
                  <a:gd name="T45" fmla="*/ 431 h 467"/>
                  <a:gd name="T46" fmla="*/ 60 w 142"/>
                  <a:gd name="T47" fmla="*/ 431 h 467"/>
                  <a:gd name="T48" fmla="*/ 52 w 142"/>
                  <a:gd name="T49" fmla="*/ 444 h 467"/>
                  <a:gd name="T50" fmla="*/ 55 w 142"/>
                  <a:gd name="T51" fmla="*/ 464 h 467"/>
                  <a:gd name="T52" fmla="*/ 65 w 142"/>
                  <a:gd name="T53" fmla="*/ 466 h 467"/>
                  <a:gd name="T54" fmla="*/ 79 w 142"/>
                  <a:gd name="T55" fmla="*/ 450 h 467"/>
                  <a:gd name="T56" fmla="*/ 79 w 142"/>
                  <a:gd name="T57" fmla="*/ 438 h 467"/>
                  <a:gd name="T58" fmla="*/ 85 w 142"/>
                  <a:gd name="T59" fmla="*/ 436 h 467"/>
                  <a:gd name="T60" fmla="*/ 90 w 142"/>
                  <a:gd name="T61" fmla="*/ 330 h 467"/>
                  <a:gd name="T62" fmla="*/ 85 w 142"/>
                  <a:gd name="T63" fmla="*/ 320 h 467"/>
                  <a:gd name="T64" fmla="*/ 101 w 142"/>
                  <a:gd name="T65" fmla="*/ 249 h 467"/>
                  <a:gd name="T66" fmla="*/ 110 w 142"/>
                  <a:gd name="T67" fmla="*/ 246 h 467"/>
                  <a:gd name="T68" fmla="*/ 115 w 142"/>
                  <a:gd name="T69" fmla="*/ 172 h 467"/>
                  <a:gd name="T70" fmla="*/ 141 w 142"/>
                  <a:gd name="T71" fmla="*/ 164 h 467"/>
                  <a:gd name="T72" fmla="*/ 129 w 142"/>
                  <a:gd name="T73" fmla="*/ 84 h 467"/>
                  <a:gd name="T74" fmla="*/ 90 w 142"/>
                  <a:gd name="T75" fmla="*/ 62 h 467"/>
                  <a:gd name="T76" fmla="*/ 79 w 142"/>
                  <a:gd name="T77" fmla="*/ 55 h 467"/>
                  <a:gd name="T78" fmla="*/ 79 w 142"/>
                  <a:gd name="T79" fmla="*/ 47 h 467"/>
                  <a:gd name="T80" fmla="*/ 83 w 142"/>
                  <a:gd name="T81" fmla="*/ 42 h 467"/>
                  <a:gd name="T82" fmla="*/ 86 w 142"/>
                  <a:gd name="T83" fmla="*/ 37 h 467"/>
                  <a:gd name="T84" fmla="*/ 91 w 142"/>
                  <a:gd name="T85" fmla="*/ 31 h 467"/>
                  <a:gd name="T86" fmla="*/ 94 w 142"/>
                  <a:gd name="T87" fmla="*/ 26 h 467"/>
                  <a:gd name="T88" fmla="*/ 94 w 142"/>
                  <a:gd name="T89" fmla="*/ 20 h 467"/>
                  <a:gd name="T90" fmla="*/ 91 w 142"/>
                  <a:gd name="T91" fmla="*/ 15 h 467"/>
                  <a:gd name="T92" fmla="*/ 86 w 142"/>
                  <a:gd name="T93" fmla="*/ 8 h 467"/>
                  <a:gd name="T94" fmla="*/ 79 w 142"/>
                  <a:gd name="T95" fmla="*/ 4 h 467"/>
                  <a:gd name="T96" fmla="*/ 71 w 142"/>
                  <a:gd name="T97" fmla="*/ 1 h 467"/>
                  <a:gd name="T98" fmla="*/ 61 w 142"/>
                  <a:gd name="T99" fmla="*/ 0 h 467"/>
                  <a:gd name="T100" fmla="*/ 52 w 142"/>
                  <a:gd name="T101" fmla="*/ 1 h 467"/>
                  <a:gd name="T102" fmla="*/ 43 w 142"/>
                  <a:gd name="T103" fmla="*/ 3 h 467"/>
                  <a:gd name="T104" fmla="*/ 32 w 142"/>
                  <a:gd name="T105" fmla="*/ 9 h 4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2"/>
                  <a:gd name="T160" fmla="*/ 0 h 467"/>
                  <a:gd name="T161" fmla="*/ 142 w 142"/>
                  <a:gd name="T162" fmla="*/ 467 h 4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2" h="467">
                    <a:moveTo>
                      <a:pt x="32" y="9"/>
                    </a:moveTo>
                    <a:lnTo>
                      <a:pt x="32" y="21"/>
                    </a:lnTo>
                    <a:lnTo>
                      <a:pt x="35" y="24"/>
                    </a:lnTo>
                    <a:lnTo>
                      <a:pt x="29" y="34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12" y="67"/>
                    </a:lnTo>
                    <a:lnTo>
                      <a:pt x="0" y="164"/>
                    </a:lnTo>
                    <a:lnTo>
                      <a:pt x="14" y="181"/>
                    </a:lnTo>
                    <a:lnTo>
                      <a:pt x="9" y="233"/>
                    </a:lnTo>
                    <a:lnTo>
                      <a:pt x="18" y="239"/>
                    </a:lnTo>
                    <a:lnTo>
                      <a:pt x="23" y="320"/>
                    </a:lnTo>
                    <a:lnTo>
                      <a:pt x="30" y="403"/>
                    </a:lnTo>
                    <a:lnTo>
                      <a:pt x="28" y="408"/>
                    </a:lnTo>
                    <a:lnTo>
                      <a:pt x="2" y="423"/>
                    </a:lnTo>
                    <a:lnTo>
                      <a:pt x="6" y="426"/>
                    </a:lnTo>
                    <a:lnTo>
                      <a:pt x="14" y="429"/>
                    </a:lnTo>
                    <a:lnTo>
                      <a:pt x="30" y="426"/>
                    </a:lnTo>
                    <a:lnTo>
                      <a:pt x="43" y="420"/>
                    </a:lnTo>
                    <a:lnTo>
                      <a:pt x="55" y="417"/>
                    </a:lnTo>
                    <a:lnTo>
                      <a:pt x="55" y="431"/>
                    </a:lnTo>
                    <a:lnTo>
                      <a:pt x="60" y="431"/>
                    </a:lnTo>
                    <a:lnTo>
                      <a:pt x="52" y="444"/>
                    </a:lnTo>
                    <a:lnTo>
                      <a:pt x="55" y="464"/>
                    </a:lnTo>
                    <a:lnTo>
                      <a:pt x="65" y="466"/>
                    </a:lnTo>
                    <a:lnTo>
                      <a:pt x="79" y="450"/>
                    </a:lnTo>
                    <a:lnTo>
                      <a:pt x="79" y="438"/>
                    </a:lnTo>
                    <a:lnTo>
                      <a:pt x="85" y="436"/>
                    </a:lnTo>
                    <a:lnTo>
                      <a:pt x="90" y="330"/>
                    </a:lnTo>
                    <a:lnTo>
                      <a:pt x="85" y="320"/>
                    </a:lnTo>
                    <a:lnTo>
                      <a:pt x="101" y="249"/>
                    </a:lnTo>
                    <a:lnTo>
                      <a:pt x="110" y="246"/>
                    </a:lnTo>
                    <a:lnTo>
                      <a:pt x="115" y="172"/>
                    </a:lnTo>
                    <a:lnTo>
                      <a:pt x="141" y="164"/>
                    </a:lnTo>
                    <a:lnTo>
                      <a:pt x="129" y="84"/>
                    </a:lnTo>
                    <a:lnTo>
                      <a:pt x="90" y="62"/>
                    </a:lnTo>
                    <a:lnTo>
                      <a:pt x="79" y="55"/>
                    </a:lnTo>
                    <a:lnTo>
                      <a:pt x="79" y="47"/>
                    </a:lnTo>
                    <a:lnTo>
                      <a:pt x="83" y="42"/>
                    </a:lnTo>
                    <a:lnTo>
                      <a:pt x="86" y="37"/>
                    </a:lnTo>
                    <a:lnTo>
                      <a:pt x="91" y="31"/>
                    </a:lnTo>
                    <a:lnTo>
                      <a:pt x="94" y="26"/>
                    </a:lnTo>
                    <a:lnTo>
                      <a:pt x="94" y="20"/>
                    </a:lnTo>
                    <a:lnTo>
                      <a:pt x="91" y="15"/>
                    </a:lnTo>
                    <a:lnTo>
                      <a:pt x="86" y="8"/>
                    </a:lnTo>
                    <a:lnTo>
                      <a:pt x="79" y="4"/>
                    </a:lnTo>
                    <a:lnTo>
                      <a:pt x="71" y="1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3" y="3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5513" y="469"/>
                <a:ext cx="151" cy="367"/>
              </a:xfrm>
              <a:custGeom>
                <a:avLst/>
                <a:gdLst>
                  <a:gd name="T0" fmla="*/ 93 w 151"/>
                  <a:gd name="T1" fmla="*/ 0 h 367"/>
                  <a:gd name="T2" fmla="*/ 61 w 151"/>
                  <a:gd name="T3" fmla="*/ 11 h 367"/>
                  <a:gd name="T4" fmla="*/ 60 w 151"/>
                  <a:gd name="T5" fmla="*/ 36 h 367"/>
                  <a:gd name="T6" fmla="*/ 44 w 151"/>
                  <a:gd name="T7" fmla="*/ 48 h 367"/>
                  <a:gd name="T8" fmla="*/ 10 w 151"/>
                  <a:gd name="T9" fmla="*/ 61 h 367"/>
                  <a:gd name="T10" fmla="*/ 4 w 151"/>
                  <a:gd name="T11" fmla="*/ 132 h 367"/>
                  <a:gd name="T12" fmla="*/ 27 w 151"/>
                  <a:gd name="T13" fmla="*/ 192 h 367"/>
                  <a:gd name="T14" fmla="*/ 51 w 151"/>
                  <a:gd name="T15" fmla="*/ 238 h 367"/>
                  <a:gd name="T16" fmla="*/ 46 w 151"/>
                  <a:gd name="T17" fmla="*/ 349 h 367"/>
                  <a:gd name="T18" fmla="*/ 51 w 151"/>
                  <a:gd name="T19" fmla="*/ 353 h 367"/>
                  <a:gd name="T20" fmla="*/ 75 w 151"/>
                  <a:gd name="T21" fmla="*/ 364 h 367"/>
                  <a:gd name="T22" fmla="*/ 87 w 151"/>
                  <a:gd name="T23" fmla="*/ 366 h 367"/>
                  <a:gd name="T24" fmla="*/ 96 w 151"/>
                  <a:gd name="T25" fmla="*/ 363 h 367"/>
                  <a:gd name="T26" fmla="*/ 91 w 151"/>
                  <a:gd name="T27" fmla="*/ 357 h 367"/>
                  <a:gd name="T28" fmla="*/ 80 w 151"/>
                  <a:gd name="T29" fmla="*/ 349 h 367"/>
                  <a:gd name="T30" fmla="*/ 84 w 151"/>
                  <a:gd name="T31" fmla="*/ 345 h 367"/>
                  <a:gd name="T32" fmla="*/ 114 w 151"/>
                  <a:gd name="T33" fmla="*/ 352 h 367"/>
                  <a:gd name="T34" fmla="*/ 117 w 151"/>
                  <a:gd name="T35" fmla="*/ 347 h 367"/>
                  <a:gd name="T36" fmla="*/ 114 w 151"/>
                  <a:gd name="T37" fmla="*/ 342 h 367"/>
                  <a:gd name="T38" fmla="*/ 105 w 151"/>
                  <a:gd name="T39" fmla="*/ 336 h 367"/>
                  <a:gd name="T40" fmla="*/ 115 w 151"/>
                  <a:gd name="T41" fmla="*/ 301 h 367"/>
                  <a:gd name="T42" fmla="*/ 126 w 151"/>
                  <a:gd name="T43" fmla="*/ 201 h 367"/>
                  <a:gd name="T44" fmla="*/ 131 w 151"/>
                  <a:gd name="T45" fmla="*/ 181 h 367"/>
                  <a:gd name="T46" fmla="*/ 122 w 151"/>
                  <a:gd name="T47" fmla="*/ 141 h 367"/>
                  <a:gd name="T48" fmla="*/ 129 w 151"/>
                  <a:gd name="T49" fmla="*/ 141 h 367"/>
                  <a:gd name="T50" fmla="*/ 135 w 151"/>
                  <a:gd name="T51" fmla="*/ 139 h 367"/>
                  <a:gd name="T52" fmla="*/ 140 w 151"/>
                  <a:gd name="T53" fmla="*/ 137 h 367"/>
                  <a:gd name="T54" fmla="*/ 144 w 151"/>
                  <a:gd name="T55" fmla="*/ 133 h 367"/>
                  <a:gd name="T56" fmla="*/ 150 w 151"/>
                  <a:gd name="T57" fmla="*/ 128 h 367"/>
                  <a:gd name="T58" fmla="*/ 145 w 151"/>
                  <a:gd name="T59" fmla="*/ 108 h 367"/>
                  <a:gd name="T60" fmla="*/ 109 w 151"/>
                  <a:gd name="T61" fmla="*/ 62 h 367"/>
                  <a:gd name="T62" fmla="*/ 96 w 151"/>
                  <a:gd name="T63" fmla="*/ 49 h 367"/>
                  <a:gd name="T64" fmla="*/ 112 w 151"/>
                  <a:gd name="T65" fmla="*/ 41 h 367"/>
                  <a:gd name="T66" fmla="*/ 112 w 151"/>
                  <a:gd name="T67" fmla="*/ 39 h 367"/>
                  <a:gd name="T68" fmla="*/ 118 w 151"/>
                  <a:gd name="T69" fmla="*/ 34 h 367"/>
                  <a:gd name="T70" fmla="*/ 117 w 151"/>
                  <a:gd name="T71" fmla="*/ 25 h 367"/>
                  <a:gd name="T72" fmla="*/ 119 w 151"/>
                  <a:gd name="T73" fmla="*/ 13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367"/>
                  <a:gd name="T113" fmla="*/ 151 w 151"/>
                  <a:gd name="T114" fmla="*/ 367 h 3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367">
                    <a:moveTo>
                      <a:pt x="112" y="4"/>
                    </a:moveTo>
                    <a:lnTo>
                      <a:pt x="93" y="0"/>
                    </a:lnTo>
                    <a:lnTo>
                      <a:pt x="75" y="2"/>
                    </a:lnTo>
                    <a:lnTo>
                      <a:pt x="61" y="11"/>
                    </a:lnTo>
                    <a:lnTo>
                      <a:pt x="56" y="23"/>
                    </a:lnTo>
                    <a:lnTo>
                      <a:pt x="60" y="36"/>
                    </a:lnTo>
                    <a:lnTo>
                      <a:pt x="54" y="44"/>
                    </a:lnTo>
                    <a:lnTo>
                      <a:pt x="44" y="48"/>
                    </a:lnTo>
                    <a:lnTo>
                      <a:pt x="18" y="56"/>
                    </a:lnTo>
                    <a:lnTo>
                      <a:pt x="10" y="61"/>
                    </a:lnTo>
                    <a:lnTo>
                      <a:pt x="0" y="120"/>
                    </a:lnTo>
                    <a:lnTo>
                      <a:pt x="4" y="132"/>
                    </a:lnTo>
                    <a:lnTo>
                      <a:pt x="31" y="137"/>
                    </a:lnTo>
                    <a:lnTo>
                      <a:pt x="27" y="192"/>
                    </a:lnTo>
                    <a:lnTo>
                      <a:pt x="46" y="198"/>
                    </a:lnTo>
                    <a:lnTo>
                      <a:pt x="51" y="238"/>
                    </a:lnTo>
                    <a:lnTo>
                      <a:pt x="47" y="310"/>
                    </a:lnTo>
                    <a:lnTo>
                      <a:pt x="46" y="349"/>
                    </a:lnTo>
                    <a:lnTo>
                      <a:pt x="51" y="350"/>
                    </a:lnTo>
                    <a:lnTo>
                      <a:pt x="51" y="353"/>
                    </a:lnTo>
                    <a:lnTo>
                      <a:pt x="65" y="359"/>
                    </a:lnTo>
                    <a:lnTo>
                      <a:pt x="75" y="364"/>
                    </a:lnTo>
                    <a:lnTo>
                      <a:pt x="80" y="366"/>
                    </a:lnTo>
                    <a:lnTo>
                      <a:pt x="87" y="366"/>
                    </a:lnTo>
                    <a:lnTo>
                      <a:pt x="94" y="365"/>
                    </a:lnTo>
                    <a:lnTo>
                      <a:pt x="96" y="363"/>
                    </a:lnTo>
                    <a:lnTo>
                      <a:pt x="94" y="360"/>
                    </a:lnTo>
                    <a:lnTo>
                      <a:pt x="91" y="357"/>
                    </a:lnTo>
                    <a:lnTo>
                      <a:pt x="87" y="353"/>
                    </a:lnTo>
                    <a:lnTo>
                      <a:pt x="80" y="349"/>
                    </a:lnTo>
                    <a:lnTo>
                      <a:pt x="84" y="350"/>
                    </a:lnTo>
                    <a:lnTo>
                      <a:pt x="84" y="345"/>
                    </a:lnTo>
                    <a:lnTo>
                      <a:pt x="106" y="352"/>
                    </a:lnTo>
                    <a:lnTo>
                      <a:pt x="114" y="352"/>
                    </a:lnTo>
                    <a:lnTo>
                      <a:pt x="117" y="350"/>
                    </a:lnTo>
                    <a:lnTo>
                      <a:pt x="117" y="347"/>
                    </a:lnTo>
                    <a:lnTo>
                      <a:pt x="116" y="345"/>
                    </a:lnTo>
                    <a:lnTo>
                      <a:pt x="114" y="342"/>
                    </a:lnTo>
                    <a:lnTo>
                      <a:pt x="109" y="339"/>
                    </a:lnTo>
                    <a:lnTo>
                      <a:pt x="105" y="336"/>
                    </a:lnTo>
                    <a:lnTo>
                      <a:pt x="111" y="335"/>
                    </a:lnTo>
                    <a:lnTo>
                      <a:pt x="115" y="301"/>
                    </a:lnTo>
                    <a:lnTo>
                      <a:pt x="117" y="246"/>
                    </a:lnTo>
                    <a:lnTo>
                      <a:pt x="126" y="201"/>
                    </a:lnTo>
                    <a:lnTo>
                      <a:pt x="128" y="188"/>
                    </a:lnTo>
                    <a:lnTo>
                      <a:pt x="131" y="181"/>
                    </a:lnTo>
                    <a:lnTo>
                      <a:pt x="125" y="154"/>
                    </a:lnTo>
                    <a:lnTo>
                      <a:pt x="122" y="141"/>
                    </a:lnTo>
                    <a:lnTo>
                      <a:pt x="126" y="142"/>
                    </a:lnTo>
                    <a:lnTo>
                      <a:pt x="129" y="141"/>
                    </a:lnTo>
                    <a:lnTo>
                      <a:pt x="131" y="141"/>
                    </a:lnTo>
                    <a:lnTo>
                      <a:pt x="135" y="139"/>
                    </a:lnTo>
                    <a:lnTo>
                      <a:pt x="139" y="139"/>
                    </a:lnTo>
                    <a:lnTo>
                      <a:pt x="140" y="137"/>
                    </a:lnTo>
                    <a:lnTo>
                      <a:pt x="143" y="136"/>
                    </a:lnTo>
                    <a:lnTo>
                      <a:pt x="144" y="133"/>
                    </a:lnTo>
                    <a:lnTo>
                      <a:pt x="148" y="132"/>
                    </a:lnTo>
                    <a:lnTo>
                      <a:pt x="150" y="128"/>
                    </a:lnTo>
                    <a:lnTo>
                      <a:pt x="142" y="116"/>
                    </a:lnTo>
                    <a:lnTo>
                      <a:pt x="145" y="108"/>
                    </a:lnTo>
                    <a:lnTo>
                      <a:pt x="131" y="116"/>
                    </a:lnTo>
                    <a:lnTo>
                      <a:pt x="109" y="62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111" y="48"/>
                    </a:lnTo>
                    <a:lnTo>
                      <a:pt x="112" y="41"/>
                    </a:lnTo>
                    <a:lnTo>
                      <a:pt x="107" y="39"/>
                    </a:lnTo>
                    <a:lnTo>
                      <a:pt x="112" y="39"/>
                    </a:lnTo>
                    <a:lnTo>
                      <a:pt x="112" y="36"/>
                    </a:lnTo>
                    <a:lnTo>
                      <a:pt x="118" y="34"/>
                    </a:lnTo>
                    <a:lnTo>
                      <a:pt x="113" y="26"/>
                    </a:lnTo>
                    <a:lnTo>
                      <a:pt x="117" y="25"/>
                    </a:lnTo>
                    <a:lnTo>
                      <a:pt x="115" y="13"/>
                    </a:lnTo>
                    <a:lnTo>
                      <a:pt x="119" y="13"/>
                    </a:lnTo>
                    <a:lnTo>
                      <a:pt x="112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>
                <a:off x="3912" y="533"/>
                <a:ext cx="134" cy="489"/>
              </a:xfrm>
              <a:custGeom>
                <a:avLst/>
                <a:gdLst>
                  <a:gd name="T0" fmla="*/ 86 w 134"/>
                  <a:gd name="T1" fmla="*/ 7 h 489"/>
                  <a:gd name="T2" fmla="*/ 54 w 134"/>
                  <a:gd name="T3" fmla="*/ 0 h 489"/>
                  <a:gd name="T4" fmla="*/ 32 w 134"/>
                  <a:gd name="T5" fmla="*/ 0 h 489"/>
                  <a:gd name="T6" fmla="*/ 11 w 134"/>
                  <a:gd name="T7" fmla="*/ 4 h 489"/>
                  <a:gd name="T8" fmla="*/ 3 w 134"/>
                  <a:gd name="T9" fmla="*/ 21 h 489"/>
                  <a:gd name="T10" fmla="*/ 3 w 134"/>
                  <a:gd name="T11" fmla="*/ 36 h 489"/>
                  <a:gd name="T12" fmla="*/ 14 w 134"/>
                  <a:gd name="T13" fmla="*/ 53 h 489"/>
                  <a:gd name="T14" fmla="*/ 23 w 134"/>
                  <a:gd name="T15" fmla="*/ 52 h 489"/>
                  <a:gd name="T16" fmla="*/ 11 w 134"/>
                  <a:gd name="T17" fmla="*/ 72 h 489"/>
                  <a:gd name="T18" fmla="*/ 0 w 134"/>
                  <a:gd name="T19" fmla="*/ 105 h 489"/>
                  <a:gd name="T20" fmla="*/ 0 w 134"/>
                  <a:gd name="T21" fmla="*/ 133 h 489"/>
                  <a:gd name="T22" fmla="*/ 3 w 134"/>
                  <a:gd name="T23" fmla="*/ 169 h 489"/>
                  <a:gd name="T24" fmla="*/ 11 w 134"/>
                  <a:gd name="T25" fmla="*/ 204 h 489"/>
                  <a:gd name="T26" fmla="*/ 26 w 134"/>
                  <a:gd name="T27" fmla="*/ 205 h 489"/>
                  <a:gd name="T28" fmla="*/ 26 w 134"/>
                  <a:gd name="T29" fmla="*/ 216 h 489"/>
                  <a:gd name="T30" fmla="*/ 34 w 134"/>
                  <a:gd name="T31" fmla="*/ 220 h 489"/>
                  <a:gd name="T32" fmla="*/ 34 w 134"/>
                  <a:gd name="T33" fmla="*/ 256 h 489"/>
                  <a:gd name="T34" fmla="*/ 43 w 134"/>
                  <a:gd name="T35" fmla="*/ 262 h 489"/>
                  <a:gd name="T36" fmla="*/ 43 w 134"/>
                  <a:gd name="T37" fmla="*/ 328 h 489"/>
                  <a:gd name="T38" fmla="*/ 43 w 134"/>
                  <a:gd name="T39" fmla="*/ 369 h 489"/>
                  <a:gd name="T40" fmla="*/ 31 w 134"/>
                  <a:gd name="T41" fmla="*/ 415 h 489"/>
                  <a:gd name="T42" fmla="*/ 26 w 134"/>
                  <a:gd name="T43" fmla="*/ 475 h 489"/>
                  <a:gd name="T44" fmla="*/ 39 w 134"/>
                  <a:gd name="T45" fmla="*/ 479 h 489"/>
                  <a:gd name="T46" fmla="*/ 39 w 134"/>
                  <a:gd name="T47" fmla="*/ 486 h 489"/>
                  <a:gd name="T48" fmla="*/ 62 w 134"/>
                  <a:gd name="T49" fmla="*/ 486 h 489"/>
                  <a:gd name="T50" fmla="*/ 66 w 134"/>
                  <a:gd name="T51" fmla="*/ 484 h 489"/>
                  <a:gd name="T52" fmla="*/ 74 w 134"/>
                  <a:gd name="T53" fmla="*/ 484 h 489"/>
                  <a:gd name="T54" fmla="*/ 75 w 134"/>
                  <a:gd name="T55" fmla="*/ 488 h 489"/>
                  <a:gd name="T56" fmla="*/ 91 w 134"/>
                  <a:gd name="T57" fmla="*/ 486 h 489"/>
                  <a:gd name="T58" fmla="*/ 126 w 134"/>
                  <a:gd name="T59" fmla="*/ 484 h 489"/>
                  <a:gd name="T60" fmla="*/ 126 w 134"/>
                  <a:gd name="T61" fmla="*/ 480 h 489"/>
                  <a:gd name="T62" fmla="*/ 94 w 134"/>
                  <a:gd name="T63" fmla="*/ 471 h 489"/>
                  <a:gd name="T64" fmla="*/ 94 w 134"/>
                  <a:gd name="T65" fmla="*/ 462 h 489"/>
                  <a:gd name="T66" fmla="*/ 121 w 134"/>
                  <a:gd name="T67" fmla="*/ 458 h 489"/>
                  <a:gd name="T68" fmla="*/ 121 w 134"/>
                  <a:gd name="T69" fmla="*/ 451 h 489"/>
                  <a:gd name="T70" fmla="*/ 102 w 134"/>
                  <a:gd name="T71" fmla="*/ 442 h 489"/>
                  <a:gd name="T72" fmla="*/ 102 w 134"/>
                  <a:gd name="T73" fmla="*/ 376 h 489"/>
                  <a:gd name="T74" fmla="*/ 110 w 134"/>
                  <a:gd name="T75" fmla="*/ 315 h 489"/>
                  <a:gd name="T76" fmla="*/ 107 w 134"/>
                  <a:gd name="T77" fmla="*/ 254 h 489"/>
                  <a:gd name="T78" fmla="*/ 106 w 134"/>
                  <a:gd name="T79" fmla="*/ 220 h 489"/>
                  <a:gd name="T80" fmla="*/ 110 w 134"/>
                  <a:gd name="T81" fmla="*/ 209 h 489"/>
                  <a:gd name="T82" fmla="*/ 110 w 134"/>
                  <a:gd name="T83" fmla="*/ 162 h 489"/>
                  <a:gd name="T84" fmla="*/ 133 w 134"/>
                  <a:gd name="T85" fmla="*/ 151 h 489"/>
                  <a:gd name="T86" fmla="*/ 133 w 134"/>
                  <a:gd name="T87" fmla="*/ 145 h 489"/>
                  <a:gd name="T88" fmla="*/ 82 w 134"/>
                  <a:gd name="T89" fmla="*/ 79 h 489"/>
                  <a:gd name="T90" fmla="*/ 59 w 134"/>
                  <a:gd name="T91" fmla="*/ 70 h 489"/>
                  <a:gd name="T92" fmla="*/ 61 w 134"/>
                  <a:gd name="T93" fmla="*/ 66 h 489"/>
                  <a:gd name="T94" fmla="*/ 78 w 134"/>
                  <a:gd name="T95" fmla="*/ 64 h 489"/>
                  <a:gd name="T96" fmla="*/ 78 w 134"/>
                  <a:gd name="T97" fmla="*/ 59 h 489"/>
                  <a:gd name="T98" fmla="*/ 82 w 134"/>
                  <a:gd name="T99" fmla="*/ 57 h 489"/>
                  <a:gd name="T100" fmla="*/ 82 w 134"/>
                  <a:gd name="T101" fmla="*/ 53 h 489"/>
                  <a:gd name="T102" fmla="*/ 86 w 134"/>
                  <a:gd name="T103" fmla="*/ 51 h 489"/>
                  <a:gd name="T104" fmla="*/ 82 w 134"/>
                  <a:gd name="T105" fmla="*/ 48 h 489"/>
                  <a:gd name="T106" fmla="*/ 86 w 134"/>
                  <a:gd name="T107" fmla="*/ 47 h 489"/>
                  <a:gd name="T108" fmla="*/ 78 w 134"/>
                  <a:gd name="T109" fmla="*/ 36 h 489"/>
                  <a:gd name="T110" fmla="*/ 82 w 134"/>
                  <a:gd name="T111" fmla="*/ 29 h 489"/>
                  <a:gd name="T112" fmla="*/ 78 w 134"/>
                  <a:gd name="T113" fmla="*/ 22 h 489"/>
                  <a:gd name="T114" fmla="*/ 86 w 134"/>
                  <a:gd name="T115" fmla="*/ 18 h 489"/>
                  <a:gd name="T116" fmla="*/ 86 w 134"/>
                  <a:gd name="T117" fmla="*/ 7 h 4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"/>
                  <a:gd name="T178" fmla="*/ 0 h 489"/>
                  <a:gd name="T179" fmla="*/ 134 w 134"/>
                  <a:gd name="T180" fmla="*/ 489 h 4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" h="489">
                    <a:moveTo>
                      <a:pt x="86" y="7"/>
                    </a:moveTo>
                    <a:lnTo>
                      <a:pt x="54" y="0"/>
                    </a:lnTo>
                    <a:lnTo>
                      <a:pt x="32" y="0"/>
                    </a:lnTo>
                    <a:lnTo>
                      <a:pt x="11" y="4"/>
                    </a:lnTo>
                    <a:lnTo>
                      <a:pt x="3" y="21"/>
                    </a:lnTo>
                    <a:lnTo>
                      <a:pt x="3" y="36"/>
                    </a:lnTo>
                    <a:lnTo>
                      <a:pt x="14" y="53"/>
                    </a:lnTo>
                    <a:lnTo>
                      <a:pt x="23" y="52"/>
                    </a:lnTo>
                    <a:lnTo>
                      <a:pt x="11" y="72"/>
                    </a:lnTo>
                    <a:lnTo>
                      <a:pt x="0" y="105"/>
                    </a:lnTo>
                    <a:lnTo>
                      <a:pt x="0" y="133"/>
                    </a:lnTo>
                    <a:lnTo>
                      <a:pt x="3" y="169"/>
                    </a:lnTo>
                    <a:lnTo>
                      <a:pt x="11" y="204"/>
                    </a:lnTo>
                    <a:lnTo>
                      <a:pt x="26" y="205"/>
                    </a:lnTo>
                    <a:lnTo>
                      <a:pt x="26" y="216"/>
                    </a:lnTo>
                    <a:lnTo>
                      <a:pt x="34" y="220"/>
                    </a:lnTo>
                    <a:lnTo>
                      <a:pt x="34" y="256"/>
                    </a:lnTo>
                    <a:lnTo>
                      <a:pt x="43" y="262"/>
                    </a:lnTo>
                    <a:lnTo>
                      <a:pt x="43" y="328"/>
                    </a:lnTo>
                    <a:lnTo>
                      <a:pt x="43" y="369"/>
                    </a:lnTo>
                    <a:lnTo>
                      <a:pt x="31" y="415"/>
                    </a:lnTo>
                    <a:lnTo>
                      <a:pt x="26" y="475"/>
                    </a:lnTo>
                    <a:lnTo>
                      <a:pt x="39" y="479"/>
                    </a:lnTo>
                    <a:lnTo>
                      <a:pt x="39" y="486"/>
                    </a:lnTo>
                    <a:lnTo>
                      <a:pt x="62" y="486"/>
                    </a:lnTo>
                    <a:lnTo>
                      <a:pt x="66" y="484"/>
                    </a:lnTo>
                    <a:lnTo>
                      <a:pt x="74" y="484"/>
                    </a:lnTo>
                    <a:lnTo>
                      <a:pt x="75" y="488"/>
                    </a:lnTo>
                    <a:lnTo>
                      <a:pt x="91" y="486"/>
                    </a:lnTo>
                    <a:lnTo>
                      <a:pt x="126" y="484"/>
                    </a:lnTo>
                    <a:lnTo>
                      <a:pt x="126" y="480"/>
                    </a:lnTo>
                    <a:lnTo>
                      <a:pt x="94" y="471"/>
                    </a:lnTo>
                    <a:lnTo>
                      <a:pt x="94" y="462"/>
                    </a:lnTo>
                    <a:lnTo>
                      <a:pt x="121" y="458"/>
                    </a:lnTo>
                    <a:lnTo>
                      <a:pt x="121" y="451"/>
                    </a:lnTo>
                    <a:lnTo>
                      <a:pt x="102" y="442"/>
                    </a:lnTo>
                    <a:lnTo>
                      <a:pt x="102" y="376"/>
                    </a:lnTo>
                    <a:lnTo>
                      <a:pt x="110" y="315"/>
                    </a:lnTo>
                    <a:lnTo>
                      <a:pt x="107" y="254"/>
                    </a:lnTo>
                    <a:lnTo>
                      <a:pt x="106" y="220"/>
                    </a:lnTo>
                    <a:lnTo>
                      <a:pt x="110" y="209"/>
                    </a:lnTo>
                    <a:lnTo>
                      <a:pt x="110" y="162"/>
                    </a:lnTo>
                    <a:lnTo>
                      <a:pt x="133" y="151"/>
                    </a:lnTo>
                    <a:lnTo>
                      <a:pt x="133" y="145"/>
                    </a:lnTo>
                    <a:lnTo>
                      <a:pt x="82" y="79"/>
                    </a:lnTo>
                    <a:lnTo>
                      <a:pt x="59" y="70"/>
                    </a:lnTo>
                    <a:lnTo>
                      <a:pt x="61" y="66"/>
                    </a:lnTo>
                    <a:lnTo>
                      <a:pt x="78" y="64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82" y="53"/>
                    </a:lnTo>
                    <a:lnTo>
                      <a:pt x="86" y="51"/>
                    </a:lnTo>
                    <a:lnTo>
                      <a:pt x="82" y="48"/>
                    </a:lnTo>
                    <a:lnTo>
                      <a:pt x="86" y="47"/>
                    </a:lnTo>
                    <a:lnTo>
                      <a:pt x="78" y="36"/>
                    </a:lnTo>
                    <a:lnTo>
                      <a:pt x="82" y="29"/>
                    </a:lnTo>
                    <a:lnTo>
                      <a:pt x="78" y="22"/>
                    </a:lnTo>
                    <a:lnTo>
                      <a:pt x="86" y="18"/>
                    </a:lnTo>
                    <a:lnTo>
                      <a:pt x="86" y="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4034" y="602"/>
                <a:ext cx="193" cy="501"/>
              </a:xfrm>
              <a:custGeom>
                <a:avLst/>
                <a:gdLst>
                  <a:gd name="T0" fmla="*/ 74 w 193"/>
                  <a:gd name="T1" fmla="*/ 6 h 501"/>
                  <a:gd name="T2" fmla="*/ 64 w 193"/>
                  <a:gd name="T3" fmla="*/ 33 h 501"/>
                  <a:gd name="T4" fmla="*/ 71 w 193"/>
                  <a:gd name="T5" fmla="*/ 37 h 501"/>
                  <a:gd name="T6" fmla="*/ 77 w 193"/>
                  <a:gd name="T7" fmla="*/ 47 h 501"/>
                  <a:gd name="T8" fmla="*/ 87 w 193"/>
                  <a:gd name="T9" fmla="*/ 64 h 501"/>
                  <a:gd name="T10" fmla="*/ 77 w 193"/>
                  <a:gd name="T11" fmla="*/ 67 h 501"/>
                  <a:gd name="T12" fmla="*/ 34 w 193"/>
                  <a:gd name="T13" fmla="*/ 93 h 501"/>
                  <a:gd name="T14" fmla="*/ 5 w 193"/>
                  <a:gd name="T15" fmla="*/ 245 h 501"/>
                  <a:gd name="T16" fmla="*/ 0 w 193"/>
                  <a:gd name="T17" fmla="*/ 270 h 501"/>
                  <a:gd name="T18" fmla="*/ 11 w 193"/>
                  <a:gd name="T19" fmla="*/ 286 h 501"/>
                  <a:gd name="T20" fmla="*/ 21 w 193"/>
                  <a:gd name="T21" fmla="*/ 289 h 501"/>
                  <a:gd name="T22" fmla="*/ 21 w 193"/>
                  <a:gd name="T23" fmla="*/ 265 h 501"/>
                  <a:gd name="T24" fmla="*/ 21 w 193"/>
                  <a:gd name="T25" fmla="*/ 277 h 501"/>
                  <a:gd name="T26" fmla="*/ 30 w 193"/>
                  <a:gd name="T27" fmla="*/ 269 h 501"/>
                  <a:gd name="T28" fmla="*/ 36 w 193"/>
                  <a:gd name="T29" fmla="*/ 250 h 501"/>
                  <a:gd name="T30" fmla="*/ 63 w 193"/>
                  <a:gd name="T31" fmla="*/ 381 h 501"/>
                  <a:gd name="T32" fmla="*/ 74 w 193"/>
                  <a:gd name="T33" fmla="*/ 461 h 501"/>
                  <a:gd name="T34" fmla="*/ 68 w 193"/>
                  <a:gd name="T35" fmla="*/ 497 h 501"/>
                  <a:gd name="T36" fmla="*/ 98 w 193"/>
                  <a:gd name="T37" fmla="*/ 492 h 501"/>
                  <a:gd name="T38" fmla="*/ 90 w 193"/>
                  <a:gd name="T39" fmla="*/ 446 h 501"/>
                  <a:gd name="T40" fmla="*/ 101 w 193"/>
                  <a:gd name="T41" fmla="*/ 384 h 501"/>
                  <a:gd name="T42" fmla="*/ 104 w 193"/>
                  <a:gd name="T43" fmla="*/ 444 h 501"/>
                  <a:gd name="T44" fmla="*/ 111 w 193"/>
                  <a:gd name="T45" fmla="*/ 487 h 501"/>
                  <a:gd name="T46" fmla="*/ 136 w 193"/>
                  <a:gd name="T47" fmla="*/ 488 h 501"/>
                  <a:gd name="T48" fmla="*/ 145 w 193"/>
                  <a:gd name="T49" fmla="*/ 381 h 501"/>
                  <a:gd name="T50" fmla="*/ 157 w 193"/>
                  <a:gd name="T51" fmla="*/ 371 h 501"/>
                  <a:gd name="T52" fmla="*/ 186 w 193"/>
                  <a:gd name="T53" fmla="*/ 381 h 501"/>
                  <a:gd name="T54" fmla="*/ 170 w 193"/>
                  <a:gd name="T55" fmla="*/ 254 h 501"/>
                  <a:gd name="T56" fmla="*/ 174 w 193"/>
                  <a:gd name="T57" fmla="*/ 230 h 501"/>
                  <a:gd name="T58" fmla="*/ 170 w 193"/>
                  <a:gd name="T59" fmla="*/ 168 h 501"/>
                  <a:gd name="T60" fmla="*/ 128 w 193"/>
                  <a:gd name="T61" fmla="*/ 83 h 501"/>
                  <a:gd name="T62" fmla="*/ 127 w 193"/>
                  <a:gd name="T63" fmla="*/ 54 h 501"/>
                  <a:gd name="T64" fmla="*/ 136 w 193"/>
                  <a:gd name="T65" fmla="*/ 49 h 501"/>
                  <a:gd name="T66" fmla="*/ 145 w 193"/>
                  <a:gd name="T67" fmla="*/ 40 h 501"/>
                  <a:gd name="T68" fmla="*/ 139 w 193"/>
                  <a:gd name="T69" fmla="*/ 6 h 501"/>
                  <a:gd name="T70" fmla="*/ 116 w 193"/>
                  <a:gd name="T71" fmla="*/ 1 h 501"/>
                  <a:gd name="T72" fmla="*/ 96 w 193"/>
                  <a:gd name="T73" fmla="*/ 3 h 5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"/>
                  <a:gd name="T112" fmla="*/ 0 h 501"/>
                  <a:gd name="T113" fmla="*/ 193 w 193"/>
                  <a:gd name="T114" fmla="*/ 501 h 5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" h="501">
                    <a:moveTo>
                      <a:pt x="96" y="3"/>
                    </a:moveTo>
                    <a:lnTo>
                      <a:pt x="74" y="6"/>
                    </a:lnTo>
                    <a:lnTo>
                      <a:pt x="64" y="25"/>
                    </a:lnTo>
                    <a:lnTo>
                      <a:pt x="64" y="33"/>
                    </a:lnTo>
                    <a:lnTo>
                      <a:pt x="74" y="33"/>
                    </a:lnTo>
                    <a:lnTo>
                      <a:pt x="71" y="37"/>
                    </a:lnTo>
                    <a:lnTo>
                      <a:pt x="74" y="39"/>
                    </a:lnTo>
                    <a:lnTo>
                      <a:pt x="77" y="47"/>
                    </a:lnTo>
                    <a:lnTo>
                      <a:pt x="80" y="48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77" y="67"/>
                    </a:lnTo>
                    <a:lnTo>
                      <a:pt x="62" y="86"/>
                    </a:lnTo>
                    <a:lnTo>
                      <a:pt x="34" y="93"/>
                    </a:lnTo>
                    <a:lnTo>
                      <a:pt x="21" y="108"/>
                    </a:lnTo>
                    <a:lnTo>
                      <a:pt x="5" y="245"/>
                    </a:lnTo>
                    <a:lnTo>
                      <a:pt x="12" y="246"/>
                    </a:lnTo>
                    <a:lnTo>
                      <a:pt x="0" y="270"/>
                    </a:lnTo>
                    <a:lnTo>
                      <a:pt x="5" y="286"/>
                    </a:lnTo>
                    <a:lnTo>
                      <a:pt x="11" y="286"/>
                    </a:lnTo>
                    <a:lnTo>
                      <a:pt x="15" y="289"/>
                    </a:lnTo>
                    <a:lnTo>
                      <a:pt x="21" y="289"/>
                    </a:lnTo>
                    <a:lnTo>
                      <a:pt x="17" y="274"/>
                    </a:lnTo>
                    <a:lnTo>
                      <a:pt x="21" y="265"/>
                    </a:lnTo>
                    <a:lnTo>
                      <a:pt x="23" y="272"/>
                    </a:lnTo>
                    <a:lnTo>
                      <a:pt x="21" y="277"/>
                    </a:lnTo>
                    <a:lnTo>
                      <a:pt x="24" y="281"/>
                    </a:lnTo>
                    <a:lnTo>
                      <a:pt x="30" y="269"/>
                    </a:lnTo>
                    <a:lnTo>
                      <a:pt x="26" y="249"/>
                    </a:lnTo>
                    <a:lnTo>
                      <a:pt x="36" y="250"/>
                    </a:lnTo>
                    <a:lnTo>
                      <a:pt x="30" y="374"/>
                    </a:lnTo>
                    <a:lnTo>
                      <a:pt x="63" y="381"/>
                    </a:lnTo>
                    <a:lnTo>
                      <a:pt x="77" y="454"/>
                    </a:lnTo>
                    <a:lnTo>
                      <a:pt x="74" y="461"/>
                    </a:lnTo>
                    <a:lnTo>
                      <a:pt x="68" y="491"/>
                    </a:lnTo>
                    <a:lnTo>
                      <a:pt x="68" y="497"/>
                    </a:lnTo>
                    <a:lnTo>
                      <a:pt x="90" y="500"/>
                    </a:lnTo>
                    <a:lnTo>
                      <a:pt x="98" y="492"/>
                    </a:lnTo>
                    <a:lnTo>
                      <a:pt x="93" y="465"/>
                    </a:lnTo>
                    <a:lnTo>
                      <a:pt x="90" y="446"/>
                    </a:lnTo>
                    <a:lnTo>
                      <a:pt x="98" y="384"/>
                    </a:lnTo>
                    <a:lnTo>
                      <a:pt x="101" y="384"/>
                    </a:lnTo>
                    <a:lnTo>
                      <a:pt x="111" y="407"/>
                    </a:lnTo>
                    <a:lnTo>
                      <a:pt x="104" y="444"/>
                    </a:lnTo>
                    <a:lnTo>
                      <a:pt x="98" y="448"/>
                    </a:lnTo>
                    <a:lnTo>
                      <a:pt x="111" y="487"/>
                    </a:lnTo>
                    <a:lnTo>
                      <a:pt x="133" y="491"/>
                    </a:lnTo>
                    <a:lnTo>
                      <a:pt x="136" y="488"/>
                    </a:lnTo>
                    <a:lnTo>
                      <a:pt x="120" y="449"/>
                    </a:lnTo>
                    <a:lnTo>
                      <a:pt x="145" y="381"/>
                    </a:lnTo>
                    <a:lnTo>
                      <a:pt x="157" y="376"/>
                    </a:lnTo>
                    <a:lnTo>
                      <a:pt x="157" y="371"/>
                    </a:lnTo>
                    <a:lnTo>
                      <a:pt x="180" y="372"/>
                    </a:lnTo>
                    <a:lnTo>
                      <a:pt x="186" y="381"/>
                    </a:lnTo>
                    <a:lnTo>
                      <a:pt x="192" y="376"/>
                    </a:lnTo>
                    <a:lnTo>
                      <a:pt x="170" y="254"/>
                    </a:lnTo>
                    <a:lnTo>
                      <a:pt x="174" y="255"/>
                    </a:lnTo>
                    <a:lnTo>
                      <a:pt x="174" y="230"/>
                    </a:lnTo>
                    <a:lnTo>
                      <a:pt x="176" y="227"/>
                    </a:lnTo>
                    <a:lnTo>
                      <a:pt x="170" y="168"/>
                    </a:lnTo>
                    <a:lnTo>
                      <a:pt x="163" y="97"/>
                    </a:lnTo>
                    <a:lnTo>
                      <a:pt x="128" y="83"/>
                    </a:lnTo>
                    <a:lnTo>
                      <a:pt x="117" y="67"/>
                    </a:lnTo>
                    <a:lnTo>
                      <a:pt x="127" y="54"/>
                    </a:lnTo>
                    <a:lnTo>
                      <a:pt x="133" y="55"/>
                    </a:lnTo>
                    <a:lnTo>
                      <a:pt x="136" y="49"/>
                    </a:lnTo>
                    <a:lnTo>
                      <a:pt x="136" y="41"/>
                    </a:lnTo>
                    <a:lnTo>
                      <a:pt x="145" y="40"/>
                    </a:lnTo>
                    <a:lnTo>
                      <a:pt x="148" y="20"/>
                    </a:lnTo>
                    <a:lnTo>
                      <a:pt x="139" y="6"/>
                    </a:lnTo>
                    <a:lnTo>
                      <a:pt x="129" y="1"/>
                    </a:lnTo>
                    <a:lnTo>
                      <a:pt x="116" y="1"/>
                    </a:lnTo>
                    <a:lnTo>
                      <a:pt x="105" y="0"/>
                    </a:lnTo>
                    <a:lnTo>
                      <a:pt x="96" y="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51"/>
              <p:cNvSpPr>
                <a:spLocks/>
              </p:cNvSpPr>
              <p:nvPr/>
            </p:nvSpPr>
            <p:spPr bwMode="auto">
              <a:xfrm>
                <a:off x="5062" y="594"/>
                <a:ext cx="216" cy="512"/>
              </a:xfrm>
              <a:custGeom>
                <a:avLst/>
                <a:gdLst>
                  <a:gd name="T0" fmla="*/ 131 w 216"/>
                  <a:gd name="T1" fmla="*/ 7 h 512"/>
                  <a:gd name="T2" fmla="*/ 141 w 216"/>
                  <a:gd name="T3" fmla="*/ 35 h 512"/>
                  <a:gd name="T4" fmla="*/ 134 w 216"/>
                  <a:gd name="T5" fmla="*/ 38 h 512"/>
                  <a:gd name="T6" fmla="*/ 128 w 216"/>
                  <a:gd name="T7" fmla="*/ 49 h 512"/>
                  <a:gd name="T8" fmla="*/ 116 w 216"/>
                  <a:gd name="T9" fmla="*/ 66 h 512"/>
                  <a:gd name="T10" fmla="*/ 128 w 216"/>
                  <a:gd name="T11" fmla="*/ 70 h 512"/>
                  <a:gd name="T12" fmla="*/ 176 w 216"/>
                  <a:gd name="T13" fmla="*/ 96 h 512"/>
                  <a:gd name="T14" fmla="*/ 208 w 216"/>
                  <a:gd name="T15" fmla="*/ 251 h 512"/>
                  <a:gd name="T16" fmla="*/ 215 w 216"/>
                  <a:gd name="T17" fmla="*/ 277 h 512"/>
                  <a:gd name="T18" fmla="*/ 201 w 216"/>
                  <a:gd name="T19" fmla="*/ 292 h 512"/>
                  <a:gd name="T20" fmla="*/ 190 w 216"/>
                  <a:gd name="T21" fmla="*/ 296 h 512"/>
                  <a:gd name="T22" fmla="*/ 190 w 216"/>
                  <a:gd name="T23" fmla="*/ 272 h 512"/>
                  <a:gd name="T24" fmla="*/ 190 w 216"/>
                  <a:gd name="T25" fmla="*/ 283 h 512"/>
                  <a:gd name="T26" fmla="*/ 180 w 216"/>
                  <a:gd name="T27" fmla="*/ 275 h 512"/>
                  <a:gd name="T28" fmla="*/ 173 w 216"/>
                  <a:gd name="T29" fmla="*/ 256 h 512"/>
                  <a:gd name="T30" fmla="*/ 144 w 216"/>
                  <a:gd name="T31" fmla="*/ 390 h 512"/>
                  <a:gd name="T32" fmla="*/ 131 w 216"/>
                  <a:gd name="T33" fmla="*/ 471 h 512"/>
                  <a:gd name="T34" fmla="*/ 138 w 216"/>
                  <a:gd name="T35" fmla="*/ 508 h 512"/>
                  <a:gd name="T36" fmla="*/ 103 w 216"/>
                  <a:gd name="T37" fmla="*/ 503 h 512"/>
                  <a:gd name="T38" fmla="*/ 114 w 216"/>
                  <a:gd name="T39" fmla="*/ 456 h 512"/>
                  <a:gd name="T40" fmla="*/ 100 w 216"/>
                  <a:gd name="T41" fmla="*/ 393 h 512"/>
                  <a:gd name="T42" fmla="*/ 96 w 216"/>
                  <a:gd name="T43" fmla="*/ 454 h 512"/>
                  <a:gd name="T44" fmla="*/ 89 w 216"/>
                  <a:gd name="T45" fmla="*/ 497 h 512"/>
                  <a:gd name="T46" fmla="*/ 61 w 216"/>
                  <a:gd name="T47" fmla="*/ 499 h 512"/>
                  <a:gd name="T48" fmla="*/ 51 w 216"/>
                  <a:gd name="T49" fmla="*/ 390 h 512"/>
                  <a:gd name="T50" fmla="*/ 38 w 216"/>
                  <a:gd name="T51" fmla="*/ 379 h 512"/>
                  <a:gd name="T52" fmla="*/ 6 w 216"/>
                  <a:gd name="T53" fmla="*/ 390 h 512"/>
                  <a:gd name="T54" fmla="*/ 24 w 216"/>
                  <a:gd name="T55" fmla="*/ 260 h 512"/>
                  <a:gd name="T56" fmla="*/ 20 w 216"/>
                  <a:gd name="T57" fmla="*/ 235 h 512"/>
                  <a:gd name="T58" fmla="*/ 23 w 216"/>
                  <a:gd name="T59" fmla="*/ 172 h 512"/>
                  <a:gd name="T60" fmla="*/ 72 w 216"/>
                  <a:gd name="T61" fmla="*/ 86 h 512"/>
                  <a:gd name="T62" fmla="*/ 72 w 216"/>
                  <a:gd name="T63" fmla="*/ 56 h 512"/>
                  <a:gd name="T64" fmla="*/ 61 w 216"/>
                  <a:gd name="T65" fmla="*/ 51 h 512"/>
                  <a:gd name="T66" fmla="*/ 51 w 216"/>
                  <a:gd name="T67" fmla="*/ 42 h 512"/>
                  <a:gd name="T68" fmla="*/ 58 w 216"/>
                  <a:gd name="T69" fmla="*/ 7 h 512"/>
                  <a:gd name="T70" fmla="*/ 84 w 216"/>
                  <a:gd name="T71" fmla="*/ 2 h 512"/>
                  <a:gd name="T72" fmla="*/ 106 w 216"/>
                  <a:gd name="T73" fmla="*/ 4 h 5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512"/>
                  <a:gd name="T113" fmla="*/ 216 w 216"/>
                  <a:gd name="T114" fmla="*/ 512 h 5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512">
                    <a:moveTo>
                      <a:pt x="106" y="4"/>
                    </a:moveTo>
                    <a:lnTo>
                      <a:pt x="131" y="7"/>
                    </a:lnTo>
                    <a:lnTo>
                      <a:pt x="141" y="27"/>
                    </a:lnTo>
                    <a:lnTo>
                      <a:pt x="141" y="35"/>
                    </a:lnTo>
                    <a:lnTo>
                      <a:pt x="131" y="35"/>
                    </a:lnTo>
                    <a:lnTo>
                      <a:pt x="134" y="38"/>
                    </a:lnTo>
                    <a:lnTo>
                      <a:pt x="131" y="41"/>
                    </a:lnTo>
                    <a:lnTo>
                      <a:pt x="128" y="49"/>
                    </a:lnTo>
                    <a:lnTo>
                      <a:pt x="124" y="50"/>
                    </a:lnTo>
                    <a:lnTo>
                      <a:pt x="116" y="66"/>
                    </a:lnTo>
                    <a:lnTo>
                      <a:pt x="116" y="70"/>
                    </a:lnTo>
                    <a:lnTo>
                      <a:pt x="128" y="70"/>
                    </a:lnTo>
                    <a:lnTo>
                      <a:pt x="145" y="89"/>
                    </a:lnTo>
                    <a:lnTo>
                      <a:pt x="176" y="96"/>
                    </a:lnTo>
                    <a:lnTo>
                      <a:pt x="190" y="111"/>
                    </a:lnTo>
                    <a:lnTo>
                      <a:pt x="208" y="251"/>
                    </a:lnTo>
                    <a:lnTo>
                      <a:pt x="200" y="252"/>
                    </a:lnTo>
                    <a:lnTo>
                      <a:pt x="215" y="277"/>
                    </a:lnTo>
                    <a:lnTo>
                      <a:pt x="208" y="292"/>
                    </a:lnTo>
                    <a:lnTo>
                      <a:pt x="201" y="292"/>
                    </a:lnTo>
                    <a:lnTo>
                      <a:pt x="197" y="296"/>
                    </a:lnTo>
                    <a:lnTo>
                      <a:pt x="190" y="296"/>
                    </a:lnTo>
                    <a:lnTo>
                      <a:pt x="194" y="281"/>
                    </a:lnTo>
                    <a:lnTo>
                      <a:pt x="190" y="272"/>
                    </a:lnTo>
                    <a:lnTo>
                      <a:pt x="188" y="279"/>
                    </a:lnTo>
                    <a:lnTo>
                      <a:pt x="190" y="283"/>
                    </a:lnTo>
                    <a:lnTo>
                      <a:pt x="187" y="287"/>
                    </a:lnTo>
                    <a:lnTo>
                      <a:pt x="180" y="275"/>
                    </a:lnTo>
                    <a:lnTo>
                      <a:pt x="184" y="255"/>
                    </a:lnTo>
                    <a:lnTo>
                      <a:pt x="173" y="256"/>
                    </a:lnTo>
                    <a:lnTo>
                      <a:pt x="180" y="383"/>
                    </a:lnTo>
                    <a:lnTo>
                      <a:pt x="144" y="390"/>
                    </a:lnTo>
                    <a:lnTo>
                      <a:pt x="128" y="463"/>
                    </a:lnTo>
                    <a:lnTo>
                      <a:pt x="131" y="471"/>
                    </a:lnTo>
                    <a:lnTo>
                      <a:pt x="138" y="502"/>
                    </a:lnTo>
                    <a:lnTo>
                      <a:pt x="138" y="508"/>
                    </a:lnTo>
                    <a:lnTo>
                      <a:pt x="114" y="511"/>
                    </a:lnTo>
                    <a:lnTo>
                      <a:pt x="103" y="503"/>
                    </a:lnTo>
                    <a:lnTo>
                      <a:pt x="109" y="475"/>
                    </a:lnTo>
                    <a:lnTo>
                      <a:pt x="114" y="456"/>
                    </a:lnTo>
                    <a:lnTo>
                      <a:pt x="103" y="393"/>
                    </a:lnTo>
                    <a:lnTo>
                      <a:pt x="100" y="393"/>
                    </a:lnTo>
                    <a:lnTo>
                      <a:pt x="89" y="416"/>
                    </a:lnTo>
                    <a:lnTo>
                      <a:pt x="96" y="454"/>
                    </a:lnTo>
                    <a:lnTo>
                      <a:pt x="103" y="458"/>
                    </a:lnTo>
                    <a:lnTo>
                      <a:pt x="89" y="497"/>
                    </a:lnTo>
                    <a:lnTo>
                      <a:pt x="65" y="502"/>
                    </a:lnTo>
                    <a:lnTo>
                      <a:pt x="61" y="499"/>
                    </a:lnTo>
                    <a:lnTo>
                      <a:pt x="79" y="458"/>
                    </a:lnTo>
                    <a:lnTo>
                      <a:pt x="51" y="390"/>
                    </a:lnTo>
                    <a:lnTo>
                      <a:pt x="38" y="384"/>
                    </a:lnTo>
                    <a:lnTo>
                      <a:pt x="38" y="379"/>
                    </a:lnTo>
                    <a:lnTo>
                      <a:pt x="13" y="380"/>
                    </a:lnTo>
                    <a:lnTo>
                      <a:pt x="6" y="390"/>
                    </a:lnTo>
                    <a:lnTo>
                      <a:pt x="0" y="384"/>
                    </a:lnTo>
                    <a:lnTo>
                      <a:pt x="24" y="260"/>
                    </a:lnTo>
                    <a:lnTo>
                      <a:pt x="20" y="261"/>
                    </a:lnTo>
                    <a:lnTo>
                      <a:pt x="20" y="235"/>
                    </a:lnTo>
                    <a:lnTo>
                      <a:pt x="16" y="232"/>
                    </a:lnTo>
                    <a:lnTo>
                      <a:pt x="23" y="172"/>
                    </a:lnTo>
                    <a:lnTo>
                      <a:pt x="31" y="100"/>
                    </a:lnTo>
                    <a:lnTo>
                      <a:pt x="72" y="86"/>
                    </a:lnTo>
                    <a:lnTo>
                      <a:pt x="83" y="70"/>
                    </a:lnTo>
                    <a:lnTo>
                      <a:pt x="72" y="56"/>
                    </a:lnTo>
                    <a:lnTo>
                      <a:pt x="65" y="58"/>
                    </a:lnTo>
                    <a:lnTo>
                      <a:pt x="61" y="51"/>
                    </a:lnTo>
                    <a:lnTo>
                      <a:pt x="61" y="43"/>
                    </a:lnTo>
                    <a:lnTo>
                      <a:pt x="51" y="42"/>
                    </a:lnTo>
                    <a:lnTo>
                      <a:pt x="48" y="22"/>
                    </a:lnTo>
                    <a:lnTo>
                      <a:pt x="58" y="7"/>
                    </a:lnTo>
                    <a:lnTo>
                      <a:pt x="68" y="2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6" y="4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" name="Freeform 52"/>
            <p:cNvSpPr>
              <a:spLocks/>
            </p:cNvSpPr>
            <p:nvPr/>
          </p:nvSpPr>
          <p:spPr bwMode="auto">
            <a:xfrm>
              <a:off x="4358" y="516"/>
              <a:ext cx="107" cy="362"/>
            </a:xfrm>
            <a:custGeom>
              <a:avLst/>
              <a:gdLst>
                <a:gd name="T0" fmla="*/ 24 w 107"/>
                <a:gd name="T1" fmla="*/ 7 h 362"/>
                <a:gd name="T2" fmla="*/ 24 w 107"/>
                <a:gd name="T3" fmla="*/ 16 h 362"/>
                <a:gd name="T4" fmla="*/ 26 w 107"/>
                <a:gd name="T5" fmla="*/ 19 h 362"/>
                <a:gd name="T6" fmla="*/ 22 w 107"/>
                <a:gd name="T7" fmla="*/ 26 h 362"/>
                <a:gd name="T8" fmla="*/ 24 w 107"/>
                <a:gd name="T9" fmla="*/ 28 h 362"/>
                <a:gd name="T10" fmla="*/ 23 w 107"/>
                <a:gd name="T11" fmla="*/ 31 h 362"/>
                <a:gd name="T12" fmla="*/ 27 w 107"/>
                <a:gd name="T13" fmla="*/ 41 h 362"/>
                <a:gd name="T14" fmla="*/ 27 w 107"/>
                <a:gd name="T15" fmla="*/ 43 h 362"/>
                <a:gd name="T16" fmla="*/ 8 w 107"/>
                <a:gd name="T17" fmla="*/ 52 h 362"/>
                <a:gd name="T18" fmla="*/ 0 w 107"/>
                <a:gd name="T19" fmla="*/ 127 h 362"/>
                <a:gd name="T20" fmla="*/ 11 w 107"/>
                <a:gd name="T21" fmla="*/ 140 h 362"/>
                <a:gd name="T22" fmla="*/ 6 w 107"/>
                <a:gd name="T23" fmla="*/ 181 h 362"/>
                <a:gd name="T24" fmla="*/ 14 w 107"/>
                <a:gd name="T25" fmla="*/ 185 h 362"/>
                <a:gd name="T26" fmla="*/ 16 w 107"/>
                <a:gd name="T27" fmla="*/ 249 h 362"/>
                <a:gd name="T28" fmla="*/ 22 w 107"/>
                <a:gd name="T29" fmla="*/ 313 h 362"/>
                <a:gd name="T30" fmla="*/ 21 w 107"/>
                <a:gd name="T31" fmla="*/ 316 h 362"/>
                <a:gd name="T32" fmla="*/ 1 w 107"/>
                <a:gd name="T33" fmla="*/ 328 h 362"/>
                <a:gd name="T34" fmla="*/ 4 w 107"/>
                <a:gd name="T35" fmla="*/ 330 h 362"/>
                <a:gd name="T36" fmla="*/ 11 w 107"/>
                <a:gd name="T37" fmla="*/ 332 h 362"/>
                <a:gd name="T38" fmla="*/ 22 w 107"/>
                <a:gd name="T39" fmla="*/ 330 h 362"/>
                <a:gd name="T40" fmla="*/ 33 w 107"/>
                <a:gd name="T41" fmla="*/ 325 h 362"/>
                <a:gd name="T42" fmla="*/ 41 w 107"/>
                <a:gd name="T43" fmla="*/ 323 h 362"/>
                <a:gd name="T44" fmla="*/ 41 w 107"/>
                <a:gd name="T45" fmla="*/ 334 h 362"/>
                <a:gd name="T46" fmla="*/ 45 w 107"/>
                <a:gd name="T47" fmla="*/ 334 h 362"/>
                <a:gd name="T48" fmla="*/ 39 w 107"/>
                <a:gd name="T49" fmla="*/ 344 h 362"/>
                <a:gd name="T50" fmla="*/ 42 w 107"/>
                <a:gd name="T51" fmla="*/ 359 h 362"/>
                <a:gd name="T52" fmla="*/ 49 w 107"/>
                <a:gd name="T53" fmla="*/ 361 h 362"/>
                <a:gd name="T54" fmla="*/ 60 w 107"/>
                <a:gd name="T55" fmla="*/ 349 h 362"/>
                <a:gd name="T56" fmla="*/ 60 w 107"/>
                <a:gd name="T57" fmla="*/ 339 h 362"/>
                <a:gd name="T58" fmla="*/ 63 w 107"/>
                <a:gd name="T59" fmla="*/ 338 h 362"/>
                <a:gd name="T60" fmla="*/ 67 w 107"/>
                <a:gd name="T61" fmla="*/ 256 h 362"/>
                <a:gd name="T62" fmla="*/ 63 w 107"/>
                <a:gd name="T63" fmla="*/ 248 h 362"/>
                <a:gd name="T64" fmla="*/ 76 w 107"/>
                <a:gd name="T65" fmla="*/ 193 h 362"/>
                <a:gd name="T66" fmla="*/ 83 w 107"/>
                <a:gd name="T67" fmla="*/ 191 h 362"/>
                <a:gd name="T68" fmla="*/ 86 w 107"/>
                <a:gd name="T69" fmla="*/ 134 h 362"/>
                <a:gd name="T70" fmla="*/ 106 w 107"/>
                <a:gd name="T71" fmla="*/ 127 h 362"/>
                <a:gd name="T72" fmla="*/ 97 w 107"/>
                <a:gd name="T73" fmla="*/ 65 h 362"/>
                <a:gd name="T74" fmla="*/ 66 w 107"/>
                <a:gd name="T75" fmla="*/ 48 h 362"/>
                <a:gd name="T76" fmla="*/ 60 w 107"/>
                <a:gd name="T77" fmla="*/ 42 h 362"/>
                <a:gd name="T78" fmla="*/ 59 w 107"/>
                <a:gd name="T79" fmla="*/ 36 h 362"/>
                <a:gd name="T80" fmla="*/ 62 w 107"/>
                <a:gd name="T81" fmla="*/ 32 h 362"/>
                <a:gd name="T82" fmla="*/ 66 w 107"/>
                <a:gd name="T83" fmla="*/ 29 h 362"/>
                <a:gd name="T84" fmla="*/ 68 w 107"/>
                <a:gd name="T85" fmla="*/ 24 h 362"/>
                <a:gd name="T86" fmla="*/ 70 w 107"/>
                <a:gd name="T87" fmla="*/ 20 h 362"/>
                <a:gd name="T88" fmla="*/ 70 w 107"/>
                <a:gd name="T89" fmla="*/ 16 h 362"/>
                <a:gd name="T90" fmla="*/ 68 w 107"/>
                <a:gd name="T91" fmla="*/ 11 h 362"/>
                <a:gd name="T92" fmla="*/ 65 w 107"/>
                <a:gd name="T93" fmla="*/ 6 h 362"/>
                <a:gd name="T94" fmla="*/ 60 w 107"/>
                <a:gd name="T95" fmla="*/ 2 h 362"/>
                <a:gd name="T96" fmla="*/ 53 w 107"/>
                <a:gd name="T97" fmla="*/ 0 h 362"/>
                <a:gd name="T98" fmla="*/ 45 w 107"/>
                <a:gd name="T99" fmla="*/ 0 h 362"/>
                <a:gd name="T100" fmla="*/ 39 w 107"/>
                <a:gd name="T101" fmla="*/ 1 h 362"/>
                <a:gd name="T102" fmla="*/ 33 w 107"/>
                <a:gd name="T103" fmla="*/ 2 h 362"/>
                <a:gd name="T104" fmla="*/ 24 w 107"/>
                <a:gd name="T105" fmla="*/ 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362"/>
                <a:gd name="T161" fmla="*/ 107 w 107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362">
                  <a:moveTo>
                    <a:pt x="24" y="7"/>
                  </a:moveTo>
                  <a:lnTo>
                    <a:pt x="24" y="16"/>
                  </a:lnTo>
                  <a:lnTo>
                    <a:pt x="26" y="19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8" y="52"/>
                  </a:lnTo>
                  <a:lnTo>
                    <a:pt x="0" y="127"/>
                  </a:lnTo>
                  <a:lnTo>
                    <a:pt x="11" y="140"/>
                  </a:lnTo>
                  <a:lnTo>
                    <a:pt x="6" y="181"/>
                  </a:lnTo>
                  <a:lnTo>
                    <a:pt x="14" y="185"/>
                  </a:lnTo>
                  <a:lnTo>
                    <a:pt x="16" y="249"/>
                  </a:lnTo>
                  <a:lnTo>
                    <a:pt x="22" y="313"/>
                  </a:lnTo>
                  <a:lnTo>
                    <a:pt x="21" y="316"/>
                  </a:lnTo>
                  <a:lnTo>
                    <a:pt x="1" y="328"/>
                  </a:lnTo>
                  <a:lnTo>
                    <a:pt x="4" y="330"/>
                  </a:lnTo>
                  <a:lnTo>
                    <a:pt x="11" y="332"/>
                  </a:lnTo>
                  <a:lnTo>
                    <a:pt x="22" y="330"/>
                  </a:lnTo>
                  <a:lnTo>
                    <a:pt x="33" y="325"/>
                  </a:lnTo>
                  <a:lnTo>
                    <a:pt x="41" y="323"/>
                  </a:lnTo>
                  <a:lnTo>
                    <a:pt x="41" y="334"/>
                  </a:lnTo>
                  <a:lnTo>
                    <a:pt x="45" y="334"/>
                  </a:lnTo>
                  <a:lnTo>
                    <a:pt x="39" y="344"/>
                  </a:lnTo>
                  <a:lnTo>
                    <a:pt x="42" y="359"/>
                  </a:lnTo>
                  <a:lnTo>
                    <a:pt x="49" y="361"/>
                  </a:lnTo>
                  <a:lnTo>
                    <a:pt x="60" y="349"/>
                  </a:lnTo>
                  <a:lnTo>
                    <a:pt x="60" y="339"/>
                  </a:lnTo>
                  <a:lnTo>
                    <a:pt x="63" y="338"/>
                  </a:lnTo>
                  <a:lnTo>
                    <a:pt x="67" y="256"/>
                  </a:lnTo>
                  <a:lnTo>
                    <a:pt x="63" y="248"/>
                  </a:lnTo>
                  <a:lnTo>
                    <a:pt x="76" y="193"/>
                  </a:lnTo>
                  <a:lnTo>
                    <a:pt x="83" y="191"/>
                  </a:lnTo>
                  <a:lnTo>
                    <a:pt x="86" y="134"/>
                  </a:lnTo>
                  <a:lnTo>
                    <a:pt x="106" y="127"/>
                  </a:lnTo>
                  <a:lnTo>
                    <a:pt x="97" y="65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9" y="36"/>
                  </a:lnTo>
                  <a:lnTo>
                    <a:pt x="62" y="32"/>
                  </a:lnTo>
                  <a:lnTo>
                    <a:pt x="66" y="29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0" y="16"/>
                  </a:lnTo>
                  <a:lnTo>
                    <a:pt x="68" y="11"/>
                  </a:lnTo>
                  <a:lnTo>
                    <a:pt x="65" y="6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3" y="2"/>
                  </a:lnTo>
                  <a:lnTo>
                    <a:pt x="24" y="7"/>
                  </a:lnTo>
                </a:path>
              </a:pathLst>
            </a:custGeom>
            <a:solidFill>
              <a:srgbClr val="001F9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53"/>
            <p:cNvSpPr>
              <a:spLocks/>
            </p:cNvSpPr>
            <p:nvPr/>
          </p:nvSpPr>
          <p:spPr bwMode="auto">
            <a:xfrm>
              <a:off x="5422" y="615"/>
              <a:ext cx="204" cy="526"/>
            </a:xfrm>
            <a:custGeom>
              <a:avLst/>
              <a:gdLst>
                <a:gd name="T0" fmla="*/ 75 w 204"/>
                <a:gd name="T1" fmla="*/ 0 h 526"/>
                <a:gd name="T2" fmla="*/ 119 w 204"/>
                <a:gd name="T3" fmla="*/ 16 h 526"/>
                <a:gd name="T4" fmla="*/ 121 w 204"/>
                <a:gd name="T5" fmla="*/ 52 h 526"/>
                <a:gd name="T6" fmla="*/ 142 w 204"/>
                <a:gd name="T7" fmla="*/ 68 h 526"/>
                <a:gd name="T8" fmla="*/ 187 w 204"/>
                <a:gd name="T9" fmla="*/ 87 h 526"/>
                <a:gd name="T10" fmla="*/ 197 w 204"/>
                <a:gd name="T11" fmla="*/ 189 h 526"/>
                <a:gd name="T12" fmla="*/ 165 w 204"/>
                <a:gd name="T13" fmla="*/ 274 h 526"/>
                <a:gd name="T14" fmla="*/ 133 w 204"/>
                <a:gd name="T15" fmla="*/ 340 h 526"/>
                <a:gd name="T16" fmla="*/ 140 w 204"/>
                <a:gd name="T17" fmla="*/ 499 h 526"/>
                <a:gd name="T18" fmla="*/ 133 w 204"/>
                <a:gd name="T19" fmla="*/ 505 h 526"/>
                <a:gd name="T20" fmla="*/ 102 w 204"/>
                <a:gd name="T21" fmla="*/ 523 h 526"/>
                <a:gd name="T22" fmla="*/ 83 w 204"/>
                <a:gd name="T23" fmla="*/ 525 h 526"/>
                <a:gd name="T24" fmla="*/ 72 w 204"/>
                <a:gd name="T25" fmla="*/ 520 h 526"/>
                <a:gd name="T26" fmla="*/ 79 w 204"/>
                <a:gd name="T27" fmla="*/ 512 h 526"/>
                <a:gd name="T28" fmla="*/ 94 w 204"/>
                <a:gd name="T29" fmla="*/ 499 h 526"/>
                <a:gd name="T30" fmla="*/ 87 w 204"/>
                <a:gd name="T31" fmla="*/ 494 h 526"/>
                <a:gd name="T32" fmla="*/ 47 w 204"/>
                <a:gd name="T33" fmla="*/ 504 h 526"/>
                <a:gd name="T34" fmla="*/ 45 w 204"/>
                <a:gd name="T35" fmla="*/ 497 h 526"/>
                <a:gd name="T36" fmla="*/ 47 w 204"/>
                <a:gd name="T37" fmla="*/ 490 h 526"/>
                <a:gd name="T38" fmla="*/ 60 w 204"/>
                <a:gd name="T39" fmla="*/ 481 h 526"/>
                <a:gd name="T40" fmla="*/ 46 w 204"/>
                <a:gd name="T41" fmla="*/ 430 h 526"/>
                <a:gd name="T42" fmla="*/ 32 w 204"/>
                <a:gd name="T43" fmla="*/ 286 h 526"/>
                <a:gd name="T44" fmla="*/ 25 w 204"/>
                <a:gd name="T45" fmla="*/ 259 h 526"/>
                <a:gd name="T46" fmla="*/ 37 w 204"/>
                <a:gd name="T47" fmla="*/ 203 h 526"/>
                <a:gd name="T48" fmla="*/ 28 w 204"/>
                <a:gd name="T49" fmla="*/ 202 h 526"/>
                <a:gd name="T50" fmla="*/ 20 w 204"/>
                <a:gd name="T51" fmla="*/ 199 h 526"/>
                <a:gd name="T52" fmla="*/ 11 w 204"/>
                <a:gd name="T53" fmla="*/ 196 h 526"/>
                <a:gd name="T54" fmla="*/ 7 w 204"/>
                <a:gd name="T55" fmla="*/ 192 h 526"/>
                <a:gd name="T56" fmla="*/ 0 w 204"/>
                <a:gd name="T57" fmla="*/ 185 h 526"/>
                <a:gd name="T58" fmla="*/ 5 w 204"/>
                <a:gd name="T59" fmla="*/ 155 h 526"/>
                <a:gd name="T60" fmla="*/ 54 w 204"/>
                <a:gd name="T61" fmla="*/ 89 h 526"/>
                <a:gd name="T62" fmla="*/ 72 w 204"/>
                <a:gd name="T63" fmla="*/ 70 h 526"/>
                <a:gd name="T64" fmla="*/ 51 w 204"/>
                <a:gd name="T65" fmla="*/ 58 h 526"/>
                <a:gd name="T66" fmla="*/ 49 w 204"/>
                <a:gd name="T67" fmla="*/ 55 h 526"/>
                <a:gd name="T68" fmla="*/ 43 w 204"/>
                <a:gd name="T69" fmla="*/ 49 h 526"/>
                <a:gd name="T70" fmla="*/ 44 w 204"/>
                <a:gd name="T71" fmla="*/ 35 h 526"/>
                <a:gd name="T72" fmla="*/ 41 w 204"/>
                <a:gd name="T73" fmla="*/ 18 h 5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526"/>
                <a:gd name="T113" fmla="*/ 204 w 204"/>
                <a:gd name="T114" fmla="*/ 526 h 5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526">
                  <a:moveTo>
                    <a:pt x="50" y="6"/>
                  </a:moveTo>
                  <a:lnTo>
                    <a:pt x="75" y="0"/>
                  </a:lnTo>
                  <a:lnTo>
                    <a:pt x="101" y="3"/>
                  </a:lnTo>
                  <a:lnTo>
                    <a:pt x="119" y="16"/>
                  </a:lnTo>
                  <a:lnTo>
                    <a:pt x="126" y="32"/>
                  </a:lnTo>
                  <a:lnTo>
                    <a:pt x="121" y="52"/>
                  </a:lnTo>
                  <a:lnTo>
                    <a:pt x="129" y="63"/>
                  </a:lnTo>
                  <a:lnTo>
                    <a:pt x="142" y="68"/>
                  </a:lnTo>
                  <a:lnTo>
                    <a:pt x="178" y="79"/>
                  </a:lnTo>
                  <a:lnTo>
                    <a:pt x="187" y="87"/>
                  </a:lnTo>
                  <a:lnTo>
                    <a:pt x="203" y="172"/>
                  </a:lnTo>
                  <a:lnTo>
                    <a:pt x="197" y="189"/>
                  </a:lnTo>
                  <a:lnTo>
                    <a:pt x="159" y="196"/>
                  </a:lnTo>
                  <a:lnTo>
                    <a:pt x="165" y="274"/>
                  </a:lnTo>
                  <a:lnTo>
                    <a:pt x="140" y="282"/>
                  </a:lnTo>
                  <a:lnTo>
                    <a:pt x="133" y="340"/>
                  </a:lnTo>
                  <a:lnTo>
                    <a:pt x="138" y="443"/>
                  </a:lnTo>
                  <a:lnTo>
                    <a:pt x="140" y="499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13" y="515"/>
                  </a:lnTo>
                  <a:lnTo>
                    <a:pt x="102" y="523"/>
                  </a:lnTo>
                  <a:lnTo>
                    <a:pt x="93" y="525"/>
                  </a:lnTo>
                  <a:lnTo>
                    <a:pt x="83" y="525"/>
                  </a:lnTo>
                  <a:lnTo>
                    <a:pt x="74" y="523"/>
                  </a:lnTo>
                  <a:lnTo>
                    <a:pt x="72" y="520"/>
                  </a:lnTo>
                  <a:lnTo>
                    <a:pt x="74" y="516"/>
                  </a:lnTo>
                  <a:lnTo>
                    <a:pt x="79" y="512"/>
                  </a:lnTo>
                  <a:lnTo>
                    <a:pt x="85" y="505"/>
                  </a:lnTo>
                  <a:lnTo>
                    <a:pt x="94" y="499"/>
                  </a:lnTo>
                  <a:lnTo>
                    <a:pt x="87" y="501"/>
                  </a:lnTo>
                  <a:lnTo>
                    <a:pt x="87" y="494"/>
                  </a:lnTo>
                  <a:lnTo>
                    <a:pt x="59" y="504"/>
                  </a:lnTo>
                  <a:lnTo>
                    <a:pt x="47" y="504"/>
                  </a:lnTo>
                  <a:lnTo>
                    <a:pt x="45" y="501"/>
                  </a:lnTo>
                  <a:lnTo>
                    <a:pt x="45" y="497"/>
                  </a:lnTo>
                  <a:lnTo>
                    <a:pt x="46" y="494"/>
                  </a:lnTo>
                  <a:lnTo>
                    <a:pt x="47" y="490"/>
                  </a:lnTo>
                  <a:lnTo>
                    <a:pt x="55" y="485"/>
                  </a:lnTo>
                  <a:lnTo>
                    <a:pt x="60" y="481"/>
                  </a:lnTo>
                  <a:lnTo>
                    <a:pt x="53" y="480"/>
                  </a:lnTo>
                  <a:lnTo>
                    <a:pt x="46" y="430"/>
                  </a:lnTo>
                  <a:lnTo>
                    <a:pt x="44" y="351"/>
                  </a:lnTo>
                  <a:lnTo>
                    <a:pt x="32" y="286"/>
                  </a:lnTo>
                  <a:lnTo>
                    <a:pt x="29" y="268"/>
                  </a:lnTo>
                  <a:lnTo>
                    <a:pt x="25" y="259"/>
                  </a:lnTo>
                  <a:lnTo>
                    <a:pt x="34" y="220"/>
                  </a:lnTo>
                  <a:lnTo>
                    <a:pt x="37" y="203"/>
                  </a:lnTo>
                  <a:lnTo>
                    <a:pt x="32" y="204"/>
                  </a:lnTo>
                  <a:lnTo>
                    <a:pt x="28" y="202"/>
                  </a:lnTo>
                  <a:lnTo>
                    <a:pt x="25" y="202"/>
                  </a:lnTo>
                  <a:lnTo>
                    <a:pt x="20" y="199"/>
                  </a:lnTo>
                  <a:lnTo>
                    <a:pt x="15" y="200"/>
                  </a:lnTo>
                  <a:lnTo>
                    <a:pt x="11" y="196"/>
                  </a:lnTo>
                  <a:lnTo>
                    <a:pt x="9" y="195"/>
                  </a:lnTo>
                  <a:lnTo>
                    <a:pt x="7" y="192"/>
                  </a:lnTo>
                  <a:lnTo>
                    <a:pt x="2" y="189"/>
                  </a:lnTo>
                  <a:lnTo>
                    <a:pt x="0" y="185"/>
                  </a:lnTo>
                  <a:lnTo>
                    <a:pt x="11" y="167"/>
                  </a:lnTo>
                  <a:lnTo>
                    <a:pt x="5" y="155"/>
                  </a:lnTo>
                  <a:lnTo>
                    <a:pt x="24" y="167"/>
                  </a:lnTo>
                  <a:lnTo>
                    <a:pt x="54" y="89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53" y="68"/>
                  </a:lnTo>
                  <a:lnTo>
                    <a:pt x="51" y="58"/>
                  </a:lnTo>
                  <a:lnTo>
                    <a:pt x="57" y="56"/>
                  </a:lnTo>
                  <a:lnTo>
                    <a:pt x="49" y="55"/>
                  </a:lnTo>
                  <a:lnTo>
                    <a:pt x="51" y="51"/>
                  </a:lnTo>
                  <a:lnTo>
                    <a:pt x="43" y="49"/>
                  </a:lnTo>
                  <a:lnTo>
                    <a:pt x="48" y="37"/>
                  </a:lnTo>
                  <a:lnTo>
                    <a:pt x="44" y="35"/>
                  </a:lnTo>
                  <a:lnTo>
                    <a:pt x="46" y="18"/>
                  </a:lnTo>
                  <a:lnTo>
                    <a:pt x="41" y="18"/>
                  </a:lnTo>
                  <a:lnTo>
                    <a:pt x="50" y="6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>
              <a:off x="4379" y="707"/>
              <a:ext cx="703" cy="554"/>
              <a:chOff x="4379" y="707"/>
              <a:chExt cx="703" cy="554"/>
            </a:xfrm>
          </p:grpSpPr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4609" y="708"/>
                <a:ext cx="212" cy="552"/>
              </a:xfrm>
              <a:custGeom>
                <a:avLst/>
                <a:gdLst>
                  <a:gd name="T0" fmla="*/ 82 w 212"/>
                  <a:gd name="T1" fmla="*/ 6 h 552"/>
                  <a:gd name="T2" fmla="*/ 71 w 212"/>
                  <a:gd name="T3" fmla="*/ 37 h 552"/>
                  <a:gd name="T4" fmla="*/ 78 w 212"/>
                  <a:gd name="T5" fmla="*/ 40 h 552"/>
                  <a:gd name="T6" fmla="*/ 85 w 212"/>
                  <a:gd name="T7" fmla="*/ 52 h 552"/>
                  <a:gd name="T8" fmla="*/ 95 w 212"/>
                  <a:gd name="T9" fmla="*/ 70 h 552"/>
                  <a:gd name="T10" fmla="*/ 85 w 212"/>
                  <a:gd name="T11" fmla="*/ 74 h 552"/>
                  <a:gd name="T12" fmla="*/ 37 w 212"/>
                  <a:gd name="T13" fmla="*/ 102 h 552"/>
                  <a:gd name="T14" fmla="*/ 6 w 212"/>
                  <a:gd name="T15" fmla="*/ 270 h 552"/>
                  <a:gd name="T16" fmla="*/ 0 w 212"/>
                  <a:gd name="T17" fmla="*/ 298 h 552"/>
                  <a:gd name="T18" fmla="*/ 13 w 212"/>
                  <a:gd name="T19" fmla="*/ 315 h 552"/>
                  <a:gd name="T20" fmla="*/ 23 w 212"/>
                  <a:gd name="T21" fmla="*/ 318 h 552"/>
                  <a:gd name="T22" fmla="*/ 23 w 212"/>
                  <a:gd name="T23" fmla="*/ 293 h 552"/>
                  <a:gd name="T24" fmla="*/ 23 w 212"/>
                  <a:gd name="T25" fmla="*/ 305 h 552"/>
                  <a:gd name="T26" fmla="*/ 34 w 212"/>
                  <a:gd name="T27" fmla="*/ 296 h 552"/>
                  <a:gd name="T28" fmla="*/ 41 w 212"/>
                  <a:gd name="T29" fmla="*/ 275 h 552"/>
                  <a:gd name="T30" fmla="*/ 69 w 212"/>
                  <a:gd name="T31" fmla="*/ 420 h 552"/>
                  <a:gd name="T32" fmla="*/ 82 w 212"/>
                  <a:gd name="T33" fmla="*/ 507 h 552"/>
                  <a:gd name="T34" fmla="*/ 75 w 212"/>
                  <a:gd name="T35" fmla="*/ 547 h 552"/>
                  <a:gd name="T36" fmla="*/ 108 w 212"/>
                  <a:gd name="T37" fmla="*/ 542 h 552"/>
                  <a:gd name="T38" fmla="*/ 99 w 212"/>
                  <a:gd name="T39" fmla="*/ 492 h 552"/>
                  <a:gd name="T40" fmla="*/ 111 w 212"/>
                  <a:gd name="T41" fmla="*/ 424 h 552"/>
                  <a:gd name="T42" fmla="*/ 115 w 212"/>
                  <a:gd name="T43" fmla="*/ 490 h 552"/>
                  <a:gd name="T44" fmla="*/ 122 w 212"/>
                  <a:gd name="T45" fmla="*/ 536 h 552"/>
                  <a:gd name="T46" fmla="*/ 150 w 212"/>
                  <a:gd name="T47" fmla="*/ 538 h 552"/>
                  <a:gd name="T48" fmla="*/ 159 w 212"/>
                  <a:gd name="T49" fmla="*/ 420 h 552"/>
                  <a:gd name="T50" fmla="*/ 172 w 212"/>
                  <a:gd name="T51" fmla="*/ 409 h 552"/>
                  <a:gd name="T52" fmla="*/ 204 w 212"/>
                  <a:gd name="T53" fmla="*/ 420 h 552"/>
                  <a:gd name="T54" fmla="*/ 187 w 212"/>
                  <a:gd name="T55" fmla="*/ 280 h 552"/>
                  <a:gd name="T56" fmla="*/ 190 w 212"/>
                  <a:gd name="T57" fmla="*/ 253 h 552"/>
                  <a:gd name="T58" fmla="*/ 187 w 212"/>
                  <a:gd name="T59" fmla="*/ 184 h 552"/>
                  <a:gd name="T60" fmla="*/ 140 w 212"/>
                  <a:gd name="T61" fmla="*/ 92 h 552"/>
                  <a:gd name="T62" fmla="*/ 139 w 212"/>
                  <a:gd name="T63" fmla="*/ 59 h 552"/>
                  <a:gd name="T64" fmla="*/ 150 w 212"/>
                  <a:gd name="T65" fmla="*/ 53 h 552"/>
                  <a:gd name="T66" fmla="*/ 159 w 212"/>
                  <a:gd name="T67" fmla="*/ 44 h 552"/>
                  <a:gd name="T68" fmla="*/ 152 w 212"/>
                  <a:gd name="T69" fmla="*/ 6 h 552"/>
                  <a:gd name="T70" fmla="*/ 127 w 212"/>
                  <a:gd name="T71" fmla="*/ 1 h 552"/>
                  <a:gd name="T72" fmla="*/ 105 w 212"/>
                  <a:gd name="T73" fmla="*/ 3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2"/>
                  <a:gd name="T112" fmla="*/ 0 h 552"/>
                  <a:gd name="T113" fmla="*/ 212 w 21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2" h="552">
                    <a:moveTo>
                      <a:pt x="105" y="3"/>
                    </a:moveTo>
                    <a:lnTo>
                      <a:pt x="82" y="6"/>
                    </a:lnTo>
                    <a:lnTo>
                      <a:pt x="71" y="2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78" y="40"/>
                    </a:lnTo>
                    <a:lnTo>
                      <a:pt x="82" y="43"/>
                    </a:lnTo>
                    <a:lnTo>
                      <a:pt x="85" y="52"/>
                    </a:lnTo>
                    <a:lnTo>
                      <a:pt x="87" y="53"/>
                    </a:lnTo>
                    <a:lnTo>
                      <a:pt x="95" y="70"/>
                    </a:lnTo>
                    <a:lnTo>
                      <a:pt x="95" y="74"/>
                    </a:lnTo>
                    <a:lnTo>
                      <a:pt x="85" y="74"/>
                    </a:lnTo>
                    <a:lnTo>
                      <a:pt x="68" y="95"/>
                    </a:lnTo>
                    <a:lnTo>
                      <a:pt x="37" y="102"/>
                    </a:lnTo>
                    <a:lnTo>
                      <a:pt x="23" y="119"/>
                    </a:lnTo>
                    <a:lnTo>
                      <a:pt x="6" y="270"/>
                    </a:lnTo>
                    <a:lnTo>
                      <a:pt x="14" y="271"/>
                    </a:lnTo>
                    <a:lnTo>
                      <a:pt x="0" y="298"/>
                    </a:lnTo>
                    <a:lnTo>
                      <a:pt x="6" y="315"/>
                    </a:lnTo>
                    <a:lnTo>
                      <a:pt x="13" y="315"/>
                    </a:lnTo>
                    <a:lnTo>
                      <a:pt x="17" y="318"/>
                    </a:lnTo>
                    <a:lnTo>
                      <a:pt x="23" y="318"/>
                    </a:lnTo>
                    <a:lnTo>
                      <a:pt x="20" y="302"/>
                    </a:lnTo>
                    <a:lnTo>
                      <a:pt x="23" y="293"/>
                    </a:lnTo>
                    <a:lnTo>
                      <a:pt x="26" y="300"/>
                    </a:lnTo>
                    <a:lnTo>
                      <a:pt x="23" y="305"/>
                    </a:lnTo>
                    <a:lnTo>
                      <a:pt x="27" y="309"/>
                    </a:lnTo>
                    <a:lnTo>
                      <a:pt x="34" y="296"/>
                    </a:lnTo>
                    <a:lnTo>
                      <a:pt x="29" y="274"/>
                    </a:lnTo>
                    <a:lnTo>
                      <a:pt x="41" y="275"/>
                    </a:lnTo>
                    <a:lnTo>
                      <a:pt x="34" y="413"/>
                    </a:lnTo>
                    <a:lnTo>
                      <a:pt x="69" y="420"/>
                    </a:lnTo>
                    <a:lnTo>
                      <a:pt x="85" y="499"/>
                    </a:lnTo>
                    <a:lnTo>
                      <a:pt x="82" y="507"/>
                    </a:lnTo>
                    <a:lnTo>
                      <a:pt x="75" y="541"/>
                    </a:lnTo>
                    <a:lnTo>
                      <a:pt x="75" y="547"/>
                    </a:lnTo>
                    <a:lnTo>
                      <a:pt x="99" y="551"/>
                    </a:lnTo>
                    <a:lnTo>
                      <a:pt x="108" y="542"/>
                    </a:lnTo>
                    <a:lnTo>
                      <a:pt x="103" y="512"/>
                    </a:lnTo>
                    <a:lnTo>
                      <a:pt x="99" y="492"/>
                    </a:lnTo>
                    <a:lnTo>
                      <a:pt x="108" y="423"/>
                    </a:lnTo>
                    <a:lnTo>
                      <a:pt x="111" y="424"/>
                    </a:lnTo>
                    <a:lnTo>
                      <a:pt x="122" y="449"/>
                    </a:lnTo>
                    <a:lnTo>
                      <a:pt x="115" y="490"/>
                    </a:lnTo>
                    <a:lnTo>
                      <a:pt x="108" y="493"/>
                    </a:lnTo>
                    <a:lnTo>
                      <a:pt x="122" y="536"/>
                    </a:lnTo>
                    <a:lnTo>
                      <a:pt x="146" y="541"/>
                    </a:lnTo>
                    <a:lnTo>
                      <a:pt x="150" y="538"/>
                    </a:lnTo>
                    <a:lnTo>
                      <a:pt x="132" y="494"/>
                    </a:lnTo>
                    <a:lnTo>
                      <a:pt x="159" y="420"/>
                    </a:lnTo>
                    <a:lnTo>
                      <a:pt x="172" y="414"/>
                    </a:lnTo>
                    <a:lnTo>
                      <a:pt x="172" y="409"/>
                    </a:lnTo>
                    <a:lnTo>
                      <a:pt x="197" y="410"/>
                    </a:lnTo>
                    <a:lnTo>
                      <a:pt x="204" y="420"/>
                    </a:lnTo>
                    <a:lnTo>
                      <a:pt x="211" y="414"/>
                    </a:lnTo>
                    <a:lnTo>
                      <a:pt x="187" y="280"/>
                    </a:lnTo>
                    <a:lnTo>
                      <a:pt x="190" y="281"/>
                    </a:lnTo>
                    <a:lnTo>
                      <a:pt x="190" y="253"/>
                    </a:lnTo>
                    <a:lnTo>
                      <a:pt x="193" y="249"/>
                    </a:lnTo>
                    <a:lnTo>
                      <a:pt x="187" y="184"/>
                    </a:lnTo>
                    <a:lnTo>
                      <a:pt x="180" y="107"/>
                    </a:lnTo>
                    <a:lnTo>
                      <a:pt x="140" y="92"/>
                    </a:lnTo>
                    <a:lnTo>
                      <a:pt x="128" y="74"/>
                    </a:lnTo>
                    <a:lnTo>
                      <a:pt x="139" y="59"/>
                    </a:lnTo>
                    <a:lnTo>
                      <a:pt x="146" y="61"/>
                    </a:lnTo>
                    <a:lnTo>
                      <a:pt x="150" y="53"/>
                    </a:lnTo>
                    <a:lnTo>
                      <a:pt x="150" y="46"/>
                    </a:lnTo>
                    <a:lnTo>
                      <a:pt x="159" y="44"/>
                    </a:lnTo>
                    <a:lnTo>
                      <a:pt x="163" y="22"/>
                    </a:lnTo>
                    <a:lnTo>
                      <a:pt x="152" y="6"/>
                    </a:lnTo>
                    <a:lnTo>
                      <a:pt x="142" y="1"/>
                    </a:lnTo>
                    <a:lnTo>
                      <a:pt x="127" y="1"/>
                    </a:lnTo>
                    <a:lnTo>
                      <a:pt x="116" y="0"/>
                    </a:lnTo>
                    <a:lnTo>
                      <a:pt x="105" y="3"/>
                    </a:lnTo>
                  </a:path>
                </a:pathLst>
              </a:custGeom>
              <a:solidFill>
                <a:srgbClr val="9FB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4867" y="707"/>
                <a:ext cx="215" cy="553"/>
              </a:xfrm>
              <a:custGeom>
                <a:avLst/>
                <a:gdLst>
                  <a:gd name="T0" fmla="*/ 79 w 215"/>
                  <a:gd name="T1" fmla="*/ 0 h 553"/>
                  <a:gd name="T2" fmla="*/ 126 w 215"/>
                  <a:gd name="T3" fmla="*/ 17 h 553"/>
                  <a:gd name="T4" fmla="*/ 127 w 215"/>
                  <a:gd name="T5" fmla="*/ 54 h 553"/>
                  <a:gd name="T6" fmla="*/ 150 w 215"/>
                  <a:gd name="T7" fmla="*/ 71 h 553"/>
                  <a:gd name="T8" fmla="*/ 197 w 215"/>
                  <a:gd name="T9" fmla="*/ 92 h 553"/>
                  <a:gd name="T10" fmla="*/ 207 w 215"/>
                  <a:gd name="T11" fmla="*/ 198 h 553"/>
                  <a:gd name="T12" fmla="*/ 174 w 215"/>
                  <a:gd name="T13" fmla="*/ 289 h 553"/>
                  <a:gd name="T14" fmla="*/ 140 w 215"/>
                  <a:gd name="T15" fmla="*/ 359 h 553"/>
                  <a:gd name="T16" fmla="*/ 147 w 215"/>
                  <a:gd name="T17" fmla="*/ 525 h 553"/>
                  <a:gd name="T18" fmla="*/ 140 w 215"/>
                  <a:gd name="T19" fmla="*/ 531 h 553"/>
                  <a:gd name="T20" fmla="*/ 107 w 215"/>
                  <a:gd name="T21" fmla="*/ 549 h 553"/>
                  <a:gd name="T22" fmla="*/ 88 w 215"/>
                  <a:gd name="T23" fmla="*/ 552 h 553"/>
                  <a:gd name="T24" fmla="*/ 76 w 215"/>
                  <a:gd name="T25" fmla="*/ 547 h 553"/>
                  <a:gd name="T26" fmla="*/ 83 w 215"/>
                  <a:gd name="T27" fmla="*/ 538 h 553"/>
                  <a:gd name="T28" fmla="*/ 100 w 215"/>
                  <a:gd name="T29" fmla="*/ 524 h 553"/>
                  <a:gd name="T30" fmla="*/ 92 w 215"/>
                  <a:gd name="T31" fmla="*/ 519 h 553"/>
                  <a:gd name="T32" fmla="*/ 50 w 215"/>
                  <a:gd name="T33" fmla="*/ 530 h 553"/>
                  <a:gd name="T34" fmla="*/ 47 w 215"/>
                  <a:gd name="T35" fmla="*/ 523 h 553"/>
                  <a:gd name="T36" fmla="*/ 50 w 215"/>
                  <a:gd name="T37" fmla="*/ 515 h 553"/>
                  <a:gd name="T38" fmla="*/ 63 w 215"/>
                  <a:gd name="T39" fmla="*/ 506 h 553"/>
                  <a:gd name="T40" fmla="*/ 49 w 215"/>
                  <a:gd name="T41" fmla="*/ 452 h 553"/>
                  <a:gd name="T42" fmla="*/ 34 w 215"/>
                  <a:gd name="T43" fmla="*/ 301 h 553"/>
                  <a:gd name="T44" fmla="*/ 27 w 215"/>
                  <a:gd name="T45" fmla="*/ 272 h 553"/>
                  <a:gd name="T46" fmla="*/ 39 w 215"/>
                  <a:gd name="T47" fmla="*/ 212 h 553"/>
                  <a:gd name="T48" fmla="*/ 30 w 215"/>
                  <a:gd name="T49" fmla="*/ 212 h 553"/>
                  <a:gd name="T50" fmla="*/ 22 w 215"/>
                  <a:gd name="T51" fmla="*/ 209 h 553"/>
                  <a:gd name="T52" fmla="*/ 13 w 215"/>
                  <a:gd name="T53" fmla="*/ 205 h 553"/>
                  <a:gd name="T54" fmla="*/ 7 w 215"/>
                  <a:gd name="T55" fmla="*/ 200 h 553"/>
                  <a:gd name="T56" fmla="*/ 0 w 215"/>
                  <a:gd name="T57" fmla="*/ 193 h 553"/>
                  <a:gd name="T58" fmla="*/ 6 w 215"/>
                  <a:gd name="T59" fmla="*/ 163 h 553"/>
                  <a:gd name="T60" fmla="*/ 57 w 215"/>
                  <a:gd name="T61" fmla="*/ 94 h 553"/>
                  <a:gd name="T62" fmla="*/ 76 w 215"/>
                  <a:gd name="T63" fmla="*/ 74 h 553"/>
                  <a:gd name="T64" fmla="*/ 54 w 215"/>
                  <a:gd name="T65" fmla="*/ 61 h 553"/>
                  <a:gd name="T66" fmla="*/ 52 w 215"/>
                  <a:gd name="T67" fmla="*/ 58 h 553"/>
                  <a:gd name="T68" fmla="*/ 46 w 215"/>
                  <a:gd name="T69" fmla="*/ 52 h 553"/>
                  <a:gd name="T70" fmla="*/ 46 w 215"/>
                  <a:gd name="T71" fmla="*/ 36 h 553"/>
                  <a:gd name="T72" fmla="*/ 43 w 215"/>
                  <a:gd name="T73" fmla="*/ 19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553"/>
                  <a:gd name="T113" fmla="*/ 215 w 215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553">
                    <a:moveTo>
                      <a:pt x="53" y="6"/>
                    </a:moveTo>
                    <a:lnTo>
                      <a:pt x="79" y="0"/>
                    </a:lnTo>
                    <a:lnTo>
                      <a:pt x="107" y="3"/>
                    </a:lnTo>
                    <a:lnTo>
                      <a:pt x="126" y="17"/>
                    </a:lnTo>
                    <a:lnTo>
                      <a:pt x="133" y="34"/>
                    </a:lnTo>
                    <a:lnTo>
                      <a:pt x="127" y="54"/>
                    </a:lnTo>
                    <a:lnTo>
                      <a:pt x="136" y="66"/>
                    </a:lnTo>
                    <a:lnTo>
                      <a:pt x="150" y="71"/>
                    </a:lnTo>
                    <a:lnTo>
                      <a:pt x="187" y="83"/>
                    </a:lnTo>
                    <a:lnTo>
                      <a:pt x="197" y="92"/>
                    </a:lnTo>
                    <a:lnTo>
                      <a:pt x="214" y="180"/>
                    </a:lnTo>
                    <a:lnTo>
                      <a:pt x="207" y="198"/>
                    </a:lnTo>
                    <a:lnTo>
                      <a:pt x="167" y="205"/>
                    </a:lnTo>
                    <a:lnTo>
                      <a:pt x="174" y="289"/>
                    </a:lnTo>
                    <a:lnTo>
                      <a:pt x="147" y="297"/>
                    </a:lnTo>
                    <a:lnTo>
                      <a:pt x="140" y="359"/>
                    </a:lnTo>
                    <a:lnTo>
                      <a:pt x="146" y="466"/>
                    </a:lnTo>
                    <a:lnTo>
                      <a:pt x="147" y="525"/>
                    </a:lnTo>
                    <a:lnTo>
                      <a:pt x="140" y="526"/>
                    </a:lnTo>
                    <a:lnTo>
                      <a:pt x="140" y="531"/>
                    </a:lnTo>
                    <a:lnTo>
                      <a:pt x="120" y="542"/>
                    </a:lnTo>
                    <a:lnTo>
                      <a:pt x="107" y="549"/>
                    </a:lnTo>
                    <a:lnTo>
                      <a:pt x="98" y="552"/>
                    </a:lnTo>
                    <a:lnTo>
                      <a:pt x="88" y="552"/>
                    </a:lnTo>
                    <a:lnTo>
                      <a:pt x="78" y="550"/>
                    </a:lnTo>
                    <a:lnTo>
                      <a:pt x="76" y="547"/>
                    </a:lnTo>
                    <a:lnTo>
                      <a:pt x="78" y="543"/>
                    </a:lnTo>
                    <a:lnTo>
                      <a:pt x="83" y="538"/>
                    </a:lnTo>
                    <a:lnTo>
                      <a:pt x="90" y="531"/>
                    </a:lnTo>
                    <a:lnTo>
                      <a:pt x="100" y="524"/>
                    </a:lnTo>
                    <a:lnTo>
                      <a:pt x="92" y="527"/>
                    </a:lnTo>
                    <a:lnTo>
                      <a:pt x="92" y="519"/>
                    </a:lnTo>
                    <a:lnTo>
                      <a:pt x="62" y="530"/>
                    </a:lnTo>
                    <a:lnTo>
                      <a:pt x="50" y="530"/>
                    </a:lnTo>
                    <a:lnTo>
                      <a:pt x="47" y="527"/>
                    </a:lnTo>
                    <a:lnTo>
                      <a:pt x="47" y="523"/>
                    </a:lnTo>
                    <a:lnTo>
                      <a:pt x="48" y="520"/>
                    </a:lnTo>
                    <a:lnTo>
                      <a:pt x="50" y="515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56" y="504"/>
                    </a:lnTo>
                    <a:lnTo>
                      <a:pt x="49" y="452"/>
                    </a:lnTo>
                    <a:lnTo>
                      <a:pt x="46" y="369"/>
                    </a:lnTo>
                    <a:lnTo>
                      <a:pt x="34" y="301"/>
                    </a:lnTo>
                    <a:lnTo>
                      <a:pt x="30" y="282"/>
                    </a:lnTo>
                    <a:lnTo>
                      <a:pt x="27" y="272"/>
                    </a:lnTo>
                    <a:lnTo>
                      <a:pt x="36" y="230"/>
                    </a:lnTo>
                    <a:lnTo>
                      <a:pt x="39" y="212"/>
                    </a:lnTo>
                    <a:lnTo>
                      <a:pt x="33" y="214"/>
                    </a:lnTo>
                    <a:lnTo>
                      <a:pt x="30" y="212"/>
                    </a:lnTo>
                    <a:lnTo>
                      <a:pt x="27" y="212"/>
                    </a:lnTo>
                    <a:lnTo>
                      <a:pt x="22" y="209"/>
                    </a:lnTo>
                    <a:lnTo>
                      <a:pt x="16" y="209"/>
                    </a:lnTo>
                    <a:lnTo>
                      <a:pt x="13" y="205"/>
                    </a:lnTo>
                    <a:lnTo>
                      <a:pt x="9" y="204"/>
                    </a:lnTo>
                    <a:lnTo>
                      <a:pt x="7" y="200"/>
                    </a:lnTo>
                    <a:lnTo>
                      <a:pt x="3" y="198"/>
                    </a:lnTo>
                    <a:lnTo>
                      <a:pt x="0" y="193"/>
                    </a:lnTo>
                    <a:lnTo>
                      <a:pt x="11" y="175"/>
                    </a:lnTo>
                    <a:lnTo>
                      <a:pt x="6" y="163"/>
                    </a:lnTo>
                    <a:lnTo>
                      <a:pt x="26" y="175"/>
                    </a:lnTo>
                    <a:lnTo>
                      <a:pt x="57" y="94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56" y="71"/>
                    </a:lnTo>
                    <a:lnTo>
                      <a:pt x="54" y="61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46" y="52"/>
                    </a:lnTo>
                    <a:lnTo>
                      <a:pt x="51" y="38"/>
                    </a:lnTo>
                    <a:lnTo>
                      <a:pt x="46" y="36"/>
                    </a:lnTo>
                    <a:lnTo>
                      <a:pt x="49" y="19"/>
                    </a:lnTo>
                    <a:lnTo>
                      <a:pt x="43" y="19"/>
                    </a:lnTo>
                    <a:lnTo>
                      <a:pt x="53" y="6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4379" y="707"/>
                <a:ext cx="154" cy="554"/>
              </a:xfrm>
              <a:custGeom>
                <a:avLst/>
                <a:gdLst>
                  <a:gd name="T0" fmla="*/ 99 w 154"/>
                  <a:gd name="T1" fmla="*/ 7 h 554"/>
                  <a:gd name="T2" fmla="*/ 63 w 154"/>
                  <a:gd name="T3" fmla="*/ 0 h 554"/>
                  <a:gd name="T4" fmla="*/ 37 w 154"/>
                  <a:gd name="T5" fmla="*/ 0 h 554"/>
                  <a:gd name="T6" fmla="*/ 13 w 154"/>
                  <a:gd name="T7" fmla="*/ 4 h 554"/>
                  <a:gd name="T8" fmla="*/ 3 w 154"/>
                  <a:gd name="T9" fmla="*/ 23 h 554"/>
                  <a:gd name="T10" fmla="*/ 3 w 154"/>
                  <a:gd name="T11" fmla="*/ 40 h 554"/>
                  <a:gd name="T12" fmla="*/ 17 w 154"/>
                  <a:gd name="T13" fmla="*/ 59 h 554"/>
                  <a:gd name="T14" fmla="*/ 27 w 154"/>
                  <a:gd name="T15" fmla="*/ 59 h 554"/>
                  <a:gd name="T16" fmla="*/ 12 w 154"/>
                  <a:gd name="T17" fmla="*/ 81 h 554"/>
                  <a:gd name="T18" fmla="*/ 0 w 154"/>
                  <a:gd name="T19" fmla="*/ 118 h 554"/>
                  <a:gd name="T20" fmla="*/ 0 w 154"/>
                  <a:gd name="T21" fmla="*/ 149 h 554"/>
                  <a:gd name="T22" fmla="*/ 3 w 154"/>
                  <a:gd name="T23" fmla="*/ 189 h 554"/>
                  <a:gd name="T24" fmla="*/ 13 w 154"/>
                  <a:gd name="T25" fmla="*/ 229 h 554"/>
                  <a:gd name="T26" fmla="*/ 31 w 154"/>
                  <a:gd name="T27" fmla="*/ 231 h 554"/>
                  <a:gd name="T28" fmla="*/ 31 w 154"/>
                  <a:gd name="T29" fmla="*/ 243 h 554"/>
                  <a:gd name="T30" fmla="*/ 40 w 154"/>
                  <a:gd name="T31" fmla="*/ 248 h 554"/>
                  <a:gd name="T32" fmla="*/ 40 w 154"/>
                  <a:gd name="T33" fmla="*/ 288 h 554"/>
                  <a:gd name="T34" fmla="*/ 50 w 154"/>
                  <a:gd name="T35" fmla="*/ 296 h 554"/>
                  <a:gd name="T36" fmla="*/ 50 w 154"/>
                  <a:gd name="T37" fmla="*/ 370 h 554"/>
                  <a:gd name="T38" fmla="*/ 50 w 154"/>
                  <a:gd name="T39" fmla="*/ 418 h 554"/>
                  <a:gd name="T40" fmla="*/ 36 w 154"/>
                  <a:gd name="T41" fmla="*/ 470 h 554"/>
                  <a:gd name="T42" fmla="*/ 30 w 154"/>
                  <a:gd name="T43" fmla="*/ 538 h 554"/>
                  <a:gd name="T44" fmla="*/ 45 w 154"/>
                  <a:gd name="T45" fmla="*/ 543 h 554"/>
                  <a:gd name="T46" fmla="*/ 45 w 154"/>
                  <a:gd name="T47" fmla="*/ 551 h 554"/>
                  <a:gd name="T48" fmla="*/ 71 w 154"/>
                  <a:gd name="T49" fmla="*/ 551 h 554"/>
                  <a:gd name="T50" fmla="*/ 76 w 154"/>
                  <a:gd name="T51" fmla="*/ 548 h 554"/>
                  <a:gd name="T52" fmla="*/ 85 w 154"/>
                  <a:gd name="T53" fmla="*/ 548 h 554"/>
                  <a:gd name="T54" fmla="*/ 86 w 154"/>
                  <a:gd name="T55" fmla="*/ 553 h 554"/>
                  <a:gd name="T56" fmla="*/ 104 w 154"/>
                  <a:gd name="T57" fmla="*/ 551 h 554"/>
                  <a:gd name="T58" fmla="*/ 145 w 154"/>
                  <a:gd name="T59" fmla="*/ 548 h 554"/>
                  <a:gd name="T60" fmla="*/ 145 w 154"/>
                  <a:gd name="T61" fmla="*/ 543 h 554"/>
                  <a:gd name="T62" fmla="*/ 108 w 154"/>
                  <a:gd name="T63" fmla="*/ 533 h 554"/>
                  <a:gd name="T64" fmla="*/ 108 w 154"/>
                  <a:gd name="T65" fmla="*/ 523 h 554"/>
                  <a:gd name="T66" fmla="*/ 140 w 154"/>
                  <a:gd name="T67" fmla="*/ 518 h 554"/>
                  <a:gd name="T68" fmla="*/ 140 w 154"/>
                  <a:gd name="T69" fmla="*/ 511 h 554"/>
                  <a:gd name="T70" fmla="*/ 117 w 154"/>
                  <a:gd name="T71" fmla="*/ 501 h 554"/>
                  <a:gd name="T72" fmla="*/ 117 w 154"/>
                  <a:gd name="T73" fmla="*/ 425 h 554"/>
                  <a:gd name="T74" fmla="*/ 127 w 154"/>
                  <a:gd name="T75" fmla="*/ 356 h 554"/>
                  <a:gd name="T76" fmla="*/ 123 w 154"/>
                  <a:gd name="T77" fmla="*/ 287 h 554"/>
                  <a:gd name="T78" fmla="*/ 122 w 154"/>
                  <a:gd name="T79" fmla="*/ 248 h 554"/>
                  <a:gd name="T80" fmla="*/ 126 w 154"/>
                  <a:gd name="T81" fmla="*/ 236 h 554"/>
                  <a:gd name="T82" fmla="*/ 126 w 154"/>
                  <a:gd name="T83" fmla="*/ 182 h 554"/>
                  <a:gd name="T84" fmla="*/ 152 w 154"/>
                  <a:gd name="T85" fmla="*/ 170 h 554"/>
                  <a:gd name="T86" fmla="*/ 153 w 154"/>
                  <a:gd name="T87" fmla="*/ 162 h 554"/>
                  <a:gd name="T88" fmla="*/ 95 w 154"/>
                  <a:gd name="T89" fmla="*/ 89 h 554"/>
                  <a:gd name="T90" fmla="*/ 67 w 154"/>
                  <a:gd name="T91" fmla="*/ 79 h 554"/>
                  <a:gd name="T92" fmla="*/ 71 w 154"/>
                  <a:gd name="T93" fmla="*/ 74 h 554"/>
                  <a:gd name="T94" fmla="*/ 89 w 154"/>
                  <a:gd name="T95" fmla="*/ 71 h 554"/>
                  <a:gd name="T96" fmla="*/ 89 w 154"/>
                  <a:gd name="T97" fmla="*/ 66 h 554"/>
                  <a:gd name="T98" fmla="*/ 95 w 154"/>
                  <a:gd name="T99" fmla="*/ 64 h 554"/>
                  <a:gd name="T100" fmla="*/ 95 w 154"/>
                  <a:gd name="T101" fmla="*/ 59 h 554"/>
                  <a:gd name="T102" fmla="*/ 99 w 154"/>
                  <a:gd name="T103" fmla="*/ 57 h 554"/>
                  <a:gd name="T104" fmla="*/ 95 w 154"/>
                  <a:gd name="T105" fmla="*/ 54 h 554"/>
                  <a:gd name="T106" fmla="*/ 98 w 154"/>
                  <a:gd name="T107" fmla="*/ 52 h 554"/>
                  <a:gd name="T108" fmla="*/ 89 w 154"/>
                  <a:gd name="T109" fmla="*/ 40 h 554"/>
                  <a:gd name="T110" fmla="*/ 95 w 154"/>
                  <a:gd name="T111" fmla="*/ 32 h 554"/>
                  <a:gd name="T112" fmla="*/ 89 w 154"/>
                  <a:gd name="T113" fmla="*/ 25 h 554"/>
                  <a:gd name="T114" fmla="*/ 98 w 154"/>
                  <a:gd name="T115" fmla="*/ 20 h 554"/>
                  <a:gd name="T116" fmla="*/ 99 w 154"/>
                  <a:gd name="T117" fmla="*/ 7 h 5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554"/>
                  <a:gd name="T179" fmla="*/ 154 w 154"/>
                  <a:gd name="T180" fmla="*/ 554 h 5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554">
                    <a:moveTo>
                      <a:pt x="99" y="7"/>
                    </a:moveTo>
                    <a:lnTo>
                      <a:pt x="63" y="0"/>
                    </a:lnTo>
                    <a:lnTo>
                      <a:pt x="37" y="0"/>
                    </a:lnTo>
                    <a:lnTo>
                      <a:pt x="13" y="4"/>
                    </a:lnTo>
                    <a:lnTo>
                      <a:pt x="3" y="23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27" y="59"/>
                    </a:lnTo>
                    <a:lnTo>
                      <a:pt x="12" y="81"/>
                    </a:lnTo>
                    <a:lnTo>
                      <a:pt x="0" y="118"/>
                    </a:lnTo>
                    <a:lnTo>
                      <a:pt x="0" y="149"/>
                    </a:lnTo>
                    <a:lnTo>
                      <a:pt x="3" y="189"/>
                    </a:lnTo>
                    <a:lnTo>
                      <a:pt x="13" y="229"/>
                    </a:lnTo>
                    <a:lnTo>
                      <a:pt x="31" y="231"/>
                    </a:lnTo>
                    <a:lnTo>
                      <a:pt x="31" y="243"/>
                    </a:lnTo>
                    <a:lnTo>
                      <a:pt x="40" y="248"/>
                    </a:lnTo>
                    <a:lnTo>
                      <a:pt x="40" y="288"/>
                    </a:lnTo>
                    <a:lnTo>
                      <a:pt x="50" y="296"/>
                    </a:lnTo>
                    <a:lnTo>
                      <a:pt x="50" y="370"/>
                    </a:lnTo>
                    <a:lnTo>
                      <a:pt x="50" y="418"/>
                    </a:lnTo>
                    <a:lnTo>
                      <a:pt x="36" y="470"/>
                    </a:lnTo>
                    <a:lnTo>
                      <a:pt x="30" y="538"/>
                    </a:lnTo>
                    <a:lnTo>
                      <a:pt x="45" y="543"/>
                    </a:lnTo>
                    <a:lnTo>
                      <a:pt x="45" y="551"/>
                    </a:lnTo>
                    <a:lnTo>
                      <a:pt x="71" y="551"/>
                    </a:lnTo>
                    <a:lnTo>
                      <a:pt x="76" y="548"/>
                    </a:lnTo>
                    <a:lnTo>
                      <a:pt x="85" y="548"/>
                    </a:lnTo>
                    <a:lnTo>
                      <a:pt x="86" y="553"/>
                    </a:lnTo>
                    <a:lnTo>
                      <a:pt x="104" y="551"/>
                    </a:lnTo>
                    <a:lnTo>
                      <a:pt x="145" y="548"/>
                    </a:lnTo>
                    <a:lnTo>
                      <a:pt x="145" y="543"/>
                    </a:lnTo>
                    <a:lnTo>
                      <a:pt x="108" y="533"/>
                    </a:lnTo>
                    <a:lnTo>
                      <a:pt x="108" y="523"/>
                    </a:lnTo>
                    <a:lnTo>
                      <a:pt x="140" y="518"/>
                    </a:lnTo>
                    <a:lnTo>
                      <a:pt x="140" y="511"/>
                    </a:lnTo>
                    <a:lnTo>
                      <a:pt x="117" y="501"/>
                    </a:lnTo>
                    <a:lnTo>
                      <a:pt x="117" y="425"/>
                    </a:lnTo>
                    <a:lnTo>
                      <a:pt x="127" y="356"/>
                    </a:lnTo>
                    <a:lnTo>
                      <a:pt x="123" y="287"/>
                    </a:lnTo>
                    <a:lnTo>
                      <a:pt x="122" y="248"/>
                    </a:lnTo>
                    <a:lnTo>
                      <a:pt x="126" y="236"/>
                    </a:lnTo>
                    <a:lnTo>
                      <a:pt x="126" y="182"/>
                    </a:lnTo>
                    <a:lnTo>
                      <a:pt x="152" y="170"/>
                    </a:lnTo>
                    <a:lnTo>
                      <a:pt x="153" y="162"/>
                    </a:lnTo>
                    <a:lnTo>
                      <a:pt x="95" y="89"/>
                    </a:lnTo>
                    <a:lnTo>
                      <a:pt x="67" y="79"/>
                    </a:lnTo>
                    <a:lnTo>
                      <a:pt x="71" y="74"/>
                    </a:lnTo>
                    <a:lnTo>
                      <a:pt x="89" y="71"/>
                    </a:lnTo>
                    <a:lnTo>
                      <a:pt x="89" y="66"/>
                    </a:lnTo>
                    <a:lnTo>
                      <a:pt x="95" y="64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95" y="54"/>
                    </a:lnTo>
                    <a:lnTo>
                      <a:pt x="98" y="52"/>
                    </a:lnTo>
                    <a:lnTo>
                      <a:pt x="89" y="40"/>
                    </a:lnTo>
                    <a:lnTo>
                      <a:pt x="95" y="32"/>
                    </a:lnTo>
                    <a:lnTo>
                      <a:pt x="89" y="25"/>
                    </a:lnTo>
                    <a:lnTo>
                      <a:pt x="98" y="20"/>
                    </a:lnTo>
                    <a:lnTo>
                      <a:pt x="99" y="7"/>
                    </a:lnTo>
                  </a:path>
                </a:pathLst>
              </a:custGeom>
              <a:solidFill>
                <a:srgbClr val="3F7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910" y="1995333"/>
            <a:ext cx="1258702" cy="86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6780" y="2016337"/>
            <a:ext cx="2194376" cy="8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defRPr/>
            </a:pPr>
            <a:r>
              <a:rPr lang="pt-BR" sz="5800" b="1" cap="small" dirty="0" smtClean="0"/>
              <a:t>Diagnóstico (Estudos técnicos)</a:t>
            </a:r>
            <a:endParaRPr lang="pt-BR" sz="5800" b="1" cap="small" dirty="0"/>
          </a:p>
          <a:p>
            <a:pPr marL="0" indent="0"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sz="3800" dirty="0" smtClean="0"/>
              <a:t>Arranjo Institucional e Governança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dirty="0"/>
              <a:t>Vulnerabilidade </a:t>
            </a:r>
            <a:r>
              <a:rPr lang="pt-BR" sz="3800" dirty="0" smtClean="0"/>
              <a:t>às Mudanças Climáticas</a:t>
            </a:r>
          </a:p>
          <a:p>
            <a:pPr>
              <a:defRPr/>
            </a:pPr>
            <a:r>
              <a:rPr lang="pt-BR" sz="3800" dirty="0" smtClean="0"/>
              <a:t>Inventário de </a:t>
            </a:r>
            <a:r>
              <a:rPr lang="pt-BR" sz="3800" dirty="0"/>
              <a:t>Emissões de </a:t>
            </a:r>
            <a:r>
              <a:rPr lang="pt-BR" sz="3800" dirty="0" smtClean="0"/>
              <a:t>Gases de Efeito Estufa</a:t>
            </a:r>
          </a:p>
          <a:p>
            <a:pPr>
              <a:defRPr/>
            </a:pPr>
            <a:r>
              <a:rPr lang="pt-BR" sz="3800" dirty="0" smtClean="0"/>
              <a:t>Potencial </a:t>
            </a:r>
            <a:r>
              <a:rPr lang="pt-BR" sz="3800" dirty="0"/>
              <a:t>de Energias </a:t>
            </a:r>
            <a:r>
              <a:rPr lang="pt-BR" sz="3800" dirty="0" smtClean="0"/>
              <a:t>Renováveis</a:t>
            </a:r>
            <a:endParaRPr lang="pt-BR" sz="3800" dirty="0"/>
          </a:p>
        </p:txBody>
      </p:sp>
      <p:sp>
        <p:nvSpPr>
          <p:cNvPr id="59" name="Espace réservé du contenu 1"/>
          <p:cNvSpPr txBox="1">
            <a:spLocks/>
          </p:cNvSpPr>
          <p:nvPr/>
        </p:nvSpPr>
        <p:spPr>
          <a:xfrm>
            <a:off x="3042444" y="2924329"/>
            <a:ext cx="2040054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 smtClean="0"/>
              <a:t>Cenários</a:t>
            </a:r>
          </a:p>
          <a:p>
            <a:pPr marL="0" indent="0" algn="ctr">
              <a:buNone/>
              <a:defRPr/>
            </a:pPr>
            <a:r>
              <a:rPr lang="pt-BR" sz="2300" b="1" cap="small" dirty="0" smtClean="0"/>
              <a:t>(Projeções)</a:t>
            </a:r>
            <a:r>
              <a:rPr lang="pt-BR" dirty="0"/>
              <a:t/>
            </a:r>
            <a:br>
              <a:rPr lang="pt-BR" dirty="0"/>
            </a:br>
            <a:endParaRPr lang="pt-BR" sz="2100" dirty="0" smtClean="0"/>
          </a:p>
          <a:p>
            <a:pPr>
              <a:defRPr/>
            </a:pPr>
            <a:r>
              <a:rPr lang="pt-BR" sz="1500" dirty="0" smtClean="0"/>
              <a:t>Cenário de Referência (2030)</a:t>
            </a:r>
          </a:p>
          <a:p>
            <a:pPr>
              <a:defRPr/>
            </a:pPr>
            <a:r>
              <a:rPr lang="pt-BR" sz="1500" dirty="0" smtClean="0"/>
              <a:t>Cenário de Baixo Carbono </a:t>
            </a:r>
            <a:r>
              <a:rPr lang="pt-BR" sz="1500" dirty="0"/>
              <a:t>(2030)</a:t>
            </a:r>
          </a:p>
          <a:p>
            <a:pPr marL="0" indent="0">
              <a:buNone/>
              <a:defRPr/>
            </a:pPr>
            <a:endParaRPr lang="pt-BR" sz="1500" dirty="0" smtClean="0"/>
          </a:p>
          <a:p>
            <a:pPr>
              <a:defRPr/>
            </a:pPr>
            <a:endParaRPr lang="pt-BR" sz="1500" dirty="0"/>
          </a:p>
        </p:txBody>
      </p:sp>
      <p:sp>
        <p:nvSpPr>
          <p:cNvPr id="62" name="Espace réservé du contenu 1"/>
          <p:cNvSpPr txBox="1">
            <a:spLocks/>
          </p:cNvSpPr>
          <p:nvPr/>
        </p:nvSpPr>
        <p:spPr>
          <a:xfrm>
            <a:off x="5421867" y="2907237"/>
            <a:ext cx="1941057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/>
              <a:t>Processo </a:t>
            </a:r>
            <a:r>
              <a:rPr lang="pt-BR" sz="2300" b="1" cap="small" dirty="0" smtClean="0"/>
              <a:t>participativo</a:t>
            </a:r>
          </a:p>
          <a:p>
            <a:pPr>
              <a:defRPr/>
            </a:pPr>
            <a:endParaRPr lang="pt-BR" sz="1500" dirty="0" smtClean="0"/>
          </a:p>
          <a:p>
            <a:pPr>
              <a:defRPr/>
            </a:pPr>
            <a:r>
              <a:rPr lang="pt-BR" sz="1500" dirty="0" smtClean="0"/>
              <a:t>Validação </a:t>
            </a:r>
            <a:r>
              <a:rPr lang="pt-BR" sz="1500" dirty="0"/>
              <a:t>dos </a:t>
            </a:r>
            <a:r>
              <a:rPr lang="pt-BR" sz="1500" dirty="0" smtClean="0"/>
              <a:t>estudos</a:t>
            </a:r>
          </a:p>
          <a:p>
            <a:pPr>
              <a:defRPr/>
            </a:pPr>
            <a:r>
              <a:rPr lang="pt-BR" sz="1500" dirty="0" smtClean="0"/>
              <a:t> </a:t>
            </a:r>
            <a:r>
              <a:rPr lang="pt-BR" sz="1500" dirty="0"/>
              <a:t>Elaboração de planos </a:t>
            </a:r>
            <a:r>
              <a:rPr lang="pt-BR" sz="1500" dirty="0" smtClean="0"/>
              <a:t>setoriais</a:t>
            </a:r>
          </a:p>
          <a:p>
            <a:pPr marL="0" indent="0">
              <a:buNone/>
              <a:defRPr/>
            </a:pPr>
            <a:endParaRPr lang="pt-BR" sz="1500" dirty="0"/>
          </a:p>
        </p:txBody>
      </p:sp>
      <p:sp>
        <p:nvSpPr>
          <p:cNvPr id="63" name="Espace réservé du contenu 1"/>
          <p:cNvSpPr txBox="1">
            <a:spLocks/>
          </p:cNvSpPr>
          <p:nvPr/>
        </p:nvSpPr>
        <p:spPr>
          <a:xfrm>
            <a:off x="7650957" y="2898637"/>
            <a:ext cx="1941057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300" b="1" cap="small" dirty="0" smtClean="0"/>
              <a:t>PEMC</a:t>
            </a:r>
          </a:p>
          <a:p>
            <a:pPr>
              <a:defRPr/>
            </a:pPr>
            <a:endParaRPr lang="pt-BR" sz="1500" dirty="0"/>
          </a:p>
          <a:p>
            <a:pPr>
              <a:defRPr/>
            </a:pPr>
            <a:endParaRPr lang="pt-BR" sz="1500" dirty="0" smtClean="0"/>
          </a:p>
          <a:p>
            <a:pPr>
              <a:defRPr/>
            </a:pPr>
            <a:r>
              <a:rPr lang="pt-BR" sz="1500" dirty="0" smtClean="0"/>
              <a:t>Planos Setoriais consolidados</a:t>
            </a:r>
          </a:p>
          <a:p>
            <a:pPr>
              <a:defRPr/>
            </a:pPr>
            <a:r>
              <a:rPr lang="pt-BR" sz="1500" dirty="0" smtClean="0"/>
              <a:t>Mecanismos de financiamento</a:t>
            </a:r>
          </a:p>
          <a:p>
            <a:pPr>
              <a:defRPr/>
            </a:pPr>
            <a:r>
              <a:rPr lang="pt-BR" sz="1500" dirty="0" smtClean="0"/>
              <a:t>Decreto Estadual</a:t>
            </a:r>
          </a:p>
          <a:p>
            <a:pPr>
              <a:defRPr/>
            </a:pPr>
            <a:endParaRPr lang="pt-BR" sz="1500" dirty="0"/>
          </a:p>
        </p:txBody>
      </p:sp>
      <p:sp>
        <p:nvSpPr>
          <p:cNvPr id="61" name="ZoneTexte 27"/>
          <p:cNvSpPr txBox="1">
            <a:spLocks noChangeArrowheads="1"/>
          </p:cNvSpPr>
          <p:nvPr/>
        </p:nvSpPr>
        <p:spPr bwMode="auto">
          <a:xfrm>
            <a:off x="169109" y="1412861"/>
            <a:ext cx="2441288" cy="35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4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CC00"/>
              </a:buClr>
              <a:buFont typeface="Wingdings 2" pitchFamily="18" charset="2"/>
              <a:buChar char="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1600" b="0" i="1" dirty="0" err="1" smtClean="0">
                <a:solidFill>
                  <a:schemeClr val="tx1"/>
                </a:solidFill>
                <a:latin typeface="Arial" charset="0"/>
              </a:rPr>
              <a:t>Julho</a:t>
            </a:r>
            <a:r>
              <a:rPr lang="fr-FR" altLang="fr-FR" sz="1600" b="0" i="1" dirty="0" smtClean="0">
                <a:solidFill>
                  <a:schemeClr val="tx1"/>
                </a:solidFill>
                <a:latin typeface="Arial" charset="0"/>
              </a:rPr>
              <a:t> 2013</a:t>
            </a:r>
            <a:endParaRPr lang="fr-FR" altLang="fr-FR" sz="16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ZoneTexte 27"/>
          <p:cNvSpPr txBox="1">
            <a:spLocks noChangeArrowheads="1"/>
          </p:cNvSpPr>
          <p:nvPr/>
        </p:nvSpPr>
        <p:spPr bwMode="auto">
          <a:xfrm>
            <a:off x="7506940" y="1404367"/>
            <a:ext cx="2441288" cy="35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400" b="1">
                <a:solidFill>
                  <a:srgbClr val="77777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CC00"/>
              </a:buClr>
              <a:buFont typeface="Wingdings 2" pitchFamily="18" charset="2"/>
              <a:buChar char="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1600" b="0" i="1" dirty="0" err="1" smtClean="0">
                <a:solidFill>
                  <a:schemeClr val="tx1"/>
                </a:solidFill>
                <a:latin typeface="Arial" charset="0"/>
              </a:rPr>
              <a:t>Dezembro</a:t>
            </a:r>
            <a:r>
              <a:rPr lang="fr-FR" altLang="fr-FR" sz="1600" b="0" i="1" dirty="0" smtClean="0">
                <a:solidFill>
                  <a:schemeClr val="tx1"/>
                </a:solidFill>
                <a:latin typeface="Arial" charset="0"/>
              </a:rPr>
              <a:t> 2014</a:t>
            </a:r>
            <a:endParaRPr lang="fr-FR" altLang="fr-FR" sz="1600" b="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0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7857589"/>
              </p:ext>
            </p:extLst>
          </p:nvPr>
        </p:nvGraphicFramePr>
        <p:xfrm>
          <a:off x="4647164" y="6444573"/>
          <a:ext cx="534976" cy="534976"/>
        </p:xfrm>
        <a:graphic>
          <a:graphicData uri="http://schemas.openxmlformats.org/presentationml/2006/ole">
            <p:oleObj spid="_x0000_s5145" name="Picture" r:id="rId9" imgW="688622" imgH="688622" progId="Word.Picture.8">
              <p:embed/>
            </p:oleObj>
          </a:graphicData>
        </a:graphic>
      </p:graphicFrame>
      <p:sp>
        <p:nvSpPr>
          <p:cNvPr id="3" name="Fluxograma: Operação manual 2"/>
          <p:cNvSpPr/>
          <p:nvPr/>
        </p:nvSpPr>
        <p:spPr>
          <a:xfrm>
            <a:off x="209785" y="6156896"/>
            <a:ext cx="9745428" cy="960643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  <p:sp>
        <p:nvSpPr>
          <p:cNvPr id="82" name="TextBox 27"/>
          <p:cNvSpPr txBox="1"/>
          <p:nvPr/>
        </p:nvSpPr>
        <p:spPr>
          <a:xfrm>
            <a:off x="1941805" y="6426397"/>
            <a:ext cx="3160003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Cooperação Internacional</a:t>
            </a:r>
            <a:endParaRPr lang="pt-BR" dirty="0">
              <a:solidFill>
                <a:srgbClr val="C00000"/>
              </a:solidFill>
            </a:endParaRPr>
          </a:p>
        </p:txBody>
      </p:sp>
      <p:grpSp>
        <p:nvGrpSpPr>
          <p:cNvPr id="72" name="Grupo 1"/>
          <p:cNvGrpSpPr/>
          <p:nvPr/>
        </p:nvGrpSpPr>
        <p:grpSpPr>
          <a:xfrm>
            <a:off x="5331114" y="6223065"/>
            <a:ext cx="2546544" cy="828304"/>
            <a:chOff x="1043608" y="2138760"/>
            <a:chExt cx="6462985" cy="3169331"/>
          </a:xfrm>
        </p:grpSpPr>
        <p:pic>
          <p:nvPicPr>
            <p:cNvPr id="73" name="Picture 6" descr="http://upload.wikimedia.org/wikipedia/commons/thumb/f/fd/Brazil_State_MinasGerais.svg/250px-Brazil_State_MinasGerais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138760"/>
              <a:ext cx="3234010" cy="31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" descr="NPDC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618" y="2138760"/>
              <a:ext cx="3228975" cy="31693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755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defRPr/>
            </a:pPr>
            <a:r>
              <a:rPr lang="pt-BR" sz="5000" b="1" cap="small" dirty="0" smtClean="0"/>
              <a:t>Diagnóstico</a:t>
            </a:r>
            <a:endParaRPr lang="pt-BR" sz="5000" b="1" cap="small" dirty="0"/>
          </a:p>
          <a:p>
            <a:pPr marL="0" indent="0"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sz="3800" b="1" dirty="0" smtClean="0">
                <a:solidFill>
                  <a:srgbClr val="FF0000"/>
                </a:solidFill>
              </a:rPr>
              <a:t>Arranjo Institucional e Governança</a:t>
            </a:r>
          </a:p>
          <a:p>
            <a:pPr>
              <a:defRPr/>
            </a:pPr>
            <a:r>
              <a:rPr lang="pt-BR" sz="38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3800" dirty="0" smtClean="0"/>
              <a:t>Vulnerabilidade às Mudanças Climáticas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dirty="0" smtClean="0"/>
              <a:t>Potencial de Energias Renováveis</a:t>
            </a:r>
            <a:endParaRPr lang="pt-BR" sz="3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469" y="2196456"/>
            <a:ext cx="4059089" cy="26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984" y="4428703"/>
            <a:ext cx="3909417" cy="27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3165" r="25247"/>
          <a:stretch/>
        </p:blipFill>
        <p:spPr bwMode="auto">
          <a:xfrm>
            <a:off x="3474492" y="5004767"/>
            <a:ext cx="3384376" cy="20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4814" y="2124447"/>
            <a:ext cx="3338586" cy="20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115196" y="1188345"/>
            <a:ext cx="7344073" cy="2232247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9660">
              <a:defRPr/>
            </a:pPr>
            <a:r>
              <a:rPr lang="pt-BR" b="1" dirty="0" smtClean="0"/>
              <a:t>Arcabouço legal e institucional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621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3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785" y="2914954"/>
            <a:ext cx="2443146" cy="30885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defRPr/>
            </a:pPr>
            <a:r>
              <a:rPr lang="pt-BR" sz="5000" b="1" cap="small" dirty="0" smtClean="0"/>
              <a:t>Diagnóstico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sz="3800" dirty="0" smtClean="0"/>
              <a:t>Arranjo Institucional e Governança</a:t>
            </a:r>
          </a:p>
          <a:p>
            <a:pPr>
              <a:defRPr/>
            </a:pPr>
            <a:r>
              <a:rPr lang="pt-BR" sz="3800" b="1" dirty="0" smtClean="0">
                <a:solidFill>
                  <a:srgbClr val="FF0000"/>
                </a:solidFill>
              </a:rPr>
              <a:t>Inventário de Emissões de Gases de Efeito Estufa</a:t>
            </a:r>
          </a:p>
          <a:p>
            <a:pPr>
              <a:defRPr/>
            </a:pPr>
            <a:r>
              <a:rPr lang="pt-BR" sz="3800" dirty="0" smtClean="0"/>
              <a:t>Vulnerabilidade às Mudanças Climáticas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dirty="0" smtClean="0"/>
              <a:t>Potencial de Energias Renováveis</a:t>
            </a:r>
            <a:endParaRPr lang="pt-BR" sz="38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115196" y="1188345"/>
            <a:ext cx="7344073" cy="2232247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9660">
              <a:defRPr/>
            </a:pPr>
            <a:r>
              <a:rPr lang="pt-BR" b="1" dirty="0" smtClean="0"/>
              <a:t>2° Inventário de GEE de Minas Gerais</a:t>
            </a:r>
          </a:p>
          <a:p>
            <a:pPr marL="456177" lvl="1" indent="-329660">
              <a:defRPr/>
            </a:pPr>
            <a:r>
              <a:rPr lang="pt-BR" dirty="0" smtClean="0"/>
              <a:t>123,34 MtCO</a:t>
            </a:r>
            <a:r>
              <a:rPr lang="pt-BR" baseline="-25000" dirty="0" smtClean="0"/>
              <a:t>2</a:t>
            </a:r>
            <a:r>
              <a:rPr lang="pt-BR" dirty="0" smtClean="0"/>
              <a:t> (10% do Brasil)</a:t>
            </a:r>
            <a:endParaRPr lang="pt-BR" sz="2100" baseline="-25000" dirty="0" smtClean="0"/>
          </a:p>
          <a:p>
            <a:pPr marL="456177" lvl="1" indent="-329660">
              <a:defRPr/>
            </a:pPr>
            <a:endParaRPr lang="pt-B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2" b="10076"/>
          <a:stretch>
            <a:fillRect/>
          </a:stretch>
        </p:blipFill>
        <p:spPr bwMode="auto">
          <a:xfrm>
            <a:off x="3186460" y="2844527"/>
            <a:ext cx="2952328" cy="338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6210796" y="4068663"/>
            <a:ext cx="576064" cy="36004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l="6987" r="2783"/>
          <a:stretch/>
        </p:blipFill>
        <p:spPr bwMode="auto">
          <a:xfrm>
            <a:off x="6826666" y="2412480"/>
            <a:ext cx="3866735" cy="37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91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5197" y="1764295"/>
            <a:ext cx="7272064" cy="4990084"/>
          </a:xfrm>
        </p:spPr>
        <p:txBody>
          <a:bodyPr/>
          <a:lstStyle/>
          <a:p>
            <a:r>
              <a:rPr lang="pt-BR" dirty="0" smtClean="0"/>
              <a:t>Impactos previstos para o PIB setorial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fr-FR" dirty="0"/>
          </a:p>
        </p:txBody>
      </p:sp>
      <p:sp>
        <p:nvSpPr>
          <p:cNvPr id="6" name="Pentagone 8"/>
          <p:cNvSpPr/>
          <p:nvPr/>
        </p:nvSpPr>
        <p:spPr>
          <a:xfrm>
            <a:off x="126242" y="2907238"/>
            <a:ext cx="2988954" cy="309626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7" name="Imagem 900" descr="Description : C:\Users\pretos\Desktop\imagens arquivo\alcool-ess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9" y="2032090"/>
            <a:ext cx="1277267" cy="7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09785" y="2914954"/>
            <a:ext cx="2443146" cy="3088550"/>
          </a:xfrm>
          <a:prstGeom prst="rect">
            <a:avLst/>
          </a:prstGeom>
        </p:spPr>
        <p:txBody>
          <a:bodyPr vert="horz" lIns="104269" tIns="52135" rIns="104269" bIns="52135" rtlCol="0">
            <a:normAutofit fontScale="40000" lnSpcReduction="20000"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5000" b="1" cap="small" dirty="0" smtClean="0"/>
              <a:t>Diagnóstico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 marL="0" indent="0">
              <a:buNone/>
              <a:defRPr/>
            </a:pPr>
            <a:endParaRPr lang="pt-BR" sz="1800" dirty="0" smtClean="0"/>
          </a:p>
          <a:p>
            <a:pPr>
              <a:defRPr/>
            </a:pPr>
            <a:r>
              <a:rPr lang="pt-BR" sz="3800" dirty="0" smtClean="0"/>
              <a:t>Arranjo Institucional e Governança</a:t>
            </a:r>
          </a:p>
          <a:p>
            <a:pPr>
              <a:defRPr/>
            </a:pPr>
            <a:r>
              <a:rPr lang="pt-BR" sz="3800" dirty="0" smtClean="0"/>
              <a:t>Inventário de Emissões de Gases de Efeito Estufa</a:t>
            </a:r>
          </a:p>
          <a:p>
            <a:pPr>
              <a:defRPr/>
            </a:pPr>
            <a:r>
              <a:rPr lang="pt-BR" sz="3800" b="1" dirty="0" smtClean="0">
                <a:solidFill>
                  <a:srgbClr val="FF0000"/>
                </a:solidFill>
              </a:rPr>
              <a:t>Vulnerabilidade às Mudanças Climáticas</a:t>
            </a:r>
          </a:p>
          <a:p>
            <a:pPr>
              <a:defRPr/>
            </a:pPr>
            <a:r>
              <a:rPr lang="pt-BR" sz="3800" dirty="0" smtClean="0"/>
              <a:t>Balanço energético</a:t>
            </a:r>
          </a:p>
          <a:p>
            <a:pPr>
              <a:defRPr/>
            </a:pPr>
            <a:r>
              <a:rPr lang="pt-BR" sz="3800" dirty="0" smtClean="0"/>
              <a:t>Potencial de Energias Renováveis</a:t>
            </a:r>
            <a:endParaRPr lang="pt-BR" sz="3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4568" y="3204567"/>
            <a:ext cx="7488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de cantos arredondados 1"/>
          <p:cNvSpPr/>
          <p:nvPr/>
        </p:nvSpPr>
        <p:spPr>
          <a:xfrm>
            <a:off x="3204568" y="5220791"/>
            <a:ext cx="7326707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97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asGerais_ppt -f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1104</Words>
  <Application>Microsoft Office PowerPoint</Application>
  <PresentationFormat>Custom</PresentationFormat>
  <Paragraphs>429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MinasGerais_ppt -fr</vt:lpstr>
      <vt:lpstr>Picture</vt:lpstr>
      <vt:lpstr>Plano de Energia e Mudanças Climáticas de Minas Gerais</vt:lpstr>
      <vt:lpstr>CONTEXTO FEDERAL</vt:lpstr>
      <vt:lpstr>CONTEXTO MINEIRO</vt:lpstr>
      <vt:lpstr>O PLANO</vt:lpstr>
      <vt:lpstr>ARTICULAÇÃO E COERÊNCIA</vt:lpstr>
      <vt:lpstr>PROCESSO DE ELABORAÇÃO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  </vt:lpstr>
      <vt:lpstr>Cenários </vt:lpstr>
      <vt:lpstr>PROCESSO PARTICIPATIVO</vt:lpstr>
      <vt:lpstr>PROCESSO PARTICIPATIVO </vt:lpstr>
      <vt:lpstr>PROCESSO PARTICIPATIVO </vt:lpstr>
      <vt:lpstr>PROCESSO PARTICIPATIVO </vt:lpstr>
      <vt:lpstr>Slide 20</vt:lpstr>
    </vt:vector>
  </TitlesOfParts>
  <Company>ASCONIT CONSULTANTS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Nena Hendrick</dc:creator>
  <cp:lastModifiedBy>Felipe</cp:lastModifiedBy>
  <cp:revision>210</cp:revision>
  <dcterms:created xsi:type="dcterms:W3CDTF">2013-10-31T15:21:00Z</dcterms:created>
  <dcterms:modified xsi:type="dcterms:W3CDTF">2014-06-03T00:30:51Z</dcterms:modified>
</cp:coreProperties>
</file>